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tags/tag26.xml" ContentType="application/vnd.openxmlformats-officedocument.presentationml.tags+xml"/>
  <Override PartName="/ppt/notesSlides/notesSlide25.xml" ContentType="application/vnd.openxmlformats-officedocument.presentationml.notesSlide+xml"/>
  <Override PartName="/ppt/tags/tag27.xml" ContentType="application/vnd.openxmlformats-officedocument.presentationml.tags+xml"/>
  <Override PartName="/ppt/notesSlides/notesSlide26.xml" ContentType="application/vnd.openxmlformats-officedocument.presentationml.notesSlide+xml"/>
  <Override PartName="/ppt/tags/tag28.xml" ContentType="application/vnd.openxmlformats-officedocument.presentationml.tags+xml"/>
  <Override PartName="/ppt/notesSlides/notesSlide27.xml" ContentType="application/vnd.openxmlformats-officedocument.presentationml.notesSlide+xml"/>
  <Override PartName="/ppt/tags/tag29.xml" ContentType="application/vnd.openxmlformats-officedocument.presentationml.tags+xml"/>
  <Override PartName="/ppt/notesSlides/notesSlide28.xml" ContentType="application/vnd.openxmlformats-officedocument.presentationml.notesSlide+xml"/>
  <Override PartName="/ppt/tags/tag30.xml" ContentType="application/vnd.openxmlformats-officedocument.presentationml.tags+xml"/>
  <Override PartName="/ppt/notesSlides/notesSlide29.xml" ContentType="application/vnd.openxmlformats-officedocument.presentationml.notesSlide+xml"/>
  <Override PartName="/ppt/tags/tag31.xml" ContentType="application/vnd.openxmlformats-officedocument.presentationml.tags+xml"/>
  <Override PartName="/ppt/notesSlides/notesSlide30.xml" ContentType="application/vnd.openxmlformats-officedocument.presentationml.notesSlide+xml"/>
  <Override PartName="/ppt/tags/tag32.xml" ContentType="application/vnd.openxmlformats-officedocument.presentationml.tags+xml"/>
  <Override PartName="/ppt/notesSlides/notesSlide31.xml" ContentType="application/vnd.openxmlformats-officedocument.presentationml.notesSlide+xml"/>
  <Override PartName="/ppt/tags/tag33.xml" ContentType="application/vnd.openxmlformats-officedocument.presentationml.tags+xml"/>
  <Override PartName="/ppt/notesSlides/notesSlide32.xml" ContentType="application/vnd.openxmlformats-officedocument.presentationml.notesSlide+xml"/>
  <Override PartName="/ppt/tags/tag34.xml" ContentType="application/vnd.openxmlformats-officedocument.presentationml.tags+xml"/>
  <Override PartName="/ppt/notesSlides/notesSlide33.xml" ContentType="application/vnd.openxmlformats-officedocument.presentationml.notesSlide+xml"/>
  <Override PartName="/ppt/tags/tag35.xml" ContentType="application/vnd.openxmlformats-officedocument.presentationml.tags+xml"/>
  <Override PartName="/ppt/notesSlides/notesSlide34.xml" ContentType="application/vnd.openxmlformats-officedocument.presentationml.notesSlide+xml"/>
  <Override PartName="/ppt/tags/tag36.xml" ContentType="application/vnd.openxmlformats-officedocument.presentationml.tags+xml"/>
  <Override PartName="/ppt/notesSlides/notesSlide35.xml" ContentType="application/vnd.openxmlformats-officedocument.presentationml.notesSlide+xml"/>
  <Override PartName="/ppt/tags/tag37.xml" ContentType="application/vnd.openxmlformats-officedocument.presentationml.tags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38"/>
  </p:notesMasterIdLst>
  <p:sldIdLst>
    <p:sldId id="271" r:id="rId2"/>
    <p:sldId id="259" r:id="rId3"/>
    <p:sldId id="295" r:id="rId4"/>
    <p:sldId id="300" r:id="rId5"/>
    <p:sldId id="301" r:id="rId6"/>
    <p:sldId id="281" r:id="rId7"/>
    <p:sldId id="299" r:id="rId8"/>
    <p:sldId id="261" r:id="rId9"/>
    <p:sldId id="257" r:id="rId10"/>
    <p:sldId id="263" r:id="rId11"/>
    <p:sldId id="264" r:id="rId12"/>
    <p:sldId id="306" r:id="rId13"/>
    <p:sldId id="303" r:id="rId14"/>
    <p:sldId id="304" r:id="rId15"/>
    <p:sldId id="305" r:id="rId16"/>
    <p:sldId id="308" r:id="rId17"/>
    <p:sldId id="309" r:id="rId18"/>
    <p:sldId id="310" r:id="rId19"/>
    <p:sldId id="307" r:id="rId20"/>
    <p:sldId id="297" r:id="rId21"/>
    <p:sldId id="270" r:id="rId22"/>
    <p:sldId id="302" r:id="rId23"/>
    <p:sldId id="296" r:id="rId24"/>
    <p:sldId id="278" r:id="rId25"/>
    <p:sldId id="273" r:id="rId26"/>
    <p:sldId id="265" r:id="rId27"/>
    <p:sldId id="266" r:id="rId28"/>
    <p:sldId id="275" r:id="rId29"/>
    <p:sldId id="276" r:id="rId30"/>
    <p:sldId id="277" r:id="rId31"/>
    <p:sldId id="282" r:id="rId32"/>
    <p:sldId id="283" r:id="rId33"/>
    <p:sldId id="285" r:id="rId34"/>
    <p:sldId id="287" r:id="rId35"/>
    <p:sldId id="291" r:id="rId36"/>
    <p:sldId id="292" r:id="rId37"/>
  </p:sldIdLst>
  <p:sldSz cx="9144000" cy="5143500" type="screen16x9"/>
  <p:notesSz cx="6858000" cy="9144000"/>
  <p:embeddedFontLst>
    <p:embeddedFont>
      <p:font typeface="Aharoni" panose="02010803020104030203" pitchFamily="2" charset="-79"/>
      <p:bold r:id="rId39"/>
    </p:embeddedFont>
    <p:embeddedFont>
      <p:font typeface="Calibri" panose="020F0502020204030204" pitchFamily="34" charset="0"/>
      <p:regular r:id="rId40"/>
      <p:bold r:id="rId41"/>
      <p:italic r:id="rId42"/>
      <p:boldItalic r:id="rId43"/>
    </p:embeddedFont>
    <p:embeddedFont>
      <p:font typeface="Calibri Light" panose="020F0302020204030204" pitchFamily="34" charset="0"/>
      <p:regular r:id="rId44"/>
      <p:italic r:id="rId45"/>
    </p:embeddedFont>
    <p:embeddedFont>
      <p:font typeface="Montserrat" pitchFamily="2" charset="0"/>
      <p:regular r:id="rId46"/>
      <p:bold r:id="rId47"/>
      <p:italic r:id="rId48"/>
      <p:boldItalic r:id="rId49"/>
    </p:embeddedFont>
    <p:embeddedFont>
      <p:font typeface="Montserrat ExtraBold" panose="00000900000000000000" pitchFamily="2" charset="0"/>
      <p:bold r:id="rId50"/>
      <p:boldItalic r:id="rId51"/>
    </p:embeddedFont>
    <p:embeddedFont>
      <p:font typeface="Montserrat Light" panose="00000400000000000000" pitchFamily="2" charset="0"/>
      <p:regular r:id="rId52"/>
      <p:bold r:id="rId53"/>
      <p:italic r:id="rId54"/>
      <p:boldItalic r:id="rId55"/>
    </p:embeddedFont>
  </p:embeddedFontLst>
  <p:custDataLst>
    <p:tags r:id="rId56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3C78D8"/>
    <a:srgbClr val="FF9900"/>
    <a:srgbClr val="E61E7F"/>
    <a:srgbClr val="B8DF32"/>
    <a:srgbClr val="46E1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D373EE1-90F3-4FE0-9EEE-656C0F00654E}">
  <a:tblStyle styleId="{1D373EE1-90F3-4FE0-9EEE-656C0F00654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B0D5483-EFC2-4D69-8ADA-A6407E3F96A3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7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font" Target="fonts/font12.fntdata"/><Relationship Id="rId55" Type="http://schemas.openxmlformats.org/officeDocument/2006/relationships/font" Target="fonts/font17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openxmlformats.org/officeDocument/2006/relationships/font" Target="fonts/font15.fntdata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56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font" Target="fonts/font13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8.fntdata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3.fntdata"/><Relationship Id="rId54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1.fntdata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52" Type="http://schemas.openxmlformats.org/officeDocument/2006/relationships/font" Target="fonts/font14.fntdata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24641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47283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22377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76011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45065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4437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76790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1002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7950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32913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71135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35ed75ccf_0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35ed75ccf_0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35ed75ccf_0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35ed75ccf_0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031380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c94a01246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c94a01246b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c94a01246b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c94a01246b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c94a01246b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Google Shape;410;gc94a01246b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c94a01246b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" name="Google Shape;452;gc94a01246b_0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g35694cd56_0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9" name="Google Shape;589;g35694cd56_01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g84ff57f85c_3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7" name="Google Shape;677;g84ff57f85c_3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11583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57190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c94a01246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c94a01246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87408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gradFill>
          <a:gsLst>
            <a:gs pos="0">
              <a:srgbClr val="3C78D8"/>
            </a:gs>
            <a:gs pos="100000">
              <a:srgbClr val="00FFFF"/>
            </a:gs>
          </a:gsLst>
          <a:lin ang="54007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26"/>
            <a:ext cx="9144000" cy="514352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2302050" y="1223200"/>
            <a:ext cx="4539900" cy="2697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BLANK_1">
    <p:bg>
      <p:bgPr>
        <a:solidFill>
          <a:srgbClr val="000000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7" name="Google Shape;57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gradFill>
          <a:gsLst>
            <a:gs pos="0">
              <a:srgbClr val="4050E5"/>
            </a:gs>
            <a:gs pos="100000">
              <a:srgbClr val="C833FF"/>
            </a:gs>
          </a:gsLst>
          <a:lin ang="5400700" scaled="0"/>
        </a:gra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26"/>
            <a:ext cx="9144000" cy="5143523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2438550" y="1811950"/>
            <a:ext cx="42669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2438550" y="2840054"/>
            <a:ext cx="4266900" cy="78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gradFill>
          <a:gsLst>
            <a:gs pos="0">
              <a:srgbClr val="FF8700"/>
            </a:gs>
            <a:gs pos="100000">
              <a:srgbClr val="FFD900"/>
            </a:gs>
          </a:gsLst>
          <a:lin ang="5400700" scaled="0"/>
        </a:gra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26"/>
            <a:ext cx="9144000" cy="514352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2370425" y="1780800"/>
            <a:ext cx="4403100" cy="19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algn="ctr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200"/>
              <a:buChar char="◦"/>
              <a:defRPr i="1">
                <a:solidFill>
                  <a:schemeClr val="lt1"/>
                </a:solidFill>
              </a:defRPr>
            </a:lvl1pPr>
            <a:lvl2pPr marL="914400" lvl="1" indent="-368300" algn="ctr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◦"/>
              <a:defRPr i="1">
                <a:solidFill>
                  <a:schemeClr val="lt1"/>
                </a:solidFill>
              </a:defRPr>
            </a:lvl2pPr>
            <a:lvl3pPr marL="1371600" lvl="2" indent="-368300" algn="ctr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◦"/>
              <a:defRPr i="1">
                <a:solidFill>
                  <a:schemeClr val="lt1"/>
                </a:solidFill>
              </a:defRPr>
            </a:lvl3pPr>
            <a:lvl4pPr marL="1828800" lvl="3" indent="-368300" algn="ctr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◦"/>
              <a:defRPr i="1">
                <a:solidFill>
                  <a:schemeClr val="lt1"/>
                </a:solidFill>
              </a:defRPr>
            </a:lvl4pPr>
            <a:lvl5pPr marL="2286000" lvl="4" indent="-368300" algn="ctr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◦"/>
              <a:defRPr i="1">
                <a:solidFill>
                  <a:schemeClr val="lt1"/>
                </a:solidFill>
              </a:defRPr>
            </a:lvl5pPr>
            <a:lvl6pPr marL="2743200" lvl="5" indent="-368300" algn="ctr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◦"/>
              <a:defRPr i="1">
                <a:solidFill>
                  <a:schemeClr val="lt1"/>
                </a:solidFill>
              </a:defRPr>
            </a:lvl6pPr>
            <a:lvl7pPr marL="3200400" lvl="6" indent="-368300" algn="ctr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◦"/>
              <a:defRPr i="1">
                <a:solidFill>
                  <a:schemeClr val="lt1"/>
                </a:solidFill>
              </a:defRPr>
            </a:lvl7pPr>
            <a:lvl8pPr marL="3657600" lvl="7" indent="-368300" algn="ctr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◦"/>
              <a:defRPr i="1">
                <a:solidFill>
                  <a:schemeClr val="lt1"/>
                </a:solidFill>
              </a:defRPr>
            </a:lvl8pPr>
            <a:lvl9pPr marL="4114800" lvl="8" indent="-368300" algn="ctr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2200"/>
              <a:buChar char="◦"/>
              <a:defRPr i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/>
          <p:nvPr/>
        </p:nvSpPr>
        <p:spPr>
          <a:xfrm>
            <a:off x="3593400" y="1162369"/>
            <a:ext cx="1957200" cy="6537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“</a:t>
            </a:r>
            <a:endParaRPr sz="72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bg>
      <p:bgPr>
        <a:gradFill>
          <a:gsLst>
            <a:gs pos="0">
              <a:srgbClr val="3C78D8"/>
            </a:gs>
            <a:gs pos="100000">
              <a:srgbClr val="00FFFF"/>
            </a:gs>
          </a:gsLst>
          <a:lin ang="5400700" scaled="0"/>
        </a:gra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3844325" y="805325"/>
            <a:ext cx="4842600" cy="354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◦"/>
              <a:defRPr/>
            </a:lvl1pPr>
            <a:lvl2pPr marL="914400" lvl="1" indent="-36830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2pPr>
            <a:lvl3pPr marL="1371600" lvl="2" indent="-36830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3pPr>
            <a:lvl4pPr marL="1828800" lvl="3" indent="-36830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4pPr>
            <a:lvl5pPr marL="2286000" lvl="4" indent="-36830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5pPr>
            <a:lvl6pPr marL="2743200" lvl="5" indent="-36830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6pPr>
            <a:lvl7pPr marL="3200400" lvl="6" indent="-36830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7pPr>
            <a:lvl8pPr marL="3657600" lvl="7" indent="-36830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8pPr>
            <a:lvl9pPr marL="4114800" lvl="8" indent="-368300">
              <a:spcBef>
                <a:spcPts val="1000"/>
              </a:spcBef>
              <a:spcAft>
                <a:spcPts val="1000"/>
              </a:spcAft>
              <a:buSzPts val="2200"/>
              <a:buChar char="◦"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_AND_BODY_1">
    <p:bg>
      <p:bgPr>
        <a:gradFill>
          <a:gsLst>
            <a:gs pos="0">
              <a:srgbClr val="8790B9"/>
            </a:gs>
            <a:gs pos="100000">
              <a:srgbClr val="D4ECFF"/>
            </a:gs>
          </a:gsLst>
          <a:lin ang="5400700" scaled="0"/>
        </a:gra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699000" y="790150"/>
            <a:ext cx="3494700" cy="828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699000" y="1770225"/>
            <a:ext cx="3494700" cy="2583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600"/>
              </a:spcBef>
              <a:spcAft>
                <a:spcPts val="0"/>
              </a:spcAft>
              <a:buSzPts val="2200"/>
              <a:buChar char="◦"/>
              <a:defRPr/>
            </a:lvl1pPr>
            <a:lvl2pPr marL="914400" lvl="1" indent="-368300" rtl="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2pPr>
            <a:lvl3pPr marL="1371600" lvl="2" indent="-368300" rtl="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3pPr>
            <a:lvl4pPr marL="1828800" lvl="3" indent="-368300" rtl="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4pPr>
            <a:lvl5pPr marL="2286000" lvl="4" indent="-368300" rtl="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5pPr>
            <a:lvl6pPr marL="2743200" lvl="5" indent="-368300" rtl="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6pPr>
            <a:lvl7pPr marL="3200400" lvl="6" indent="-368300" rtl="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7pPr>
            <a:lvl8pPr marL="3657600" lvl="7" indent="-368300" rtl="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8pPr>
            <a:lvl9pPr marL="4114800" lvl="8" indent="-368300" rtl="0">
              <a:spcBef>
                <a:spcPts val="1000"/>
              </a:spcBef>
              <a:spcAft>
                <a:spcPts val="1000"/>
              </a:spcAft>
              <a:buSzPts val="2200"/>
              <a:buChar char="◦"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bg>
      <p:bgPr>
        <a:gradFill>
          <a:gsLst>
            <a:gs pos="0">
              <a:srgbClr val="46E180"/>
            </a:gs>
            <a:gs pos="100000">
              <a:srgbClr val="B8DF32"/>
            </a:gs>
          </a:gsLst>
          <a:lin ang="5400700" scaled="0"/>
        </a:gra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844325" y="805325"/>
            <a:ext cx="2250300" cy="354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◦"/>
              <a:defRPr sz="1800"/>
            </a:lvl1pPr>
            <a:lvl2pPr marL="914400" lvl="1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marL="1371600" lvl="2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marL="1828800" lvl="3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marL="2286000" lvl="4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marL="2743200" lvl="5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marL="3200400" lvl="6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marL="3657600" lvl="7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marL="4114800" lvl="8" indent="-342900"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2"/>
          </p:nvPr>
        </p:nvSpPr>
        <p:spPr>
          <a:xfrm>
            <a:off x="6436624" y="805325"/>
            <a:ext cx="2250300" cy="354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◦"/>
              <a:defRPr sz="1800"/>
            </a:lvl1pPr>
            <a:lvl2pPr marL="914400" lvl="1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marL="1371600" lvl="2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marL="1828800" lvl="3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marL="2286000" lvl="4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marL="2743200" lvl="5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marL="3200400" lvl="6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marL="3657600" lvl="7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marL="4114800" lvl="8" indent="-342900"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bg>
      <p:bgPr>
        <a:gradFill>
          <a:gsLst>
            <a:gs pos="0">
              <a:srgbClr val="E61E7F"/>
            </a:gs>
            <a:gs pos="100000">
              <a:srgbClr val="FF9900"/>
            </a:gs>
          </a:gsLst>
          <a:lin ang="5400700" scaled="0"/>
        </a:gra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body" idx="1"/>
          </p:nvPr>
        </p:nvSpPr>
        <p:spPr>
          <a:xfrm>
            <a:off x="3844325" y="797725"/>
            <a:ext cx="1481700" cy="354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◦"/>
              <a:defRPr sz="1400"/>
            </a:lvl1pPr>
            <a:lvl2pPr marL="914400" lvl="1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2pPr>
            <a:lvl3pPr marL="1371600" lvl="2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3pPr>
            <a:lvl4pPr marL="1828800" lvl="3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4pPr>
            <a:lvl5pPr marL="2286000" lvl="4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5pPr>
            <a:lvl6pPr marL="2743200" lvl="5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6pPr>
            <a:lvl7pPr marL="3200400" lvl="6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7pPr>
            <a:lvl8pPr marL="3657600" lvl="7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8pPr>
            <a:lvl9pPr marL="4114800" lvl="8" indent="-317500" rtl="0">
              <a:spcBef>
                <a:spcPts val="1000"/>
              </a:spcBef>
              <a:spcAft>
                <a:spcPts val="1000"/>
              </a:spcAft>
              <a:buSzPts val="1400"/>
              <a:buChar char="◦"/>
              <a:defRPr sz="1400"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body" idx="2"/>
          </p:nvPr>
        </p:nvSpPr>
        <p:spPr>
          <a:xfrm>
            <a:off x="5524777" y="797725"/>
            <a:ext cx="1481700" cy="354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◦"/>
              <a:defRPr sz="1400"/>
            </a:lvl1pPr>
            <a:lvl2pPr marL="914400" lvl="1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2pPr>
            <a:lvl3pPr marL="1371600" lvl="2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3pPr>
            <a:lvl4pPr marL="1828800" lvl="3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4pPr>
            <a:lvl5pPr marL="2286000" lvl="4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5pPr>
            <a:lvl6pPr marL="2743200" lvl="5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6pPr>
            <a:lvl7pPr marL="3200400" lvl="6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7pPr>
            <a:lvl8pPr marL="3657600" lvl="7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8pPr>
            <a:lvl9pPr marL="4114800" lvl="8" indent="-317500" rtl="0">
              <a:spcBef>
                <a:spcPts val="1000"/>
              </a:spcBef>
              <a:spcAft>
                <a:spcPts val="1000"/>
              </a:spcAft>
              <a:buSzPts val="1400"/>
              <a:buChar char="◦"/>
              <a:defRPr sz="1400"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3"/>
          </p:nvPr>
        </p:nvSpPr>
        <p:spPr>
          <a:xfrm>
            <a:off x="7205229" y="797725"/>
            <a:ext cx="1481700" cy="354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◦"/>
              <a:defRPr sz="1400"/>
            </a:lvl1pPr>
            <a:lvl2pPr marL="914400" lvl="1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2pPr>
            <a:lvl3pPr marL="1371600" lvl="2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3pPr>
            <a:lvl4pPr marL="1828800" lvl="3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4pPr>
            <a:lvl5pPr marL="2286000" lvl="4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5pPr>
            <a:lvl6pPr marL="2743200" lvl="5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6pPr>
            <a:lvl7pPr marL="3200400" lvl="6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7pPr>
            <a:lvl8pPr marL="3657600" lvl="7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8pPr>
            <a:lvl9pPr marL="4114800" lvl="8" indent="-317500" rtl="0">
              <a:spcBef>
                <a:spcPts val="1000"/>
              </a:spcBef>
              <a:spcAft>
                <a:spcPts val="1000"/>
              </a:spcAft>
              <a:buSzPts val="1400"/>
              <a:buChar char="◦"/>
              <a:defRPr sz="1400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gradFill>
          <a:gsLst>
            <a:gs pos="0">
              <a:srgbClr val="FF8700"/>
            </a:gs>
            <a:gs pos="100000">
              <a:srgbClr val="FFD900"/>
            </a:gs>
          </a:gsLst>
          <a:lin ang="5400700" scaled="0"/>
        </a:gra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gradFill>
          <a:gsLst>
            <a:gs pos="0">
              <a:srgbClr val="E61E7F"/>
            </a:gs>
            <a:gs pos="100000">
              <a:srgbClr val="FF9900"/>
            </a:gs>
          </a:gsLst>
          <a:lin ang="5400700" scaled="0"/>
        </a:gra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4" name="Google Shape;54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rgbClr val="3C78D8"/>
            </a:gs>
            <a:gs pos="100000">
              <a:srgbClr val="00FFFF"/>
            </a:gs>
          </a:gsLst>
          <a:lin ang="54007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844325" y="805325"/>
            <a:ext cx="4842600" cy="35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683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ontserrat Light"/>
              <a:buChar char="◦"/>
              <a:defRPr sz="2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lvl="1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ontserrat Light"/>
              <a:buChar char="◦"/>
              <a:defRPr sz="2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lvl="2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ontserrat Light"/>
              <a:buChar char="◦"/>
              <a:defRPr sz="2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lvl="3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lvl="4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lvl="5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lvl="6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lvl="7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lvl="8" indent="-36830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algn="r"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lvl="2" algn="r"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lvl="3" algn="r"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lvl="4" algn="r"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lvl="5" algn="r"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lvl="6" algn="r"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lvl="7" algn="r"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lvl="8" algn="r"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7" r:id="rId9"/>
    <p:sldLayoutId id="2147483658" r:id="rId10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4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5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7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8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9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1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2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3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4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5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7.xml"/><Relationship Id="rId6" Type="http://schemas.openxmlformats.org/officeDocument/2006/relationships/image" Target="../media/image7.jp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8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9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9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0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1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2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3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4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5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050E5"/>
            </a:gs>
            <a:gs pos="100000">
              <a:srgbClr val="C833FF"/>
            </a:gs>
          </a:gsLst>
          <a:lin ang="5400700" scaled="0"/>
        </a:grad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8"/>
          <p:cNvSpPr txBox="1">
            <a:spLocks noGrp="1"/>
          </p:cNvSpPr>
          <p:nvPr>
            <p:ph type="subTitle" idx="4294967295"/>
          </p:nvPr>
        </p:nvSpPr>
        <p:spPr>
          <a:xfrm>
            <a:off x="685800" y="3088246"/>
            <a:ext cx="7772400" cy="463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1000"/>
              </a:spcAft>
              <a:buNone/>
            </a:pPr>
            <a:r>
              <a:rPr lang="en" sz="2800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2024 HRD Annual Conference</a:t>
            </a:r>
            <a:endParaRPr sz="2800" dirty="0">
              <a:solidFill>
                <a:srgbClr val="FFFFF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03" name="Google Shape;203;p2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4E054160-2118-9E15-E73C-06C9D7E94D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61" b="89961" l="10000" r="94500">
                        <a14:foregroundMark x1="28833" y1="69490" x2="42556" y2="75216"/>
                        <a14:foregroundMark x1="42556" y1="75216" x2="30556" y2="70275"/>
                        <a14:foregroundMark x1="30556" y1="70275" x2="29722" y2="69490"/>
                        <a14:foregroundMark x1="17444" y1="66118" x2="22722" y2="77098"/>
                        <a14:foregroundMark x1="22722" y1="77098" x2="17556" y2="65961"/>
                        <a14:foregroundMark x1="17556" y1="65961" x2="17278" y2="65961"/>
                        <a14:foregroundMark x1="92480" y1="37532" x2="86556" y2="42039"/>
                        <a14:foregroundMark x1="86556" y1="42039" x2="81278" y2="28235"/>
                        <a14:foregroundMark x1="81278" y1="28235" x2="94500" y2="35216"/>
                        <a14:backgroundMark x1="10389" y1="79373" x2="19278" y2="80706"/>
                        <a14:backgroundMark x1="19278" y1="80706" x2="25667" y2="79373"/>
                        <a14:backgroundMark x1="93611" y1="36706" x2="94222" y2="36549"/>
                        <a14:backgroundMark x1="92778" y1="36314" x2="93833" y2="37020"/>
                      </a14:backgroundRemoval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94" b="19939"/>
          <a:stretch/>
        </p:blipFill>
        <p:spPr bwMode="auto">
          <a:xfrm>
            <a:off x="3965297" y="1842654"/>
            <a:ext cx="4713435" cy="26795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7" name="Google Shape;197;p28"/>
          <p:cNvSpPr txBox="1">
            <a:spLocks noGrp="1"/>
          </p:cNvSpPr>
          <p:nvPr>
            <p:ph type="ctrTitle" idx="4294967295"/>
          </p:nvPr>
        </p:nvSpPr>
        <p:spPr>
          <a:xfrm>
            <a:off x="685800" y="1918391"/>
            <a:ext cx="7772400" cy="894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EVOLVE</a:t>
            </a:r>
            <a:endParaRPr sz="13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6E180"/>
            </a:gs>
            <a:gs pos="100000">
              <a:srgbClr val="B8DF32"/>
            </a:gs>
          </a:gsLst>
          <a:lin ang="5400700" scaled="0"/>
        </a:gra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B6749C6-22E6-B1BD-F9AB-F4F4F0009F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61" b="89961" l="10000" r="94500">
                        <a14:foregroundMark x1="28833" y1="69490" x2="42556" y2="75216"/>
                        <a14:foregroundMark x1="42556" y1="75216" x2="30556" y2="70275"/>
                        <a14:foregroundMark x1="30556" y1="70275" x2="29722" y2="69490"/>
                        <a14:foregroundMark x1="17444" y1="66118" x2="22722" y2="77098"/>
                        <a14:foregroundMark x1="22722" y1="77098" x2="17556" y2="65961"/>
                        <a14:foregroundMark x1="17556" y1="65961" x2="17278" y2="65961"/>
                        <a14:foregroundMark x1="92480" y1="37532" x2="86556" y2="42039"/>
                        <a14:foregroundMark x1="86556" y1="42039" x2="81278" y2="28235"/>
                        <a14:foregroundMark x1="81278" y1="28235" x2="94500" y2="35216"/>
                        <a14:backgroundMark x1="10389" y1="79373" x2="19278" y2="80706"/>
                        <a14:backgroundMark x1="19278" y1="80706" x2="25667" y2="79373"/>
                        <a14:backgroundMark x1="93611" y1="36706" x2="94222" y2="36549"/>
                        <a14:backgroundMark x1="92778" y1="36314" x2="93833" y2="37020"/>
                      </a14:backgroundRemoval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94" b="19939"/>
          <a:stretch/>
        </p:blipFill>
        <p:spPr bwMode="auto">
          <a:xfrm>
            <a:off x="6192981" y="3368487"/>
            <a:ext cx="2882401" cy="16386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7" name="Google Shape;117;p2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5" name="Google Shape;67;p14">
            <a:extLst>
              <a:ext uri="{FF2B5EF4-FFF2-40B4-BE49-F238E27FC236}">
                <a16:creationId xmlns:a16="http://schemas.microsoft.com/office/drawing/2014/main" id="{BC623958-A1D3-C747-A36B-F37026F891B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81891" y="911700"/>
            <a:ext cx="2250300" cy="332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SLIDE TITLE</a:t>
            </a:r>
            <a:endParaRPr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Google Shape;97;p18">
            <a:extLst>
              <a:ext uri="{FF2B5EF4-FFF2-40B4-BE49-F238E27FC236}">
                <a16:creationId xmlns:a16="http://schemas.microsoft.com/office/drawing/2014/main" id="{A7596356-EF97-EA07-F18E-398933A78B7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844325" y="805325"/>
            <a:ext cx="4842600" cy="354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88900" lvl="0" indent="0" algn="l" rtl="0"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2000" dirty="0">
                <a:latin typeface="+mn-lt"/>
              </a:rPr>
              <a:t>Content…</a:t>
            </a: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◦"/>
            </a:pPr>
            <a:r>
              <a:rPr lang="en" sz="2000" dirty="0">
                <a:latin typeface="+mn-lt"/>
              </a:rPr>
              <a:t>Here you have a list of items</a:t>
            </a:r>
            <a:endParaRPr sz="2000" dirty="0">
              <a:latin typeface="+mn-lt"/>
            </a:endParaRPr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SzPts val="2200"/>
              <a:buChar char="◦"/>
            </a:pPr>
            <a:r>
              <a:rPr lang="en" sz="2000" dirty="0">
                <a:latin typeface="+mn-lt"/>
              </a:rPr>
              <a:t>And some text</a:t>
            </a:r>
            <a:endParaRPr sz="2000" dirty="0">
              <a:latin typeface="+mn-lt"/>
            </a:endParaRPr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SzPts val="2200"/>
              <a:buChar char="◦"/>
            </a:pPr>
            <a:r>
              <a:rPr lang="en" sz="2000" dirty="0">
                <a:latin typeface="+mn-lt"/>
              </a:rPr>
              <a:t>But remember not to overload your slides with content</a:t>
            </a:r>
            <a:endParaRPr sz="2000" dirty="0">
              <a:latin typeface="+mn-lt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2000" dirty="0">
                <a:latin typeface="+mn-lt"/>
              </a:rPr>
              <a:t>Your audience will listen to you or read the content, but won’t do both. </a:t>
            </a:r>
            <a:endParaRPr sz="2000" dirty="0">
              <a:latin typeface="+mn-lt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050E5"/>
            </a:gs>
            <a:gs pos="100000">
              <a:srgbClr val="C833FF"/>
            </a:gs>
          </a:gsLst>
          <a:lin ang="5400700" scaled="0"/>
        </a:gra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A3F79F7-0741-0401-E869-5CA55CC77E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61" b="89961" l="10000" r="94500">
                        <a14:foregroundMark x1="28833" y1="69490" x2="42556" y2="75216"/>
                        <a14:foregroundMark x1="42556" y1="75216" x2="30556" y2="70275"/>
                        <a14:foregroundMark x1="30556" y1="70275" x2="29722" y2="69490"/>
                        <a14:foregroundMark x1="17444" y1="66118" x2="22722" y2="77098"/>
                        <a14:foregroundMark x1="22722" y1="77098" x2="17556" y2="65961"/>
                        <a14:foregroundMark x1="17556" y1="65961" x2="17278" y2="65961"/>
                        <a14:foregroundMark x1="92480" y1="37532" x2="86556" y2="42039"/>
                        <a14:foregroundMark x1="86556" y1="42039" x2="81278" y2="28235"/>
                        <a14:foregroundMark x1="81278" y1="28235" x2="94500" y2="35216"/>
                        <a14:backgroundMark x1="10389" y1="79373" x2="19278" y2="80706"/>
                        <a14:backgroundMark x1="19278" y1="80706" x2="25667" y2="79373"/>
                        <a14:backgroundMark x1="93611" y1="36706" x2="94222" y2="36549"/>
                        <a14:backgroundMark x1="92778" y1="36314" x2="93833" y2="37020"/>
                      </a14:backgroundRemoval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94" b="19939"/>
          <a:stretch/>
        </p:blipFill>
        <p:spPr bwMode="auto">
          <a:xfrm>
            <a:off x="6192981" y="3368487"/>
            <a:ext cx="2882401" cy="16386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6" name="Google Shape;126;p2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5" name="Google Shape;67;p14">
            <a:extLst>
              <a:ext uri="{FF2B5EF4-FFF2-40B4-BE49-F238E27FC236}">
                <a16:creationId xmlns:a16="http://schemas.microsoft.com/office/drawing/2014/main" id="{CE905E3B-6028-BEAB-A056-88B0F6A631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81891" y="911700"/>
            <a:ext cx="2250300" cy="332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SLIDE TITLE</a:t>
            </a:r>
            <a:endParaRPr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2" name="Google Shape;97;p18">
            <a:extLst>
              <a:ext uri="{FF2B5EF4-FFF2-40B4-BE49-F238E27FC236}">
                <a16:creationId xmlns:a16="http://schemas.microsoft.com/office/drawing/2014/main" id="{B3E33B4D-6E33-D216-6E5A-D62FB0D5E6B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844325" y="805325"/>
            <a:ext cx="4842600" cy="354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88900" lvl="0" indent="0" algn="l" rtl="0"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2000" dirty="0">
                <a:latin typeface="+mn-lt"/>
              </a:rPr>
              <a:t>Content…</a:t>
            </a: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◦"/>
            </a:pPr>
            <a:r>
              <a:rPr lang="en" sz="2000" dirty="0">
                <a:latin typeface="+mn-lt"/>
              </a:rPr>
              <a:t>Here you have a list of items</a:t>
            </a:r>
            <a:endParaRPr sz="2000" dirty="0">
              <a:latin typeface="+mn-lt"/>
            </a:endParaRPr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SzPts val="2200"/>
              <a:buChar char="◦"/>
            </a:pPr>
            <a:r>
              <a:rPr lang="en" sz="2000" dirty="0">
                <a:latin typeface="+mn-lt"/>
              </a:rPr>
              <a:t>And some text</a:t>
            </a:r>
            <a:endParaRPr sz="2000" dirty="0">
              <a:latin typeface="+mn-lt"/>
            </a:endParaRPr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SzPts val="2200"/>
              <a:buChar char="◦"/>
            </a:pPr>
            <a:r>
              <a:rPr lang="en" sz="2000" dirty="0">
                <a:latin typeface="+mn-lt"/>
              </a:rPr>
              <a:t>But remember not to overload your slides with content</a:t>
            </a:r>
            <a:endParaRPr sz="2000" dirty="0">
              <a:latin typeface="+mn-lt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2000" dirty="0">
                <a:latin typeface="+mn-lt"/>
              </a:rPr>
              <a:t>Your audience will listen to you or read the content, but won’t do both. </a:t>
            </a:r>
            <a:endParaRPr sz="2000" dirty="0">
              <a:latin typeface="+mn-lt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C78D8"/>
            </a:gs>
            <a:gs pos="100000">
              <a:srgbClr val="00FFFF"/>
            </a:gs>
          </a:gsLst>
          <a:lin ang="5400700" scaled="0"/>
        </a:gra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E953352-69F7-8829-8666-D2A7BB3D08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61" b="89961" l="10000" r="94500">
                        <a14:foregroundMark x1="28833" y1="69490" x2="42556" y2="75216"/>
                        <a14:foregroundMark x1="42556" y1="75216" x2="30556" y2="70275"/>
                        <a14:foregroundMark x1="30556" y1="70275" x2="29722" y2="69490"/>
                        <a14:foregroundMark x1="17444" y1="66118" x2="22722" y2="77098"/>
                        <a14:foregroundMark x1="22722" y1="77098" x2="17556" y2="65961"/>
                        <a14:foregroundMark x1="17556" y1="65961" x2="17278" y2="65961"/>
                        <a14:foregroundMark x1="92480" y1="37532" x2="86556" y2="42039"/>
                        <a14:foregroundMark x1="86556" y1="42039" x2="81278" y2="28235"/>
                        <a14:foregroundMark x1="81278" y1="28235" x2="94500" y2="35216"/>
                        <a14:backgroundMark x1="10389" y1="79373" x2="19278" y2="80706"/>
                        <a14:backgroundMark x1="19278" y1="80706" x2="25667" y2="79373"/>
                        <a14:backgroundMark x1="93611" y1="36706" x2="94222" y2="36549"/>
                        <a14:backgroundMark x1="92778" y1="36314" x2="93833" y2="37020"/>
                      </a14:backgroundRemoval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94" b="19939"/>
          <a:stretch/>
        </p:blipFill>
        <p:spPr bwMode="auto">
          <a:xfrm>
            <a:off x="6192981" y="3368487"/>
            <a:ext cx="2882401" cy="16386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" name="Google Shape;98;p1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5" name="Google Shape;67;p14">
            <a:extLst>
              <a:ext uri="{FF2B5EF4-FFF2-40B4-BE49-F238E27FC236}">
                <a16:creationId xmlns:a16="http://schemas.microsoft.com/office/drawing/2014/main" id="{EB3C3DA9-B902-AC98-3C6A-F3D9F19A368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81891" y="911700"/>
            <a:ext cx="2250300" cy="332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SLIDE TITLE</a:t>
            </a:r>
            <a:endParaRPr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Google Shape;114;p20">
            <a:extLst>
              <a:ext uri="{FF2B5EF4-FFF2-40B4-BE49-F238E27FC236}">
                <a16:creationId xmlns:a16="http://schemas.microsoft.com/office/drawing/2014/main" id="{07EE2DEE-5104-CF4C-0B1E-B08C8C2D496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844325" y="805325"/>
            <a:ext cx="2250300" cy="354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b="1" dirty="0">
                <a:latin typeface="+mn-lt"/>
              </a:rPr>
              <a:t>ITEM</a:t>
            </a:r>
            <a:endParaRPr sz="2000" b="1" dirty="0">
              <a:latin typeface="+mn-lt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2000" dirty="0">
                <a:latin typeface="+mn-lt"/>
              </a:rPr>
              <a:t>Is the color of milk and fresh snow, the color produced by the combination of all the colors of the visible spectrum.</a:t>
            </a:r>
            <a:endParaRPr sz="2000" dirty="0">
              <a:latin typeface="+mn-lt"/>
            </a:endParaRPr>
          </a:p>
        </p:txBody>
      </p:sp>
      <p:sp>
        <p:nvSpPr>
          <p:cNvPr id="7" name="Google Shape;116;p20">
            <a:extLst>
              <a:ext uri="{FF2B5EF4-FFF2-40B4-BE49-F238E27FC236}">
                <a16:creationId xmlns:a16="http://schemas.microsoft.com/office/drawing/2014/main" id="{871B436F-86D1-E613-4F81-60F53AB2B4FC}"/>
              </a:ext>
            </a:extLst>
          </p:cNvPr>
          <p:cNvSpPr txBox="1">
            <a:spLocks/>
          </p:cNvSpPr>
          <p:nvPr/>
        </p:nvSpPr>
        <p:spPr>
          <a:xfrm>
            <a:off x="6436624" y="805325"/>
            <a:ext cx="2250300" cy="354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2000" b="1">
                <a:latin typeface="+mn-lt"/>
              </a:rPr>
              <a:t>ITEM</a:t>
            </a:r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-US" sz="2000">
                <a:latin typeface="+mn-lt"/>
              </a:rPr>
              <a:t>Is the color of ebony and of outer space. It has been the symbolic color of elegance, solemnity and authority.</a:t>
            </a:r>
            <a:endParaRPr lang="en-US" sz="2000" dirty="0"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06337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1E7F"/>
            </a:gs>
            <a:gs pos="100000">
              <a:srgbClr val="FF9900"/>
            </a:gs>
          </a:gsLst>
          <a:lin ang="5400700" scaled="0"/>
        </a:gra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75CA89-2999-C38A-9F4B-DA7ED7F5A3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61" b="89961" l="10000" r="94500">
                        <a14:foregroundMark x1="28833" y1="69490" x2="42556" y2="75216"/>
                        <a14:foregroundMark x1="42556" y1="75216" x2="30556" y2="70275"/>
                        <a14:foregroundMark x1="30556" y1="70275" x2="29722" y2="69490"/>
                        <a14:foregroundMark x1="17444" y1="66118" x2="22722" y2="77098"/>
                        <a14:foregroundMark x1="22722" y1="77098" x2="17556" y2="65961"/>
                        <a14:foregroundMark x1="17556" y1="65961" x2="17278" y2="65961"/>
                        <a14:foregroundMark x1="92480" y1="37532" x2="86556" y2="42039"/>
                        <a14:foregroundMark x1="86556" y1="42039" x2="81278" y2="28235"/>
                        <a14:foregroundMark x1="81278" y1="28235" x2="94500" y2="35216"/>
                        <a14:backgroundMark x1="10389" y1="79373" x2="19278" y2="80706"/>
                        <a14:backgroundMark x1="19278" y1="80706" x2="25667" y2="79373"/>
                        <a14:backgroundMark x1="93611" y1="36706" x2="94222" y2="36549"/>
                        <a14:backgroundMark x1="92778" y1="36314" x2="93833" y2="37020"/>
                      </a14:backgroundRemoval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94" b="19939"/>
          <a:stretch/>
        </p:blipFill>
        <p:spPr bwMode="auto">
          <a:xfrm>
            <a:off x="6192981" y="3368487"/>
            <a:ext cx="2882401" cy="16386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Google Shape;67;p14"/>
          <p:cNvSpPr txBox="1">
            <a:spLocks noGrp="1"/>
          </p:cNvSpPr>
          <p:nvPr>
            <p:ph type="title"/>
          </p:nvPr>
        </p:nvSpPr>
        <p:spPr>
          <a:xfrm>
            <a:off x="581891" y="911700"/>
            <a:ext cx="2250300" cy="332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SLIDE TITLE</a:t>
            </a:r>
            <a:endParaRPr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1" name="Google Shape;71;p1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9" name="Google Shape;114;p20">
            <a:extLst>
              <a:ext uri="{FF2B5EF4-FFF2-40B4-BE49-F238E27FC236}">
                <a16:creationId xmlns:a16="http://schemas.microsoft.com/office/drawing/2014/main" id="{5CD8DA7E-588E-4491-4486-86D5E071EF0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844325" y="805325"/>
            <a:ext cx="2250300" cy="354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b="1" dirty="0">
                <a:latin typeface="+mn-lt"/>
              </a:rPr>
              <a:t>ITEM</a:t>
            </a:r>
            <a:endParaRPr sz="2000" b="1" dirty="0">
              <a:latin typeface="+mn-lt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2000" dirty="0">
                <a:latin typeface="+mn-lt"/>
              </a:rPr>
              <a:t>Is the color of milk and fresh snow, the color produced by the combination of all the colors of the visible spectrum.</a:t>
            </a:r>
            <a:endParaRPr sz="2000" dirty="0">
              <a:latin typeface="+mn-lt"/>
            </a:endParaRPr>
          </a:p>
        </p:txBody>
      </p:sp>
      <p:sp>
        <p:nvSpPr>
          <p:cNvPr id="10" name="Google Shape;116;p20">
            <a:extLst>
              <a:ext uri="{FF2B5EF4-FFF2-40B4-BE49-F238E27FC236}">
                <a16:creationId xmlns:a16="http://schemas.microsoft.com/office/drawing/2014/main" id="{2C1976A0-3F14-BF32-559B-77E0BD710BDD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436624" y="805325"/>
            <a:ext cx="2250300" cy="354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b="1" dirty="0">
                <a:latin typeface="+mn-lt"/>
              </a:rPr>
              <a:t>ITEM</a:t>
            </a:r>
            <a:endParaRPr sz="2000" b="1" dirty="0">
              <a:latin typeface="+mn-lt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2000" dirty="0">
                <a:latin typeface="+mn-lt"/>
              </a:rPr>
              <a:t>Is the color of ebony and of outer space. It has been the symbolic color of elegance, solemnity and authority.</a:t>
            </a:r>
            <a:endParaRPr sz="2000" dirty="0"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30075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6E180"/>
            </a:gs>
            <a:gs pos="100000">
              <a:srgbClr val="B8DF32"/>
            </a:gs>
          </a:gsLst>
          <a:lin ang="5400700" scaled="0"/>
        </a:gra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B6749C6-22E6-B1BD-F9AB-F4F4F0009F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61" b="89961" l="10000" r="94500">
                        <a14:foregroundMark x1="28833" y1="69490" x2="42556" y2="75216"/>
                        <a14:foregroundMark x1="42556" y1="75216" x2="30556" y2="70275"/>
                        <a14:foregroundMark x1="30556" y1="70275" x2="29722" y2="69490"/>
                        <a14:foregroundMark x1="17444" y1="66118" x2="22722" y2="77098"/>
                        <a14:foregroundMark x1="22722" y1="77098" x2="17556" y2="65961"/>
                        <a14:foregroundMark x1="17556" y1="65961" x2="17278" y2="65961"/>
                        <a14:foregroundMark x1="92480" y1="37532" x2="86556" y2="42039"/>
                        <a14:foregroundMark x1="86556" y1="42039" x2="81278" y2="28235"/>
                        <a14:foregroundMark x1="81278" y1="28235" x2="94500" y2="35216"/>
                        <a14:backgroundMark x1="10389" y1="79373" x2="19278" y2="80706"/>
                        <a14:backgroundMark x1="19278" y1="80706" x2="25667" y2="79373"/>
                        <a14:backgroundMark x1="93611" y1="36706" x2="94222" y2="36549"/>
                        <a14:backgroundMark x1="92778" y1="36314" x2="93833" y2="37020"/>
                      </a14:backgroundRemoval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94" b="19939"/>
          <a:stretch/>
        </p:blipFill>
        <p:spPr bwMode="auto">
          <a:xfrm>
            <a:off x="6192981" y="3368487"/>
            <a:ext cx="2882401" cy="16386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" name="Google Shape;114;p20"/>
          <p:cNvSpPr txBox="1">
            <a:spLocks noGrp="1"/>
          </p:cNvSpPr>
          <p:nvPr>
            <p:ph type="body" idx="1"/>
          </p:nvPr>
        </p:nvSpPr>
        <p:spPr>
          <a:xfrm>
            <a:off x="3844325" y="805325"/>
            <a:ext cx="2250300" cy="354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b="1" dirty="0">
                <a:latin typeface="+mn-lt"/>
              </a:rPr>
              <a:t>ITEM</a:t>
            </a:r>
            <a:endParaRPr sz="2000" b="1" dirty="0">
              <a:latin typeface="+mn-lt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2000" dirty="0">
                <a:latin typeface="+mn-lt"/>
              </a:rPr>
              <a:t>Is the color of milk and fresh snow, the color produced by the combination of all the colors of the visible spectrum.</a:t>
            </a:r>
            <a:endParaRPr sz="2000" dirty="0">
              <a:latin typeface="+mn-lt"/>
            </a:endParaRPr>
          </a:p>
        </p:txBody>
      </p:sp>
      <p:sp>
        <p:nvSpPr>
          <p:cNvPr id="116" name="Google Shape;116;p20"/>
          <p:cNvSpPr txBox="1">
            <a:spLocks noGrp="1"/>
          </p:cNvSpPr>
          <p:nvPr>
            <p:ph type="body" idx="2"/>
          </p:nvPr>
        </p:nvSpPr>
        <p:spPr>
          <a:xfrm>
            <a:off x="6436624" y="805325"/>
            <a:ext cx="2250300" cy="354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b="1" dirty="0">
                <a:latin typeface="+mn-lt"/>
              </a:rPr>
              <a:t>ITEM</a:t>
            </a:r>
            <a:endParaRPr sz="2000" b="1" dirty="0">
              <a:latin typeface="+mn-lt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2000" dirty="0">
                <a:latin typeface="+mn-lt"/>
              </a:rPr>
              <a:t>Is the color of ebony and of outer space. It has been the symbolic color of elegance, solemnity and authority.</a:t>
            </a:r>
            <a:endParaRPr sz="2000" dirty="0">
              <a:latin typeface="+mn-lt"/>
            </a:endParaRPr>
          </a:p>
        </p:txBody>
      </p:sp>
      <p:sp>
        <p:nvSpPr>
          <p:cNvPr id="117" name="Google Shape;117;p2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5" name="Google Shape;67;p14">
            <a:extLst>
              <a:ext uri="{FF2B5EF4-FFF2-40B4-BE49-F238E27FC236}">
                <a16:creationId xmlns:a16="http://schemas.microsoft.com/office/drawing/2014/main" id="{BC623958-A1D3-C747-A36B-F37026F891B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81891" y="911700"/>
            <a:ext cx="2250300" cy="332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SLIDE TITLE</a:t>
            </a:r>
            <a:endParaRPr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93929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050E5"/>
            </a:gs>
            <a:gs pos="100000">
              <a:srgbClr val="C833FF"/>
            </a:gs>
          </a:gsLst>
          <a:lin ang="5400700" scaled="0"/>
        </a:gra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A3F79F7-0741-0401-E869-5CA55CC77E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61" b="89961" l="10000" r="94500">
                        <a14:foregroundMark x1="28833" y1="69490" x2="42556" y2="75216"/>
                        <a14:foregroundMark x1="42556" y1="75216" x2="30556" y2="70275"/>
                        <a14:foregroundMark x1="30556" y1="70275" x2="29722" y2="69490"/>
                        <a14:foregroundMark x1="17444" y1="66118" x2="22722" y2="77098"/>
                        <a14:foregroundMark x1="22722" y1="77098" x2="17556" y2="65961"/>
                        <a14:foregroundMark x1="17556" y1="65961" x2="17278" y2="65961"/>
                        <a14:foregroundMark x1="92480" y1="37532" x2="86556" y2="42039"/>
                        <a14:foregroundMark x1="86556" y1="42039" x2="81278" y2="28235"/>
                        <a14:foregroundMark x1="81278" y1="28235" x2="94500" y2="35216"/>
                        <a14:backgroundMark x1="10389" y1="79373" x2="19278" y2="80706"/>
                        <a14:backgroundMark x1="19278" y1="80706" x2="25667" y2="79373"/>
                        <a14:backgroundMark x1="93611" y1="36706" x2="94222" y2="36549"/>
                        <a14:backgroundMark x1="92778" y1="36314" x2="93833" y2="37020"/>
                      </a14:backgroundRemoval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94" b="19939"/>
          <a:stretch/>
        </p:blipFill>
        <p:spPr bwMode="auto">
          <a:xfrm>
            <a:off x="6192981" y="3368487"/>
            <a:ext cx="2882401" cy="16386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6" name="Google Shape;126;p2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5" name="Google Shape;67;p14">
            <a:extLst>
              <a:ext uri="{FF2B5EF4-FFF2-40B4-BE49-F238E27FC236}">
                <a16:creationId xmlns:a16="http://schemas.microsoft.com/office/drawing/2014/main" id="{CE905E3B-6028-BEAB-A056-88B0F6A631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81891" y="911700"/>
            <a:ext cx="2250300" cy="332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SLIDE TITLE</a:t>
            </a:r>
            <a:endParaRPr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Google Shape;114;p20">
            <a:extLst>
              <a:ext uri="{FF2B5EF4-FFF2-40B4-BE49-F238E27FC236}">
                <a16:creationId xmlns:a16="http://schemas.microsoft.com/office/drawing/2014/main" id="{9A0100FE-0B8C-E499-5CA7-74C838B2BE4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844325" y="805325"/>
            <a:ext cx="2250300" cy="354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b="1" dirty="0">
                <a:latin typeface="+mn-lt"/>
              </a:rPr>
              <a:t>ITEM</a:t>
            </a:r>
            <a:endParaRPr sz="2000" b="1" dirty="0">
              <a:latin typeface="+mn-lt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2000" dirty="0">
                <a:latin typeface="+mn-lt"/>
              </a:rPr>
              <a:t>Is the color of milk and fresh snow, the color produced by the combination of all the colors of the visible spectrum.</a:t>
            </a:r>
            <a:endParaRPr sz="2000" dirty="0">
              <a:latin typeface="+mn-lt"/>
            </a:endParaRPr>
          </a:p>
        </p:txBody>
      </p:sp>
      <p:sp>
        <p:nvSpPr>
          <p:cNvPr id="11" name="Google Shape;116;p20">
            <a:extLst>
              <a:ext uri="{FF2B5EF4-FFF2-40B4-BE49-F238E27FC236}">
                <a16:creationId xmlns:a16="http://schemas.microsoft.com/office/drawing/2014/main" id="{3A2BB7BC-16BB-0F49-B974-415E596FDB10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436624" y="805325"/>
            <a:ext cx="2250300" cy="354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b="1" dirty="0">
                <a:latin typeface="+mn-lt"/>
              </a:rPr>
              <a:t>ITEM</a:t>
            </a:r>
            <a:endParaRPr sz="2000" b="1" dirty="0">
              <a:latin typeface="+mn-lt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2000" dirty="0">
                <a:latin typeface="+mn-lt"/>
              </a:rPr>
              <a:t>Is the color of ebony and of outer space. It has been the symbolic color of elegance, solemnity and authority.</a:t>
            </a:r>
            <a:endParaRPr sz="2000" dirty="0"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66327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C78D8"/>
            </a:gs>
            <a:gs pos="100000">
              <a:srgbClr val="00FFFF"/>
            </a:gs>
          </a:gsLst>
          <a:lin ang="5400700" scaled="0"/>
        </a:gra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E953352-69F7-8829-8666-D2A7BB3D08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61" b="89961" l="10000" r="94500">
                        <a14:foregroundMark x1="28833" y1="69490" x2="42556" y2="75216"/>
                        <a14:foregroundMark x1="42556" y1="75216" x2="30556" y2="70275"/>
                        <a14:foregroundMark x1="30556" y1="70275" x2="29722" y2="69490"/>
                        <a14:foregroundMark x1="17444" y1="66118" x2="22722" y2="77098"/>
                        <a14:foregroundMark x1="22722" y1="77098" x2="17556" y2="65961"/>
                        <a14:foregroundMark x1="17556" y1="65961" x2="17278" y2="65961"/>
                        <a14:foregroundMark x1="92480" y1="37532" x2="86556" y2="42039"/>
                        <a14:foregroundMark x1="86556" y1="42039" x2="81278" y2="28235"/>
                        <a14:foregroundMark x1="81278" y1="28235" x2="94500" y2="35216"/>
                        <a14:backgroundMark x1="10389" y1="79373" x2="19278" y2="80706"/>
                        <a14:backgroundMark x1="19278" y1="80706" x2="25667" y2="79373"/>
                        <a14:backgroundMark x1="93611" y1="36706" x2="94222" y2="36549"/>
                        <a14:backgroundMark x1="92778" y1="36314" x2="93833" y2="37020"/>
                      </a14:backgroundRemoval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94" b="19939"/>
          <a:stretch/>
        </p:blipFill>
        <p:spPr bwMode="auto">
          <a:xfrm>
            <a:off x="6192981" y="3368487"/>
            <a:ext cx="2882401" cy="16386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" name="Google Shape;98;p1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sp>
        <p:nvSpPr>
          <p:cNvPr id="5" name="Google Shape;67;p14">
            <a:extLst>
              <a:ext uri="{FF2B5EF4-FFF2-40B4-BE49-F238E27FC236}">
                <a16:creationId xmlns:a16="http://schemas.microsoft.com/office/drawing/2014/main" id="{EB3C3DA9-B902-AC98-3C6A-F3D9F19A368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81891" y="911700"/>
            <a:ext cx="2250300" cy="332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SLIDE TITLE</a:t>
            </a:r>
            <a:endParaRPr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Google Shape;123;p21">
            <a:extLst>
              <a:ext uri="{FF2B5EF4-FFF2-40B4-BE49-F238E27FC236}">
                <a16:creationId xmlns:a16="http://schemas.microsoft.com/office/drawing/2014/main" id="{EF836B60-F98A-0A41-5E2E-07045F6502A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844325" y="797725"/>
            <a:ext cx="1481700" cy="354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 b="1" dirty="0">
                <a:latin typeface="+mn-lt"/>
              </a:rPr>
              <a:t>ITEM</a:t>
            </a:r>
            <a:endParaRPr sz="2000" b="1" dirty="0">
              <a:latin typeface="+mn-lt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2000" dirty="0">
                <a:latin typeface="+mn-lt"/>
              </a:rPr>
              <a:t>Content</a:t>
            </a:r>
            <a:endParaRPr sz="2000" dirty="0">
              <a:latin typeface="+mn-lt"/>
            </a:endParaRPr>
          </a:p>
        </p:txBody>
      </p:sp>
      <p:sp>
        <p:nvSpPr>
          <p:cNvPr id="9" name="Google Shape;124;p21">
            <a:extLst>
              <a:ext uri="{FF2B5EF4-FFF2-40B4-BE49-F238E27FC236}">
                <a16:creationId xmlns:a16="http://schemas.microsoft.com/office/drawing/2014/main" id="{F3197DBF-839C-A7ED-4BDE-6618A884A287}"/>
              </a:ext>
            </a:extLst>
          </p:cNvPr>
          <p:cNvSpPr txBox="1">
            <a:spLocks/>
          </p:cNvSpPr>
          <p:nvPr/>
        </p:nvSpPr>
        <p:spPr>
          <a:xfrm>
            <a:off x="5524777" y="797725"/>
            <a:ext cx="1481700" cy="354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2000" b="1">
                <a:latin typeface="+mn-lt"/>
              </a:rPr>
              <a:t>ITEM</a:t>
            </a:r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-US" sz="2000">
                <a:latin typeface="+mn-lt"/>
              </a:rPr>
              <a:t>Content</a:t>
            </a:r>
            <a:endParaRPr lang="en-US" sz="2000" dirty="0">
              <a:latin typeface="+mn-lt"/>
            </a:endParaRPr>
          </a:p>
        </p:txBody>
      </p:sp>
      <p:sp>
        <p:nvSpPr>
          <p:cNvPr id="10" name="Google Shape;125;p21">
            <a:extLst>
              <a:ext uri="{FF2B5EF4-FFF2-40B4-BE49-F238E27FC236}">
                <a16:creationId xmlns:a16="http://schemas.microsoft.com/office/drawing/2014/main" id="{5BD9581B-8C84-A731-DAE0-009239F92246}"/>
              </a:ext>
            </a:extLst>
          </p:cNvPr>
          <p:cNvSpPr txBox="1">
            <a:spLocks/>
          </p:cNvSpPr>
          <p:nvPr/>
        </p:nvSpPr>
        <p:spPr>
          <a:xfrm>
            <a:off x="7205229" y="797725"/>
            <a:ext cx="1481700" cy="354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2000" b="1">
                <a:latin typeface="+mn-lt"/>
              </a:rPr>
              <a:t>ITEM</a:t>
            </a:r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-US" sz="2000">
                <a:latin typeface="+mn-lt"/>
              </a:rPr>
              <a:t>Content</a:t>
            </a:r>
            <a:endParaRPr lang="en-US" sz="2000" dirty="0"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235619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1E7F"/>
            </a:gs>
            <a:gs pos="100000">
              <a:srgbClr val="FF9900"/>
            </a:gs>
          </a:gsLst>
          <a:lin ang="5400700" scaled="0"/>
        </a:gra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75CA89-2999-C38A-9F4B-DA7ED7F5A3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61" b="89961" l="10000" r="94500">
                        <a14:foregroundMark x1="28833" y1="69490" x2="42556" y2="75216"/>
                        <a14:foregroundMark x1="42556" y1="75216" x2="30556" y2="70275"/>
                        <a14:foregroundMark x1="30556" y1="70275" x2="29722" y2="69490"/>
                        <a14:foregroundMark x1="17444" y1="66118" x2="22722" y2="77098"/>
                        <a14:foregroundMark x1="22722" y1="77098" x2="17556" y2="65961"/>
                        <a14:foregroundMark x1="17556" y1="65961" x2="17278" y2="65961"/>
                        <a14:foregroundMark x1="92480" y1="37532" x2="86556" y2="42039"/>
                        <a14:foregroundMark x1="86556" y1="42039" x2="81278" y2="28235"/>
                        <a14:foregroundMark x1="81278" y1="28235" x2="94500" y2="35216"/>
                        <a14:backgroundMark x1="10389" y1="79373" x2="19278" y2="80706"/>
                        <a14:backgroundMark x1="19278" y1="80706" x2="25667" y2="79373"/>
                        <a14:backgroundMark x1="93611" y1="36706" x2="94222" y2="36549"/>
                        <a14:backgroundMark x1="92778" y1="36314" x2="93833" y2="37020"/>
                      </a14:backgroundRemoval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94" b="19939"/>
          <a:stretch/>
        </p:blipFill>
        <p:spPr bwMode="auto">
          <a:xfrm>
            <a:off x="6192981" y="3368487"/>
            <a:ext cx="2882401" cy="16386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Google Shape;67;p14"/>
          <p:cNvSpPr txBox="1">
            <a:spLocks noGrp="1"/>
          </p:cNvSpPr>
          <p:nvPr>
            <p:ph type="title"/>
          </p:nvPr>
        </p:nvSpPr>
        <p:spPr>
          <a:xfrm>
            <a:off x="581891" y="911700"/>
            <a:ext cx="2250300" cy="332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SLIDE TITLE</a:t>
            </a:r>
            <a:endParaRPr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1" name="Google Shape;71;p1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sp>
        <p:nvSpPr>
          <p:cNvPr id="7" name="Google Shape;123;p21">
            <a:extLst>
              <a:ext uri="{FF2B5EF4-FFF2-40B4-BE49-F238E27FC236}">
                <a16:creationId xmlns:a16="http://schemas.microsoft.com/office/drawing/2014/main" id="{9EE3EEE7-1B6E-9775-E9FD-65E010B3BA9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844325" y="797725"/>
            <a:ext cx="1481700" cy="354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 b="1" dirty="0">
                <a:latin typeface="+mn-lt"/>
              </a:rPr>
              <a:t>ITEM</a:t>
            </a:r>
            <a:endParaRPr sz="2000" b="1" dirty="0">
              <a:latin typeface="+mn-lt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2000" dirty="0">
                <a:latin typeface="+mn-lt"/>
              </a:rPr>
              <a:t>Content</a:t>
            </a:r>
            <a:endParaRPr sz="2000" dirty="0">
              <a:latin typeface="+mn-lt"/>
            </a:endParaRPr>
          </a:p>
        </p:txBody>
      </p:sp>
      <p:sp>
        <p:nvSpPr>
          <p:cNvPr id="8" name="Google Shape;124;p21">
            <a:extLst>
              <a:ext uri="{FF2B5EF4-FFF2-40B4-BE49-F238E27FC236}">
                <a16:creationId xmlns:a16="http://schemas.microsoft.com/office/drawing/2014/main" id="{F30CD852-98EA-4236-92AF-E84FCA0A9252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5524777" y="797725"/>
            <a:ext cx="1481700" cy="354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b="1" dirty="0">
                <a:latin typeface="+mn-lt"/>
              </a:rPr>
              <a:t>ITEM</a:t>
            </a:r>
            <a:endParaRPr sz="2000" b="1" dirty="0">
              <a:latin typeface="+mn-lt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2000" dirty="0">
                <a:latin typeface="+mn-lt"/>
              </a:rPr>
              <a:t>Content</a:t>
            </a:r>
            <a:endParaRPr sz="2000" dirty="0">
              <a:latin typeface="+mn-lt"/>
            </a:endParaRPr>
          </a:p>
        </p:txBody>
      </p:sp>
      <p:sp>
        <p:nvSpPr>
          <p:cNvPr id="11" name="Google Shape;125;p21">
            <a:extLst>
              <a:ext uri="{FF2B5EF4-FFF2-40B4-BE49-F238E27FC236}">
                <a16:creationId xmlns:a16="http://schemas.microsoft.com/office/drawing/2014/main" id="{1DDF661C-E186-F863-A29F-DA8008162BB6}"/>
              </a:ext>
            </a:extLst>
          </p:cNvPr>
          <p:cNvSpPr txBox="1">
            <a:spLocks/>
          </p:cNvSpPr>
          <p:nvPr/>
        </p:nvSpPr>
        <p:spPr>
          <a:xfrm>
            <a:off x="7205229" y="797725"/>
            <a:ext cx="1481700" cy="354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2000" b="1">
                <a:latin typeface="+mn-lt"/>
              </a:rPr>
              <a:t>ITEM</a:t>
            </a:r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-US" sz="2000">
                <a:latin typeface="+mn-lt"/>
              </a:rPr>
              <a:t>Content</a:t>
            </a:r>
            <a:endParaRPr lang="en-US" sz="2000" dirty="0"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89902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6E180"/>
            </a:gs>
            <a:gs pos="100000">
              <a:srgbClr val="B8DF32"/>
            </a:gs>
          </a:gsLst>
          <a:lin ang="5400700" scaled="0"/>
        </a:gra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B6749C6-22E6-B1BD-F9AB-F4F4F0009F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61" b="89961" l="10000" r="94500">
                        <a14:foregroundMark x1="28833" y1="69490" x2="42556" y2="75216"/>
                        <a14:foregroundMark x1="42556" y1="75216" x2="30556" y2="70275"/>
                        <a14:foregroundMark x1="30556" y1="70275" x2="29722" y2="69490"/>
                        <a14:foregroundMark x1="17444" y1="66118" x2="22722" y2="77098"/>
                        <a14:foregroundMark x1="22722" y1="77098" x2="17556" y2="65961"/>
                        <a14:foregroundMark x1="17556" y1="65961" x2="17278" y2="65961"/>
                        <a14:foregroundMark x1="92480" y1="37532" x2="86556" y2="42039"/>
                        <a14:foregroundMark x1="86556" y1="42039" x2="81278" y2="28235"/>
                        <a14:foregroundMark x1="81278" y1="28235" x2="94500" y2="35216"/>
                        <a14:backgroundMark x1="10389" y1="79373" x2="19278" y2="80706"/>
                        <a14:backgroundMark x1="19278" y1="80706" x2="25667" y2="79373"/>
                        <a14:backgroundMark x1="93611" y1="36706" x2="94222" y2="36549"/>
                        <a14:backgroundMark x1="92778" y1="36314" x2="93833" y2="37020"/>
                      </a14:backgroundRemoval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94" b="19939"/>
          <a:stretch/>
        </p:blipFill>
        <p:spPr bwMode="auto">
          <a:xfrm>
            <a:off x="6192981" y="3368487"/>
            <a:ext cx="2882401" cy="16386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7" name="Google Shape;117;p2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sp>
        <p:nvSpPr>
          <p:cNvPr id="5" name="Google Shape;67;p14">
            <a:extLst>
              <a:ext uri="{FF2B5EF4-FFF2-40B4-BE49-F238E27FC236}">
                <a16:creationId xmlns:a16="http://schemas.microsoft.com/office/drawing/2014/main" id="{BC623958-A1D3-C747-A36B-F37026F891B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81891" y="911700"/>
            <a:ext cx="2250300" cy="332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SLIDE TITLE</a:t>
            </a:r>
            <a:endParaRPr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Google Shape;123;p21">
            <a:extLst>
              <a:ext uri="{FF2B5EF4-FFF2-40B4-BE49-F238E27FC236}">
                <a16:creationId xmlns:a16="http://schemas.microsoft.com/office/drawing/2014/main" id="{E547E0A6-C232-6F56-8201-DFD71025D3B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844325" y="797725"/>
            <a:ext cx="1481700" cy="354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 b="1" dirty="0">
                <a:latin typeface="+mn-lt"/>
              </a:rPr>
              <a:t>ITEM</a:t>
            </a:r>
            <a:endParaRPr sz="2000" b="1" dirty="0">
              <a:latin typeface="+mn-lt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2000" dirty="0">
                <a:latin typeface="+mn-lt"/>
              </a:rPr>
              <a:t>Content</a:t>
            </a:r>
            <a:endParaRPr sz="2000" dirty="0">
              <a:latin typeface="+mn-lt"/>
            </a:endParaRPr>
          </a:p>
        </p:txBody>
      </p:sp>
      <p:sp>
        <p:nvSpPr>
          <p:cNvPr id="9" name="Google Shape;124;p21">
            <a:extLst>
              <a:ext uri="{FF2B5EF4-FFF2-40B4-BE49-F238E27FC236}">
                <a16:creationId xmlns:a16="http://schemas.microsoft.com/office/drawing/2014/main" id="{5AB856BA-5EA3-4368-F6A0-323E1D8404EE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5524777" y="797725"/>
            <a:ext cx="1481700" cy="354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b="1" dirty="0">
                <a:latin typeface="+mn-lt"/>
              </a:rPr>
              <a:t>ITEM</a:t>
            </a:r>
            <a:endParaRPr sz="2000" b="1" dirty="0">
              <a:latin typeface="+mn-lt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2000" dirty="0">
                <a:latin typeface="+mn-lt"/>
              </a:rPr>
              <a:t>Content</a:t>
            </a:r>
            <a:endParaRPr sz="2000" dirty="0">
              <a:latin typeface="+mn-lt"/>
            </a:endParaRPr>
          </a:p>
        </p:txBody>
      </p:sp>
      <p:sp>
        <p:nvSpPr>
          <p:cNvPr id="10" name="Google Shape;125;p21">
            <a:extLst>
              <a:ext uri="{FF2B5EF4-FFF2-40B4-BE49-F238E27FC236}">
                <a16:creationId xmlns:a16="http://schemas.microsoft.com/office/drawing/2014/main" id="{2143ED9F-40C4-1645-3FB0-D62AE2A957B7}"/>
              </a:ext>
            </a:extLst>
          </p:cNvPr>
          <p:cNvSpPr txBox="1">
            <a:spLocks/>
          </p:cNvSpPr>
          <p:nvPr/>
        </p:nvSpPr>
        <p:spPr>
          <a:xfrm>
            <a:off x="7205229" y="797725"/>
            <a:ext cx="1481700" cy="354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2000" b="1">
                <a:latin typeface="+mn-lt"/>
              </a:rPr>
              <a:t>ITEM</a:t>
            </a:r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-US" sz="2000">
                <a:latin typeface="+mn-lt"/>
              </a:rPr>
              <a:t>Content</a:t>
            </a:r>
            <a:endParaRPr lang="en-US" sz="2000" dirty="0"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57478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050E5"/>
            </a:gs>
            <a:gs pos="100000">
              <a:srgbClr val="C833FF"/>
            </a:gs>
          </a:gsLst>
          <a:lin ang="5400700" scaled="0"/>
        </a:gra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A3F79F7-0741-0401-E869-5CA55CC77E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61" b="89961" l="10000" r="94500">
                        <a14:foregroundMark x1="28833" y1="69490" x2="42556" y2="75216"/>
                        <a14:foregroundMark x1="42556" y1="75216" x2="30556" y2="70275"/>
                        <a14:foregroundMark x1="30556" y1="70275" x2="29722" y2="69490"/>
                        <a14:foregroundMark x1="17444" y1="66118" x2="22722" y2="77098"/>
                        <a14:foregroundMark x1="22722" y1="77098" x2="17556" y2="65961"/>
                        <a14:foregroundMark x1="17556" y1="65961" x2="17278" y2="65961"/>
                        <a14:foregroundMark x1="92480" y1="37532" x2="86556" y2="42039"/>
                        <a14:foregroundMark x1="86556" y1="42039" x2="81278" y2="28235"/>
                        <a14:foregroundMark x1="81278" y1="28235" x2="94500" y2="35216"/>
                        <a14:backgroundMark x1="10389" y1="79373" x2="19278" y2="80706"/>
                        <a14:backgroundMark x1="19278" y1="80706" x2="25667" y2="79373"/>
                        <a14:backgroundMark x1="93611" y1="36706" x2="94222" y2="36549"/>
                        <a14:backgroundMark x1="92778" y1="36314" x2="93833" y2="37020"/>
                      </a14:backgroundRemoval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94" b="19939"/>
          <a:stretch/>
        </p:blipFill>
        <p:spPr bwMode="auto">
          <a:xfrm>
            <a:off x="6192981" y="3368487"/>
            <a:ext cx="2882401" cy="16386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" name="Google Shape;123;p21"/>
          <p:cNvSpPr txBox="1">
            <a:spLocks noGrp="1"/>
          </p:cNvSpPr>
          <p:nvPr>
            <p:ph type="body" idx="1"/>
          </p:nvPr>
        </p:nvSpPr>
        <p:spPr>
          <a:xfrm>
            <a:off x="3844325" y="797725"/>
            <a:ext cx="1481700" cy="354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 b="1" dirty="0">
                <a:latin typeface="+mn-lt"/>
              </a:rPr>
              <a:t>ITEM</a:t>
            </a:r>
            <a:endParaRPr sz="2000" b="1" dirty="0">
              <a:latin typeface="+mn-lt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2000" dirty="0">
                <a:latin typeface="+mn-lt"/>
              </a:rPr>
              <a:t>Content</a:t>
            </a:r>
            <a:endParaRPr sz="2000" dirty="0">
              <a:latin typeface="+mn-lt"/>
            </a:endParaRPr>
          </a:p>
        </p:txBody>
      </p:sp>
      <p:sp>
        <p:nvSpPr>
          <p:cNvPr id="124" name="Google Shape;124;p21"/>
          <p:cNvSpPr txBox="1">
            <a:spLocks noGrp="1"/>
          </p:cNvSpPr>
          <p:nvPr>
            <p:ph type="body" idx="2"/>
          </p:nvPr>
        </p:nvSpPr>
        <p:spPr>
          <a:xfrm>
            <a:off x="5524777" y="797725"/>
            <a:ext cx="1481700" cy="354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b="1" dirty="0">
                <a:latin typeface="+mn-lt"/>
              </a:rPr>
              <a:t>ITEM</a:t>
            </a:r>
            <a:endParaRPr sz="2000" b="1" dirty="0">
              <a:latin typeface="+mn-lt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2000" dirty="0">
                <a:latin typeface="+mn-lt"/>
              </a:rPr>
              <a:t>Content</a:t>
            </a:r>
            <a:endParaRPr sz="2000" dirty="0">
              <a:latin typeface="+mn-lt"/>
            </a:endParaRPr>
          </a:p>
        </p:txBody>
      </p:sp>
      <p:sp>
        <p:nvSpPr>
          <p:cNvPr id="125" name="Google Shape;125;p21"/>
          <p:cNvSpPr txBox="1">
            <a:spLocks noGrp="1"/>
          </p:cNvSpPr>
          <p:nvPr>
            <p:ph type="body" idx="3"/>
          </p:nvPr>
        </p:nvSpPr>
        <p:spPr>
          <a:xfrm>
            <a:off x="7205229" y="797725"/>
            <a:ext cx="1481700" cy="354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b="1" dirty="0">
                <a:latin typeface="+mn-lt"/>
              </a:rPr>
              <a:t>ITEM</a:t>
            </a:r>
            <a:endParaRPr sz="2000" b="1" dirty="0">
              <a:latin typeface="+mn-lt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2000" dirty="0">
                <a:latin typeface="+mn-lt"/>
              </a:rPr>
              <a:t>Content</a:t>
            </a:r>
            <a:endParaRPr sz="2000" dirty="0">
              <a:latin typeface="+mn-lt"/>
            </a:endParaRPr>
          </a:p>
        </p:txBody>
      </p:sp>
      <p:sp>
        <p:nvSpPr>
          <p:cNvPr id="126" name="Google Shape;126;p2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sp>
        <p:nvSpPr>
          <p:cNvPr id="5" name="Google Shape;67;p14">
            <a:extLst>
              <a:ext uri="{FF2B5EF4-FFF2-40B4-BE49-F238E27FC236}">
                <a16:creationId xmlns:a16="http://schemas.microsoft.com/office/drawing/2014/main" id="{CE905E3B-6028-BEAB-A056-88B0F6A631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81891" y="911700"/>
            <a:ext cx="2250300" cy="332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SLIDE TITLE</a:t>
            </a:r>
            <a:endParaRPr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9087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050E5"/>
            </a:gs>
            <a:gs pos="100000">
              <a:srgbClr val="C833FF"/>
            </a:gs>
          </a:gsLst>
          <a:lin ang="5400012" scaled="0"/>
        </a:gra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2;p13">
            <a:extLst>
              <a:ext uri="{FF2B5EF4-FFF2-40B4-BE49-F238E27FC236}">
                <a16:creationId xmlns:a16="http://schemas.microsoft.com/office/drawing/2014/main" id="{C5351D3C-E1F1-4AE3-7154-C9D1173337C1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302050" y="1223200"/>
            <a:ext cx="4539900" cy="2697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PRESENTATION TITLE</a:t>
            </a:r>
            <a:endParaRPr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A51A0A-46B5-8963-E57C-2B00FB74DB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61" b="89961" l="10000" r="94500">
                        <a14:foregroundMark x1="28833" y1="69490" x2="42556" y2="75216"/>
                        <a14:foregroundMark x1="42556" y1="75216" x2="30556" y2="70275"/>
                        <a14:foregroundMark x1="30556" y1="70275" x2="29722" y2="69490"/>
                        <a14:foregroundMark x1="17444" y1="66118" x2="22722" y2="77098"/>
                        <a14:foregroundMark x1="22722" y1="77098" x2="17556" y2="65961"/>
                        <a14:foregroundMark x1="17556" y1="65961" x2="17278" y2="65961"/>
                        <a14:foregroundMark x1="92480" y1="37532" x2="86556" y2="42039"/>
                        <a14:foregroundMark x1="86556" y1="42039" x2="81278" y2="28235"/>
                        <a14:foregroundMark x1="81278" y1="28235" x2="94500" y2="35216"/>
                        <a14:backgroundMark x1="10389" y1="79373" x2="19278" y2="80706"/>
                        <a14:backgroundMark x1="19278" y1="80706" x2="25667" y2="79373"/>
                        <a14:backgroundMark x1="93611" y1="36706" x2="94222" y2="36549"/>
                        <a14:backgroundMark x1="92778" y1="36314" x2="93833" y2="37020"/>
                      </a14:backgroundRemoval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94" b="19939"/>
          <a:stretch/>
        </p:blipFill>
        <p:spPr bwMode="auto">
          <a:xfrm>
            <a:off x="6192981" y="3368487"/>
            <a:ext cx="2882401" cy="16386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Google Shape;198;p28">
            <a:extLst>
              <a:ext uri="{FF2B5EF4-FFF2-40B4-BE49-F238E27FC236}">
                <a16:creationId xmlns:a16="http://schemas.microsoft.com/office/drawing/2014/main" id="{9D6FA722-3E69-42D7-E379-0E50B65A4DB8}"/>
              </a:ext>
            </a:extLst>
          </p:cNvPr>
          <p:cNvSpPr txBox="1">
            <a:spLocks/>
          </p:cNvSpPr>
          <p:nvPr/>
        </p:nvSpPr>
        <p:spPr>
          <a:xfrm>
            <a:off x="1898073" y="3293746"/>
            <a:ext cx="5347854" cy="4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marR="0" lvl="1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marR="0" lvl="6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marR="0" lvl="7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marR="0" lvl="8" indent="-3683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0" indent="0" algn="ctr">
              <a:spcAft>
                <a:spcPts val="1000"/>
              </a:spcAft>
              <a:buFont typeface="Montserrat Light"/>
              <a:buNone/>
            </a:pPr>
            <a:r>
              <a:rPr lang="en-US" sz="2800" dirty="0">
                <a:solidFill>
                  <a:srgbClr val="FFFFFF"/>
                </a:solidFill>
                <a:latin typeface="+mn-lt"/>
              </a:rPr>
              <a:t>By: Presenter Name</a:t>
            </a:r>
          </a:p>
        </p:txBody>
      </p:sp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1E7F"/>
            </a:gs>
            <a:gs pos="100000">
              <a:srgbClr val="FF9900"/>
            </a:gs>
          </a:gsLst>
          <a:lin ang="5400700" scaled="0"/>
        </a:gra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E2E8DB7-2D7C-6ACD-80FA-98B05035B7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61" b="89961" l="10000" r="94500">
                        <a14:foregroundMark x1="28833" y1="69490" x2="42556" y2="75216"/>
                        <a14:foregroundMark x1="42556" y1="75216" x2="30556" y2="70275"/>
                        <a14:foregroundMark x1="30556" y1="70275" x2="29722" y2="69490"/>
                        <a14:foregroundMark x1="17444" y1="66118" x2="22722" y2="77098"/>
                        <a14:foregroundMark x1="22722" y1="77098" x2="17556" y2="65961"/>
                        <a14:foregroundMark x1="17556" y1="65961" x2="17278" y2="65961"/>
                        <a14:foregroundMark x1="92480" y1="37532" x2="86556" y2="42039"/>
                        <a14:foregroundMark x1="86556" y1="42039" x2="81278" y2="28235"/>
                        <a14:foregroundMark x1="81278" y1="28235" x2="94500" y2="35216"/>
                        <a14:backgroundMark x1="10389" y1="79373" x2="19278" y2="80706"/>
                        <a14:backgroundMark x1="19278" y1="80706" x2="25667" y2="79373"/>
                        <a14:backgroundMark x1="93611" y1="36706" x2="94222" y2="36549"/>
                        <a14:backgroundMark x1="92778" y1="36314" x2="93833" y2="37020"/>
                      </a14:backgroundRemoval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94" b="19939"/>
          <a:stretch/>
        </p:blipFill>
        <p:spPr bwMode="auto">
          <a:xfrm>
            <a:off x="6192981" y="3368487"/>
            <a:ext cx="2882401" cy="16386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" name="Google Shape;103;p19"/>
          <p:cNvSpPr txBox="1">
            <a:spLocks noGrp="1"/>
          </p:cNvSpPr>
          <p:nvPr>
            <p:ph type="ctrTitle" idx="4294967295"/>
          </p:nvPr>
        </p:nvSpPr>
        <p:spPr>
          <a:xfrm>
            <a:off x="1469575" y="2269150"/>
            <a:ext cx="62049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BIG CONCEPT</a:t>
            </a:r>
            <a:endParaRPr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4" name="Google Shape;104;p19"/>
          <p:cNvSpPr txBox="1">
            <a:spLocks noGrp="1"/>
          </p:cNvSpPr>
          <p:nvPr>
            <p:ph type="subTitle" idx="4294967295"/>
          </p:nvPr>
        </p:nvSpPr>
        <p:spPr>
          <a:xfrm>
            <a:off x="1469575" y="3259152"/>
            <a:ext cx="6204900" cy="78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1000"/>
              </a:spcAft>
              <a:buNone/>
            </a:pPr>
            <a:r>
              <a:rPr lang="en" sz="2400" dirty="0">
                <a:solidFill>
                  <a:srgbClr val="FFFFFF"/>
                </a:solidFill>
                <a:latin typeface="+mn-lt"/>
              </a:rPr>
              <a:t>Bring the attention of your audience over a key concept using icons or illustrations</a:t>
            </a:r>
            <a:endParaRPr sz="24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5" name="Google Shape;105;p19"/>
          <p:cNvSpPr/>
          <p:nvPr/>
        </p:nvSpPr>
        <p:spPr>
          <a:xfrm>
            <a:off x="4526411" y="903535"/>
            <a:ext cx="1145591" cy="1160843"/>
          </a:xfrm>
          <a:custGeom>
            <a:avLst/>
            <a:gdLst/>
            <a:ahLst/>
            <a:cxnLst/>
            <a:rect l="l" t="t" r="r" b="b"/>
            <a:pathLst>
              <a:path w="16449" h="16668" extrusionOk="0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6" name="Google Shape;106;p19"/>
          <p:cNvSpPr/>
          <p:nvPr/>
        </p:nvSpPr>
        <p:spPr>
          <a:xfrm rot="1473024">
            <a:off x="3484805" y="1483141"/>
            <a:ext cx="669785" cy="652437"/>
          </a:xfrm>
          <a:custGeom>
            <a:avLst/>
            <a:gdLst/>
            <a:ahLst/>
            <a:cxnLst/>
            <a:rect l="l" t="t" r="r" b="b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7" name="Google Shape;107;p19"/>
          <p:cNvSpPr/>
          <p:nvPr/>
        </p:nvSpPr>
        <p:spPr>
          <a:xfrm>
            <a:off x="4304841" y="792600"/>
            <a:ext cx="293240" cy="284954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8" name="Google Shape;108;p19"/>
          <p:cNvSpPr/>
          <p:nvPr/>
        </p:nvSpPr>
        <p:spPr>
          <a:xfrm rot="2487194">
            <a:off x="4116261" y="2085552"/>
            <a:ext cx="208629" cy="202734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9" name="Google Shape;109;p1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47193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6E180"/>
            </a:gs>
            <a:gs pos="100000">
              <a:srgbClr val="B8DF32"/>
            </a:gs>
          </a:gsLst>
          <a:lin ang="5400700" scaled="0"/>
        </a:grad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D0F904A-AB6F-AFA0-9D8C-D87AD50364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61" b="89961" l="10000" r="94500">
                        <a14:foregroundMark x1="28833" y1="69490" x2="42556" y2="75216"/>
                        <a14:foregroundMark x1="42556" y1="75216" x2="30556" y2="70275"/>
                        <a14:foregroundMark x1="30556" y1="70275" x2="29722" y2="69490"/>
                        <a14:foregroundMark x1="17444" y1="66118" x2="22722" y2="77098"/>
                        <a14:foregroundMark x1="22722" y1="77098" x2="17556" y2="65961"/>
                        <a14:foregroundMark x1="17556" y1="65961" x2="17278" y2="65961"/>
                        <a14:foregroundMark x1="92480" y1="37532" x2="86556" y2="42039"/>
                        <a14:foregroundMark x1="86556" y1="42039" x2="81278" y2="28235"/>
                        <a14:foregroundMark x1="81278" y1="28235" x2="94500" y2="35216"/>
                        <a14:backgroundMark x1="10389" y1="79373" x2="19278" y2="80706"/>
                        <a14:backgroundMark x1="19278" y1="80706" x2="25667" y2="79373"/>
                        <a14:backgroundMark x1="93611" y1="36706" x2="94222" y2="36549"/>
                        <a14:backgroundMark x1="92778" y1="36314" x2="93833" y2="37020"/>
                      </a14:backgroundRemoval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94" b="19939"/>
          <a:stretch/>
        </p:blipFill>
        <p:spPr bwMode="auto">
          <a:xfrm>
            <a:off x="6192981" y="3368487"/>
            <a:ext cx="2882401" cy="16386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0" name="Google Shape;190;p27"/>
          <p:cNvSpPr txBox="1">
            <a:spLocks noGrp="1"/>
          </p:cNvSpPr>
          <p:nvPr>
            <p:ph type="ctrTitle" idx="4294967295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89,526,124</a:t>
            </a:r>
            <a:endParaRPr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91" name="Google Shape;191;p27"/>
          <p:cNvSpPr txBox="1">
            <a:spLocks noGrp="1"/>
          </p:cNvSpPr>
          <p:nvPr>
            <p:ph type="subTitle" idx="4294967295"/>
          </p:nvPr>
        </p:nvSpPr>
        <p:spPr>
          <a:xfrm>
            <a:off x="685800" y="2722291"/>
            <a:ext cx="7772400" cy="78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1000"/>
              </a:spcAft>
              <a:buNone/>
            </a:pPr>
            <a:r>
              <a:rPr lang="en" sz="2400" dirty="0">
                <a:solidFill>
                  <a:srgbClr val="FFFFFF"/>
                </a:solidFill>
                <a:latin typeface="+mn-lt"/>
              </a:rPr>
              <a:t>Whoa! That’s a big number, aren’t you proud?</a:t>
            </a:r>
            <a:endParaRPr sz="24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92" name="Google Shape;192;p2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</p:spTree>
    <p:custDataLst>
      <p:tags r:id="rId1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C78D8"/>
            </a:gs>
            <a:gs pos="100000">
              <a:srgbClr val="00FFFF"/>
            </a:gs>
          </a:gsLst>
          <a:lin ang="5400700" scaled="0"/>
        </a:grad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D0F904A-AB6F-AFA0-9D8C-D87AD50364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61" b="89961" l="10000" r="94500">
                        <a14:foregroundMark x1="28833" y1="69490" x2="42556" y2="75216"/>
                        <a14:foregroundMark x1="42556" y1="75216" x2="30556" y2="70275"/>
                        <a14:foregroundMark x1="30556" y1="70275" x2="29722" y2="69490"/>
                        <a14:foregroundMark x1="17444" y1="66118" x2="22722" y2="77098"/>
                        <a14:foregroundMark x1="22722" y1="77098" x2="17556" y2="65961"/>
                        <a14:foregroundMark x1="17556" y1="65961" x2="17278" y2="65961"/>
                        <a14:foregroundMark x1="92480" y1="37532" x2="86556" y2="42039"/>
                        <a14:foregroundMark x1="86556" y1="42039" x2="81278" y2="28235"/>
                        <a14:foregroundMark x1="81278" y1="28235" x2="94500" y2="35216"/>
                        <a14:backgroundMark x1="10389" y1="79373" x2="19278" y2="80706"/>
                        <a14:backgroundMark x1="19278" y1="80706" x2="25667" y2="79373"/>
                        <a14:backgroundMark x1="93611" y1="36706" x2="94222" y2="36549"/>
                        <a14:backgroundMark x1="92778" y1="36314" x2="93833" y2="37020"/>
                      </a14:backgroundRemoval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94" b="19939"/>
          <a:stretch/>
        </p:blipFill>
        <p:spPr bwMode="auto">
          <a:xfrm>
            <a:off x="6192981" y="3368487"/>
            <a:ext cx="2882401" cy="16386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2" name="Google Shape;192;p2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sp>
        <p:nvSpPr>
          <p:cNvPr id="3" name="Google Shape;103;p19">
            <a:extLst>
              <a:ext uri="{FF2B5EF4-FFF2-40B4-BE49-F238E27FC236}">
                <a16:creationId xmlns:a16="http://schemas.microsoft.com/office/drawing/2014/main" id="{BE8C9985-0D77-F382-AA65-32904487C4E4}"/>
              </a:ext>
            </a:extLst>
          </p:cNvPr>
          <p:cNvSpPr txBox="1">
            <a:spLocks/>
          </p:cNvSpPr>
          <p:nvPr/>
        </p:nvSpPr>
        <p:spPr>
          <a:xfrm>
            <a:off x="1469575" y="2269150"/>
            <a:ext cx="6204900" cy="11598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 b="0" i="0" u="none" strike="noStrike" cap="none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 b="0" i="0" u="none" strike="noStrike" cap="none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 b="0" i="0" u="none" strike="noStrike" cap="none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 b="0" i="0" u="none" strike="noStrike" cap="none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 b="0" i="0" u="none" strike="noStrike" cap="none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 b="0" i="0" u="none" strike="noStrike" cap="none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 b="0" i="0" u="none" strike="noStrike" cap="none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 b="0" i="0" u="none" strike="noStrike" cap="none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 b="0" i="0" u="none" strike="noStrike" cap="none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pPr algn="ctr"/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BIG CONCEPT</a:t>
            </a:r>
          </a:p>
        </p:txBody>
      </p:sp>
      <p:sp>
        <p:nvSpPr>
          <p:cNvPr id="4" name="Google Shape;104;p19">
            <a:extLst>
              <a:ext uri="{FF2B5EF4-FFF2-40B4-BE49-F238E27FC236}">
                <a16:creationId xmlns:a16="http://schemas.microsoft.com/office/drawing/2014/main" id="{09509A52-7E82-D9DB-9C0F-CFC0099C0CEA}"/>
              </a:ext>
            </a:extLst>
          </p:cNvPr>
          <p:cNvSpPr txBox="1">
            <a:spLocks/>
          </p:cNvSpPr>
          <p:nvPr/>
        </p:nvSpPr>
        <p:spPr>
          <a:xfrm>
            <a:off x="1469575" y="3259152"/>
            <a:ext cx="62049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marR="0" lvl="1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marR="0" lvl="6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marR="0" lvl="7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marR="0" lvl="8" indent="-3683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0" indent="0" algn="ctr">
              <a:spcAft>
                <a:spcPts val="1000"/>
              </a:spcAft>
              <a:buFont typeface="Montserrat Light"/>
              <a:buNone/>
            </a:pPr>
            <a:r>
              <a:rPr lang="en-US" sz="2400" dirty="0">
                <a:solidFill>
                  <a:srgbClr val="FFFFFF"/>
                </a:solidFill>
                <a:latin typeface="+mn-lt"/>
              </a:rPr>
              <a:t>Bring the attention of your audience over a key concept using icons or illustrations</a:t>
            </a:r>
          </a:p>
        </p:txBody>
      </p:sp>
      <p:sp>
        <p:nvSpPr>
          <p:cNvPr id="5" name="Google Shape;630;p48">
            <a:extLst>
              <a:ext uri="{FF2B5EF4-FFF2-40B4-BE49-F238E27FC236}">
                <a16:creationId xmlns:a16="http://schemas.microsoft.com/office/drawing/2014/main" id="{727AF84D-23AB-FF4C-018F-570D56D5E4AC}"/>
              </a:ext>
            </a:extLst>
          </p:cNvPr>
          <p:cNvSpPr/>
          <p:nvPr/>
        </p:nvSpPr>
        <p:spPr>
          <a:xfrm>
            <a:off x="4013442" y="1024453"/>
            <a:ext cx="1117116" cy="1159799"/>
          </a:xfrm>
          <a:custGeom>
            <a:avLst/>
            <a:gdLst/>
            <a:ahLst/>
            <a:cxnLst/>
            <a:rect l="l" t="t" r="r" b="b"/>
            <a:pathLst>
              <a:path w="15817" h="18981" extrusionOk="0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59416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050E5"/>
            </a:gs>
            <a:gs pos="100000">
              <a:srgbClr val="C833FF"/>
            </a:gs>
          </a:gsLst>
          <a:lin ang="5400700" scaled="0"/>
        </a:grad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1ABFA4-51D4-56EF-ACC3-B8D27C3C9E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61" b="89961" l="10000" r="94500">
                        <a14:foregroundMark x1="28833" y1="69490" x2="42556" y2="75216"/>
                        <a14:foregroundMark x1="42556" y1="75216" x2="30556" y2="70275"/>
                        <a14:foregroundMark x1="30556" y1="70275" x2="29722" y2="69490"/>
                        <a14:foregroundMark x1="17444" y1="66118" x2="22722" y2="77098"/>
                        <a14:foregroundMark x1="22722" y1="77098" x2="17556" y2="65961"/>
                        <a14:foregroundMark x1="17556" y1="65961" x2="17278" y2="65961"/>
                        <a14:foregroundMark x1="92480" y1="37532" x2="86556" y2="42039"/>
                        <a14:foregroundMark x1="86556" y1="42039" x2="81278" y2="28235"/>
                        <a14:foregroundMark x1="81278" y1="28235" x2="94500" y2="35216"/>
                        <a14:backgroundMark x1="10389" y1="79373" x2="19278" y2="80706"/>
                        <a14:backgroundMark x1="19278" y1="80706" x2="25667" y2="79373"/>
                        <a14:backgroundMark x1="93611" y1="36706" x2="94222" y2="36549"/>
                        <a14:backgroundMark x1="92778" y1="36314" x2="93833" y2="37020"/>
                      </a14:backgroundRemoval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94" b="19939"/>
          <a:stretch/>
        </p:blipFill>
        <p:spPr bwMode="auto">
          <a:xfrm>
            <a:off x="6192981" y="3368487"/>
            <a:ext cx="2882401" cy="16386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7" name="Google Shape;197;p28"/>
          <p:cNvSpPr txBox="1">
            <a:spLocks noGrp="1"/>
          </p:cNvSpPr>
          <p:nvPr>
            <p:ph type="ctrTitle" idx="4294967295"/>
          </p:nvPr>
        </p:nvSpPr>
        <p:spPr>
          <a:xfrm>
            <a:off x="685800" y="738057"/>
            <a:ext cx="7772400" cy="894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89,526,124</a:t>
            </a:r>
            <a:endParaRPr sz="8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98" name="Google Shape;198;p28"/>
          <p:cNvSpPr txBox="1">
            <a:spLocks noGrp="1"/>
          </p:cNvSpPr>
          <p:nvPr>
            <p:ph type="subTitle" idx="4294967295"/>
          </p:nvPr>
        </p:nvSpPr>
        <p:spPr>
          <a:xfrm>
            <a:off x="685800" y="1487509"/>
            <a:ext cx="7772400" cy="463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1000"/>
              </a:spcAft>
              <a:buNone/>
            </a:pPr>
            <a:r>
              <a:rPr lang="en" sz="2400" dirty="0">
                <a:solidFill>
                  <a:srgbClr val="FFFFFF"/>
                </a:solidFill>
                <a:latin typeface="+mn-lt"/>
              </a:rPr>
              <a:t>That’s a lot of money</a:t>
            </a:r>
            <a:endParaRPr sz="24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99" name="Google Shape;199;p28"/>
          <p:cNvSpPr txBox="1">
            <a:spLocks noGrp="1"/>
          </p:cNvSpPr>
          <p:nvPr>
            <p:ph type="ctrTitle" idx="4294967295"/>
          </p:nvPr>
        </p:nvSpPr>
        <p:spPr>
          <a:xfrm>
            <a:off x="685800" y="3062157"/>
            <a:ext cx="7772400" cy="894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100%</a:t>
            </a:r>
            <a:endParaRPr sz="800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00" name="Google Shape;200;p28"/>
          <p:cNvSpPr txBox="1">
            <a:spLocks noGrp="1"/>
          </p:cNvSpPr>
          <p:nvPr>
            <p:ph type="subTitle" idx="4294967295"/>
          </p:nvPr>
        </p:nvSpPr>
        <p:spPr>
          <a:xfrm>
            <a:off x="685800" y="3811609"/>
            <a:ext cx="7772400" cy="463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1000"/>
              </a:spcAft>
              <a:buNone/>
            </a:pPr>
            <a:r>
              <a:rPr lang="en" sz="2400" dirty="0">
                <a:solidFill>
                  <a:srgbClr val="FFFFFF"/>
                </a:solidFill>
                <a:latin typeface="+mn-lt"/>
              </a:rPr>
              <a:t>Total success!</a:t>
            </a:r>
            <a:endParaRPr sz="24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01" name="Google Shape;201;p28"/>
          <p:cNvSpPr txBox="1">
            <a:spLocks noGrp="1"/>
          </p:cNvSpPr>
          <p:nvPr>
            <p:ph type="ctrTitle" idx="4294967295"/>
          </p:nvPr>
        </p:nvSpPr>
        <p:spPr>
          <a:xfrm>
            <a:off x="685800" y="1900107"/>
            <a:ext cx="7772400" cy="894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185,244</a:t>
            </a:r>
            <a:endParaRPr sz="8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02" name="Google Shape;202;p28"/>
          <p:cNvSpPr txBox="1">
            <a:spLocks noGrp="1"/>
          </p:cNvSpPr>
          <p:nvPr>
            <p:ph type="subTitle" idx="4294967295"/>
          </p:nvPr>
        </p:nvSpPr>
        <p:spPr>
          <a:xfrm>
            <a:off x="685800" y="2649559"/>
            <a:ext cx="7772400" cy="463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1000"/>
              </a:spcAft>
              <a:buNone/>
            </a:pPr>
            <a:r>
              <a:rPr lang="en" sz="2400">
                <a:solidFill>
                  <a:srgbClr val="FFFFFF"/>
                </a:solidFill>
                <a:latin typeface="+mn-lt"/>
              </a:rPr>
              <a:t>And a lot of users</a:t>
            </a:r>
            <a:endParaRPr sz="24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03" name="Google Shape;203;p2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22814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8700"/>
            </a:gs>
            <a:gs pos="100000">
              <a:srgbClr val="FFD900"/>
            </a:gs>
          </a:gsLst>
          <a:lin ang="5400700" scaled="0"/>
        </a:gradFill>
        <a:effectLst/>
      </p:bgPr>
    </p:bg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A6C9FE7-8F29-EDA7-025E-E6861191FE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61" b="89961" l="10000" r="94500">
                        <a14:foregroundMark x1="28833" y1="69490" x2="42556" y2="75216"/>
                        <a14:foregroundMark x1="42556" y1="75216" x2="30556" y2="70275"/>
                        <a14:foregroundMark x1="30556" y1="70275" x2="29722" y2="69490"/>
                        <a14:foregroundMark x1="17444" y1="66118" x2="22722" y2="77098"/>
                        <a14:foregroundMark x1="22722" y1="77098" x2="17556" y2="65961"/>
                        <a14:foregroundMark x1="17556" y1="65961" x2="17278" y2="65961"/>
                        <a14:foregroundMark x1="92480" y1="37532" x2="86556" y2="42039"/>
                        <a14:foregroundMark x1="86556" y1="42039" x2="81278" y2="28235"/>
                        <a14:foregroundMark x1="81278" y1="28235" x2="94500" y2="35216"/>
                        <a14:backgroundMark x1="10389" y1="79373" x2="19278" y2="80706"/>
                        <a14:backgroundMark x1="19278" y1="80706" x2="25667" y2="79373"/>
                        <a14:backgroundMark x1="93611" y1="36706" x2="94222" y2="36549"/>
                        <a14:backgroundMark x1="92778" y1="36314" x2="93833" y2="37020"/>
                      </a14:backgroundRemoval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94" b="19939"/>
          <a:stretch/>
        </p:blipFill>
        <p:spPr bwMode="auto">
          <a:xfrm>
            <a:off x="6192981" y="3368487"/>
            <a:ext cx="2882401" cy="16386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1" name="Google Shape;301;p3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  <p:sp>
        <p:nvSpPr>
          <p:cNvPr id="302" name="Google Shape;302;p35"/>
          <p:cNvSpPr txBox="1">
            <a:spLocks noGrp="1"/>
          </p:cNvSpPr>
          <p:nvPr>
            <p:ph type="ctrTitle" idx="4294967295"/>
          </p:nvPr>
        </p:nvSpPr>
        <p:spPr>
          <a:xfrm>
            <a:off x="723300" y="1792375"/>
            <a:ext cx="76974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THANKS!</a:t>
            </a:r>
            <a:endParaRPr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03" name="Google Shape;303;p35"/>
          <p:cNvSpPr txBox="1">
            <a:spLocks noGrp="1"/>
          </p:cNvSpPr>
          <p:nvPr>
            <p:ph type="subTitle" idx="4294967295"/>
          </p:nvPr>
        </p:nvSpPr>
        <p:spPr>
          <a:xfrm>
            <a:off x="723300" y="2715524"/>
            <a:ext cx="7697400" cy="1305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FFFFFF"/>
                </a:solidFill>
                <a:latin typeface="+mn-lt"/>
              </a:rPr>
              <a:t>Any questions?</a:t>
            </a:r>
            <a:endParaRPr sz="2000" b="1" dirty="0">
              <a:solidFill>
                <a:srgbClr val="FFFFFF"/>
              </a:solidFill>
              <a:latin typeface="+mn-l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dirty="0">
                <a:solidFill>
                  <a:srgbClr val="FFFFFF"/>
                </a:solidFill>
                <a:latin typeface="+mn-lt"/>
              </a:rPr>
              <a:t>You can find me at @username &amp; user@mail.me</a:t>
            </a:r>
            <a:endParaRPr sz="2000" b="1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04" name="Google Shape;304;p35"/>
          <p:cNvSpPr/>
          <p:nvPr/>
        </p:nvSpPr>
        <p:spPr>
          <a:xfrm>
            <a:off x="4127625" y="1102328"/>
            <a:ext cx="888759" cy="818862"/>
          </a:xfrm>
          <a:custGeom>
            <a:avLst/>
            <a:gdLst/>
            <a:ahLst/>
            <a:cxnLst/>
            <a:rect l="l" t="t" r="r" b="b"/>
            <a:pathLst>
              <a:path w="16717" h="15403" extrusionOk="0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custDataLst>
      <p:tags r:id="rId1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1387074-D466-A14E-1B60-B72DDD8F1A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61" b="89961" l="10000" r="94500">
                        <a14:foregroundMark x1="28833" y1="69490" x2="42556" y2="75216"/>
                        <a14:foregroundMark x1="42556" y1="75216" x2="30556" y2="70275"/>
                        <a14:foregroundMark x1="30556" y1="70275" x2="29722" y2="69490"/>
                        <a14:foregroundMark x1="17444" y1="66118" x2="22722" y2="77098"/>
                        <a14:foregroundMark x1="22722" y1="77098" x2="17556" y2="65961"/>
                        <a14:foregroundMark x1="17556" y1="65961" x2="17278" y2="65961"/>
                        <a14:foregroundMark x1="92480" y1="37532" x2="86556" y2="42039"/>
                        <a14:foregroundMark x1="86556" y1="42039" x2="81278" y2="28235"/>
                        <a14:foregroundMark x1="81278" y1="28235" x2="94500" y2="35216"/>
                        <a14:backgroundMark x1="10389" y1="79373" x2="19278" y2="80706"/>
                        <a14:backgroundMark x1="19278" y1="80706" x2="25667" y2="79373"/>
                        <a14:backgroundMark x1="93611" y1="36706" x2="94222" y2="36549"/>
                        <a14:backgroundMark x1="92778" y1="36314" x2="93833" y2="37020"/>
                      </a14:backgroundRemoval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94" b="19939"/>
          <a:stretch/>
        </p:blipFill>
        <p:spPr bwMode="auto">
          <a:xfrm>
            <a:off x="6192981" y="3368487"/>
            <a:ext cx="2882401" cy="16386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9" name="Google Shape;229;p30"/>
          <p:cNvSpPr txBox="1">
            <a:spLocks noGrp="1"/>
          </p:cNvSpPr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SLIDE</a:t>
            </a:r>
            <a:r>
              <a:rPr lang="en" sz="4000" dirty="0">
                <a:latin typeface="+mj-lt"/>
              </a:rPr>
              <a:t> </a:t>
            </a:r>
            <a:r>
              <a:rPr lang="e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TITLE</a:t>
            </a:r>
            <a:endParaRPr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30" name="Google Shape;230;p30"/>
          <p:cNvSpPr txBox="1">
            <a:spLocks noGrp="1"/>
          </p:cNvSpPr>
          <p:nvPr>
            <p:ph type="body" idx="1"/>
          </p:nvPr>
        </p:nvSpPr>
        <p:spPr>
          <a:xfrm>
            <a:off x="3844325" y="797725"/>
            <a:ext cx="1481700" cy="172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latin typeface="+mn-lt"/>
              </a:rPr>
              <a:t>ITEM</a:t>
            </a:r>
            <a:endParaRPr sz="1200" b="1" dirty="0">
              <a:latin typeface="+mn-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+mn-lt"/>
              </a:rPr>
              <a:t>Is the color of gold, butter and ripe lemons. In the spectrum of visible light, yellow is found between green and orange.</a:t>
            </a:r>
            <a:endParaRPr sz="1200" dirty="0">
              <a:latin typeface="+mn-lt"/>
            </a:endParaRPr>
          </a:p>
        </p:txBody>
      </p:sp>
      <p:sp>
        <p:nvSpPr>
          <p:cNvPr id="231" name="Google Shape;231;p30"/>
          <p:cNvSpPr txBox="1">
            <a:spLocks noGrp="1"/>
          </p:cNvSpPr>
          <p:nvPr>
            <p:ph type="body" idx="2"/>
          </p:nvPr>
        </p:nvSpPr>
        <p:spPr>
          <a:xfrm>
            <a:off x="5524775" y="797725"/>
            <a:ext cx="1481700" cy="172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latin typeface="+mn-lt"/>
              </a:rPr>
              <a:t>ITEM</a:t>
            </a:r>
            <a:endParaRPr sz="1200" b="1" dirty="0">
              <a:latin typeface="+mn-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+mn-lt"/>
              </a:rPr>
              <a:t>Is the colour of the clear sky and the deep sea. It is located between violet and green on the optical spectrum.</a:t>
            </a:r>
            <a:endParaRPr sz="1200" dirty="0">
              <a:latin typeface="+mn-lt"/>
            </a:endParaRPr>
          </a:p>
        </p:txBody>
      </p:sp>
      <p:sp>
        <p:nvSpPr>
          <p:cNvPr id="232" name="Google Shape;232;p30"/>
          <p:cNvSpPr txBox="1">
            <a:spLocks noGrp="1"/>
          </p:cNvSpPr>
          <p:nvPr>
            <p:ph type="body" idx="3"/>
          </p:nvPr>
        </p:nvSpPr>
        <p:spPr>
          <a:xfrm>
            <a:off x="7205225" y="797725"/>
            <a:ext cx="1481700" cy="172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latin typeface="+mn-lt"/>
              </a:rPr>
              <a:t>ITEM</a:t>
            </a:r>
            <a:endParaRPr sz="1200" b="1" dirty="0">
              <a:latin typeface="+mn-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+mn-lt"/>
              </a:rPr>
              <a:t>Is the color of blood, and because of this it has historically been associated with sacrifice, danger and courage. </a:t>
            </a:r>
            <a:endParaRPr sz="1200" dirty="0">
              <a:latin typeface="+mn-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+mn-lt"/>
            </a:endParaRPr>
          </a:p>
        </p:txBody>
      </p:sp>
      <p:sp>
        <p:nvSpPr>
          <p:cNvPr id="233" name="Google Shape;233;p3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  <p:sp>
        <p:nvSpPr>
          <p:cNvPr id="234" name="Google Shape;234;p30"/>
          <p:cNvSpPr txBox="1">
            <a:spLocks noGrp="1"/>
          </p:cNvSpPr>
          <p:nvPr>
            <p:ph type="body" idx="1"/>
          </p:nvPr>
        </p:nvSpPr>
        <p:spPr>
          <a:xfrm>
            <a:off x="3844325" y="2649726"/>
            <a:ext cx="1481700" cy="172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latin typeface="+mn-lt"/>
              </a:rPr>
              <a:t>ITEM</a:t>
            </a:r>
            <a:endParaRPr sz="1200" b="1" dirty="0">
              <a:latin typeface="+mn-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+mn-lt"/>
              </a:rPr>
              <a:t>Is the color of gold, butter and ripe lemons. In the spectrum of visible light, yellow is found between green and orange.</a:t>
            </a:r>
            <a:endParaRPr sz="1200" dirty="0">
              <a:latin typeface="+mn-lt"/>
            </a:endParaRPr>
          </a:p>
        </p:txBody>
      </p:sp>
      <p:sp>
        <p:nvSpPr>
          <p:cNvPr id="235" name="Google Shape;235;p30"/>
          <p:cNvSpPr txBox="1">
            <a:spLocks noGrp="1"/>
          </p:cNvSpPr>
          <p:nvPr>
            <p:ph type="body" idx="2"/>
          </p:nvPr>
        </p:nvSpPr>
        <p:spPr>
          <a:xfrm>
            <a:off x="5524775" y="2649726"/>
            <a:ext cx="1481700" cy="172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latin typeface="+mn-lt"/>
              </a:rPr>
              <a:t>ITEM</a:t>
            </a:r>
            <a:endParaRPr sz="1200" b="1" dirty="0">
              <a:latin typeface="+mn-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+mn-lt"/>
              </a:rPr>
              <a:t>Is the colour of the clear sky and the deep sea. It is located between violet and green on the optical spectrum.</a:t>
            </a:r>
            <a:endParaRPr sz="1200" dirty="0">
              <a:latin typeface="+mn-lt"/>
            </a:endParaRPr>
          </a:p>
        </p:txBody>
      </p:sp>
      <p:sp>
        <p:nvSpPr>
          <p:cNvPr id="236" name="Google Shape;236;p30"/>
          <p:cNvSpPr txBox="1">
            <a:spLocks noGrp="1"/>
          </p:cNvSpPr>
          <p:nvPr>
            <p:ph type="body" idx="3"/>
          </p:nvPr>
        </p:nvSpPr>
        <p:spPr>
          <a:xfrm>
            <a:off x="7205225" y="2649726"/>
            <a:ext cx="1481700" cy="172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latin typeface="+mn-lt"/>
              </a:rPr>
              <a:t>ITEM</a:t>
            </a:r>
            <a:endParaRPr sz="1200" b="1" dirty="0">
              <a:latin typeface="+mn-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+mn-lt"/>
              </a:rPr>
              <a:t>Is the color of blood, and because of this it has historically been associated with sacrifice, danger and courage. </a:t>
            </a:r>
            <a:endParaRPr sz="1200" dirty="0">
              <a:latin typeface="+mn-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+mn-lt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135D282-CA4F-85F7-CDA0-3673BB99FB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61" b="89961" l="10000" r="94500">
                        <a14:foregroundMark x1="28833" y1="69490" x2="42556" y2="75216"/>
                        <a14:foregroundMark x1="42556" y1="75216" x2="30556" y2="70275"/>
                        <a14:foregroundMark x1="30556" y1="70275" x2="29722" y2="69490"/>
                        <a14:foregroundMark x1="17444" y1="66118" x2="22722" y2="77098"/>
                        <a14:foregroundMark x1="22722" y1="77098" x2="17556" y2="65961"/>
                        <a14:foregroundMark x1="17556" y1="65961" x2="17278" y2="65961"/>
                        <a14:foregroundMark x1="92480" y1="37532" x2="86556" y2="42039"/>
                        <a14:foregroundMark x1="86556" y1="42039" x2="81278" y2="28235"/>
                        <a14:foregroundMark x1="81278" y1="28235" x2="94500" y2="35216"/>
                        <a14:backgroundMark x1="10389" y1="79373" x2="19278" y2="80706"/>
                        <a14:backgroundMark x1="19278" y1="80706" x2="25667" y2="79373"/>
                        <a14:backgroundMark x1="93611" y1="36706" x2="94222" y2="36549"/>
                        <a14:backgroundMark x1="92778" y1="36314" x2="93833" y2="37020"/>
                      </a14:backgroundRemoval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94" b="19939"/>
          <a:stretch/>
        </p:blipFill>
        <p:spPr bwMode="auto">
          <a:xfrm>
            <a:off x="6192981" y="3368487"/>
            <a:ext cx="2882401" cy="16386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1" name="Google Shape;131;p22"/>
          <p:cNvSpPr txBox="1">
            <a:spLocks noGrp="1"/>
          </p:cNvSpPr>
          <p:nvPr>
            <p:ph type="title"/>
          </p:nvPr>
        </p:nvSpPr>
        <p:spPr>
          <a:xfrm>
            <a:off x="699000" y="790150"/>
            <a:ext cx="3494700" cy="828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latin typeface="+mj-lt"/>
              </a:rPr>
              <a:t>SLIDE TITLE</a:t>
            </a:r>
            <a:endParaRPr sz="4000" dirty="0">
              <a:latin typeface="+mj-lt"/>
            </a:endParaRPr>
          </a:p>
        </p:txBody>
      </p:sp>
      <p:sp>
        <p:nvSpPr>
          <p:cNvPr id="132" name="Google Shape;132;p22"/>
          <p:cNvSpPr txBox="1">
            <a:spLocks noGrp="1"/>
          </p:cNvSpPr>
          <p:nvPr>
            <p:ph type="body" idx="1"/>
          </p:nvPr>
        </p:nvSpPr>
        <p:spPr>
          <a:xfrm>
            <a:off x="699000" y="1770225"/>
            <a:ext cx="3494700" cy="2583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1000"/>
              </a:spcAft>
              <a:buNone/>
            </a:pPr>
            <a:r>
              <a:rPr lang="en" sz="2400" dirty="0">
                <a:latin typeface="+mn-lt"/>
              </a:rPr>
              <a:t>A complex idea can be conveyed with just a single still image, namely making it possible to absorb large amounts of data quickly.</a:t>
            </a:r>
            <a:endParaRPr sz="2400" dirty="0">
              <a:latin typeface="+mn-lt"/>
            </a:endParaRPr>
          </a:p>
        </p:txBody>
      </p:sp>
      <p:sp>
        <p:nvSpPr>
          <p:cNvPr id="133" name="Google Shape;133;p22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  <p:pic>
        <p:nvPicPr>
          <p:cNvPr id="134" name="Google Shape;134;p22"/>
          <p:cNvPicPr preferRelativeResize="0"/>
          <p:nvPr/>
        </p:nvPicPr>
        <p:blipFill rotWithShape="1">
          <a:blip r:embed="rId6">
            <a:alphaModFix/>
          </a:blip>
          <a:srcRect l="19062" t="10160" r="14747"/>
          <a:stretch/>
        </p:blipFill>
        <p:spPr>
          <a:xfrm>
            <a:off x="4271550" y="442450"/>
            <a:ext cx="4883159" cy="4420647"/>
          </a:xfrm>
          <a:custGeom>
            <a:avLst/>
            <a:gdLst/>
            <a:ahLst/>
            <a:cxnLst/>
            <a:rect l="l" t="t" r="r" b="b"/>
            <a:pathLst>
              <a:path w="21594" h="21530" extrusionOk="0">
                <a:moveTo>
                  <a:pt x="17370" y="1"/>
                </a:moveTo>
                <a:cubicBezTo>
                  <a:pt x="16884" y="-13"/>
                  <a:pt x="16382" y="125"/>
                  <a:pt x="15903" y="161"/>
                </a:cubicBezTo>
                <a:cubicBezTo>
                  <a:pt x="14936" y="375"/>
                  <a:pt x="13965" y="551"/>
                  <a:pt x="13012" y="830"/>
                </a:cubicBezTo>
                <a:cubicBezTo>
                  <a:pt x="11214" y="1421"/>
                  <a:pt x="9372" y="1812"/>
                  <a:pt x="7583" y="2438"/>
                </a:cubicBezTo>
                <a:cubicBezTo>
                  <a:pt x="5948" y="2899"/>
                  <a:pt x="4430" y="3724"/>
                  <a:pt x="2932" y="4558"/>
                </a:cubicBezTo>
                <a:cubicBezTo>
                  <a:pt x="2631" y="4758"/>
                  <a:pt x="2343" y="4977"/>
                  <a:pt x="2045" y="5184"/>
                </a:cubicBezTo>
                <a:cubicBezTo>
                  <a:pt x="1874" y="5342"/>
                  <a:pt x="1559" y="5383"/>
                  <a:pt x="1513" y="5659"/>
                </a:cubicBezTo>
                <a:cubicBezTo>
                  <a:pt x="1373" y="6413"/>
                  <a:pt x="1656" y="7167"/>
                  <a:pt x="1880" y="7873"/>
                </a:cubicBezTo>
                <a:lnTo>
                  <a:pt x="1835" y="7915"/>
                </a:lnTo>
                <a:cubicBezTo>
                  <a:pt x="2115" y="8179"/>
                  <a:pt x="1880" y="8413"/>
                  <a:pt x="2142" y="8463"/>
                </a:cubicBezTo>
                <a:cubicBezTo>
                  <a:pt x="1887" y="8918"/>
                  <a:pt x="133" y="9281"/>
                  <a:pt x="281" y="9836"/>
                </a:cubicBezTo>
                <a:lnTo>
                  <a:pt x="188" y="9902"/>
                </a:lnTo>
                <a:cubicBezTo>
                  <a:pt x="209" y="10068"/>
                  <a:pt x="184" y="10237"/>
                  <a:pt x="113" y="10385"/>
                </a:cubicBezTo>
                <a:lnTo>
                  <a:pt x="176" y="10546"/>
                </a:lnTo>
                <a:cubicBezTo>
                  <a:pt x="117" y="10641"/>
                  <a:pt x="-4" y="10690"/>
                  <a:pt x="0" y="10822"/>
                </a:cubicBezTo>
                <a:cubicBezTo>
                  <a:pt x="33" y="11023"/>
                  <a:pt x="-6" y="11339"/>
                  <a:pt x="225" y="11399"/>
                </a:cubicBezTo>
                <a:cubicBezTo>
                  <a:pt x="214" y="11650"/>
                  <a:pt x="482" y="11777"/>
                  <a:pt x="360" y="12034"/>
                </a:cubicBezTo>
                <a:lnTo>
                  <a:pt x="495" y="12051"/>
                </a:lnTo>
                <a:cubicBezTo>
                  <a:pt x="608" y="12182"/>
                  <a:pt x="693" y="12344"/>
                  <a:pt x="742" y="12517"/>
                </a:cubicBezTo>
                <a:lnTo>
                  <a:pt x="858" y="12542"/>
                </a:lnTo>
                <a:lnTo>
                  <a:pt x="1053" y="13131"/>
                </a:lnTo>
                <a:lnTo>
                  <a:pt x="1165" y="13185"/>
                </a:lnTo>
                <a:cubicBezTo>
                  <a:pt x="1142" y="13308"/>
                  <a:pt x="1067" y="13365"/>
                  <a:pt x="1150" y="13503"/>
                </a:cubicBezTo>
                <a:cubicBezTo>
                  <a:pt x="1204" y="13609"/>
                  <a:pt x="1187" y="13762"/>
                  <a:pt x="1195" y="13894"/>
                </a:cubicBezTo>
                <a:cubicBezTo>
                  <a:pt x="1166" y="14250"/>
                  <a:pt x="1218" y="14605"/>
                  <a:pt x="1468" y="14855"/>
                </a:cubicBezTo>
                <a:cubicBezTo>
                  <a:pt x="1639" y="14850"/>
                  <a:pt x="1798" y="14844"/>
                  <a:pt x="1977" y="14929"/>
                </a:cubicBezTo>
                <a:lnTo>
                  <a:pt x="1974" y="14938"/>
                </a:lnTo>
                <a:cubicBezTo>
                  <a:pt x="2150" y="15034"/>
                  <a:pt x="2358" y="15116"/>
                  <a:pt x="2307" y="15379"/>
                </a:cubicBezTo>
                <a:cubicBezTo>
                  <a:pt x="2468" y="15614"/>
                  <a:pt x="2524" y="15956"/>
                  <a:pt x="2756" y="16097"/>
                </a:cubicBezTo>
                <a:cubicBezTo>
                  <a:pt x="2812" y="16263"/>
                  <a:pt x="3073" y="16868"/>
                  <a:pt x="2704" y="16608"/>
                </a:cubicBezTo>
                <a:lnTo>
                  <a:pt x="2558" y="16653"/>
                </a:lnTo>
                <a:lnTo>
                  <a:pt x="2651" y="16810"/>
                </a:lnTo>
                <a:cubicBezTo>
                  <a:pt x="2577" y="16895"/>
                  <a:pt x="2521" y="16850"/>
                  <a:pt x="2464" y="16793"/>
                </a:cubicBezTo>
                <a:lnTo>
                  <a:pt x="2386" y="16934"/>
                </a:lnTo>
                <a:cubicBezTo>
                  <a:pt x="2165" y="16903"/>
                  <a:pt x="2216" y="17199"/>
                  <a:pt x="1925" y="17214"/>
                </a:cubicBezTo>
                <a:lnTo>
                  <a:pt x="1985" y="17383"/>
                </a:lnTo>
                <a:cubicBezTo>
                  <a:pt x="1925" y="17484"/>
                  <a:pt x="1849" y="17431"/>
                  <a:pt x="1779" y="17424"/>
                </a:cubicBezTo>
                <a:lnTo>
                  <a:pt x="1689" y="17495"/>
                </a:lnTo>
                <a:cubicBezTo>
                  <a:pt x="1571" y="17444"/>
                  <a:pt x="1532" y="17331"/>
                  <a:pt x="1491" y="17218"/>
                </a:cubicBezTo>
                <a:lnTo>
                  <a:pt x="1401" y="17218"/>
                </a:lnTo>
                <a:lnTo>
                  <a:pt x="1382" y="17284"/>
                </a:lnTo>
                <a:cubicBezTo>
                  <a:pt x="1318" y="17309"/>
                  <a:pt x="1242" y="17292"/>
                  <a:pt x="1191" y="17363"/>
                </a:cubicBezTo>
                <a:cubicBezTo>
                  <a:pt x="1100" y="17484"/>
                  <a:pt x="946" y="17434"/>
                  <a:pt x="828" y="17499"/>
                </a:cubicBezTo>
                <a:cubicBezTo>
                  <a:pt x="654" y="17586"/>
                  <a:pt x="520" y="17454"/>
                  <a:pt x="401" y="17717"/>
                </a:cubicBezTo>
                <a:lnTo>
                  <a:pt x="319" y="17697"/>
                </a:lnTo>
                <a:lnTo>
                  <a:pt x="184" y="17829"/>
                </a:lnTo>
                <a:cubicBezTo>
                  <a:pt x="202" y="17908"/>
                  <a:pt x="215" y="17990"/>
                  <a:pt x="225" y="18072"/>
                </a:cubicBezTo>
                <a:lnTo>
                  <a:pt x="341" y="18072"/>
                </a:lnTo>
                <a:lnTo>
                  <a:pt x="259" y="18138"/>
                </a:lnTo>
                <a:lnTo>
                  <a:pt x="251" y="18328"/>
                </a:lnTo>
                <a:lnTo>
                  <a:pt x="158" y="18422"/>
                </a:lnTo>
                <a:cubicBezTo>
                  <a:pt x="269" y="18526"/>
                  <a:pt x="451" y="18375"/>
                  <a:pt x="390" y="18645"/>
                </a:cubicBezTo>
                <a:cubicBezTo>
                  <a:pt x="389" y="18803"/>
                  <a:pt x="416" y="18924"/>
                  <a:pt x="259" y="18987"/>
                </a:cubicBezTo>
                <a:cubicBezTo>
                  <a:pt x="181" y="19205"/>
                  <a:pt x="505" y="19177"/>
                  <a:pt x="416" y="19590"/>
                </a:cubicBezTo>
                <a:cubicBezTo>
                  <a:pt x="439" y="19631"/>
                  <a:pt x="457" y="19714"/>
                  <a:pt x="543" y="19668"/>
                </a:cubicBezTo>
                <a:lnTo>
                  <a:pt x="716" y="20014"/>
                </a:lnTo>
                <a:lnTo>
                  <a:pt x="697" y="20039"/>
                </a:lnTo>
                <a:lnTo>
                  <a:pt x="914" y="20126"/>
                </a:lnTo>
                <a:lnTo>
                  <a:pt x="981" y="20352"/>
                </a:lnTo>
                <a:lnTo>
                  <a:pt x="719" y="20629"/>
                </a:lnTo>
                <a:cubicBezTo>
                  <a:pt x="855" y="20707"/>
                  <a:pt x="968" y="20650"/>
                  <a:pt x="1094" y="20621"/>
                </a:cubicBezTo>
                <a:lnTo>
                  <a:pt x="1273" y="21025"/>
                </a:lnTo>
                <a:lnTo>
                  <a:pt x="1112" y="21371"/>
                </a:lnTo>
                <a:cubicBezTo>
                  <a:pt x="1000" y="21343"/>
                  <a:pt x="880" y="21385"/>
                  <a:pt x="805" y="21482"/>
                </a:cubicBezTo>
                <a:cubicBezTo>
                  <a:pt x="943" y="21587"/>
                  <a:pt x="1097" y="21487"/>
                  <a:pt x="1251" y="21487"/>
                </a:cubicBezTo>
                <a:cubicBezTo>
                  <a:pt x="1507" y="21467"/>
                  <a:pt x="1774" y="21558"/>
                  <a:pt x="2015" y="21412"/>
                </a:cubicBezTo>
                <a:lnTo>
                  <a:pt x="2153" y="21190"/>
                </a:lnTo>
                <a:lnTo>
                  <a:pt x="2191" y="21313"/>
                </a:lnTo>
                <a:lnTo>
                  <a:pt x="2801" y="21218"/>
                </a:lnTo>
                <a:lnTo>
                  <a:pt x="2857" y="21120"/>
                </a:lnTo>
                <a:cubicBezTo>
                  <a:pt x="2993" y="21107"/>
                  <a:pt x="3118" y="21187"/>
                  <a:pt x="3250" y="21120"/>
                </a:cubicBezTo>
                <a:cubicBezTo>
                  <a:pt x="3434" y="21072"/>
                  <a:pt x="3626" y="21119"/>
                  <a:pt x="3722" y="20893"/>
                </a:cubicBezTo>
                <a:cubicBezTo>
                  <a:pt x="3894" y="21132"/>
                  <a:pt x="4263" y="20685"/>
                  <a:pt x="4539" y="20765"/>
                </a:cubicBezTo>
                <a:lnTo>
                  <a:pt x="4681" y="20596"/>
                </a:lnTo>
                <a:lnTo>
                  <a:pt x="4808" y="20666"/>
                </a:lnTo>
                <a:lnTo>
                  <a:pt x="4973" y="20559"/>
                </a:lnTo>
                <a:cubicBezTo>
                  <a:pt x="5158" y="20589"/>
                  <a:pt x="5320" y="20477"/>
                  <a:pt x="5493" y="20418"/>
                </a:cubicBezTo>
                <a:cubicBezTo>
                  <a:pt x="5666" y="20360"/>
                  <a:pt x="5862" y="20363"/>
                  <a:pt x="5980" y="20241"/>
                </a:cubicBezTo>
                <a:cubicBezTo>
                  <a:pt x="6276" y="20129"/>
                  <a:pt x="6546" y="20175"/>
                  <a:pt x="6811" y="20031"/>
                </a:cubicBezTo>
                <a:cubicBezTo>
                  <a:pt x="6883" y="19970"/>
                  <a:pt x="6972" y="19936"/>
                  <a:pt x="7062" y="19936"/>
                </a:cubicBezTo>
                <a:cubicBezTo>
                  <a:pt x="7253" y="19940"/>
                  <a:pt x="7436" y="19858"/>
                  <a:pt x="7571" y="19709"/>
                </a:cubicBezTo>
                <a:cubicBezTo>
                  <a:pt x="7822" y="19730"/>
                  <a:pt x="7976" y="19694"/>
                  <a:pt x="8156" y="19519"/>
                </a:cubicBezTo>
                <a:lnTo>
                  <a:pt x="8294" y="19573"/>
                </a:lnTo>
                <a:cubicBezTo>
                  <a:pt x="8982" y="19370"/>
                  <a:pt x="9709" y="19307"/>
                  <a:pt x="10376" y="19016"/>
                </a:cubicBezTo>
                <a:cubicBezTo>
                  <a:pt x="11004" y="18667"/>
                  <a:pt x="11627" y="18292"/>
                  <a:pt x="12282" y="18002"/>
                </a:cubicBezTo>
                <a:cubicBezTo>
                  <a:pt x="12903" y="17677"/>
                  <a:pt x="13589" y="17568"/>
                  <a:pt x="14240" y="17342"/>
                </a:cubicBezTo>
                <a:cubicBezTo>
                  <a:pt x="15203" y="16923"/>
                  <a:pt x="16166" y="16527"/>
                  <a:pt x="17153" y="16167"/>
                </a:cubicBezTo>
                <a:cubicBezTo>
                  <a:pt x="17149" y="16125"/>
                  <a:pt x="17147" y="16086"/>
                  <a:pt x="17142" y="16039"/>
                </a:cubicBezTo>
                <a:lnTo>
                  <a:pt x="17501" y="15911"/>
                </a:lnTo>
                <a:lnTo>
                  <a:pt x="17423" y="15804"/>
                </a:lnTo>
                <a:cubicBezTo>
                  <a:pt x="17091" y="15877"/>
                  <a:pt x="16801" y="16059"/>
                  <a:pt x="16464" y="16084"/>
                </a:cubicBezTo>
                <a:lnTo>
                  <a:pt x="16457" y="16064"/>
                </a:lnTo>
                <a:lnTo>
                  <a:pt x="16704" y="15952"/>
                </a:lnTo>
                <a:lnTo>
                  <a:pt x="16584" y="15866"/>
                </a:lnTo>
                <a:cubicBezTo>
                  <a:pt x="17573" y="15348"/>
                  <a:pt x="18615" y="14965"/>
                  <a:pt x="19688" y="14727"/>
                </a:cubicBezTo>
                <a:lnTo>
                  <a:pt x="19714" y="14793"/>
                </a:lnTo>
                <a:cubicBezTo>
                  <a:pt x="19909" y="14769"/>
                  <a:pt x="20086" y="14662"/>
                  <a:pt x="20212" y="14496"/>
                </a:cubicBezTo>
                <a:cubicBezTo>
                  <a:pt x="20334" y="14510"/>
                  <a:pt x="20451" y="14548"/>
                  <a:pt x="20561" y="14480"/>
                </a:cubicBezTo>
                <a:lnTo>
                  <a:pt x="20343" y="14480"/>
                </a:lnTo>
                <a:lnTo>
                  <a:pt x="20448" y="14356"/>
                </a:lnTo>
                <a:lnTo>
                  <a:pt x="20538" y="14356"/>
                </a:lnTo>
                <a:cubicBezTo>
                  <a:pt x="20253" y="14229"/>
                  <a:pt x="20197" y="13893"/>
                  <a:pt x="20051" y="13622"/>
                </a:cubicBezTo>
                <a:cubicBezTo>
                  <a:pt x="19967" y="13570"/>
                  <a:pt x="19894" y="13718"/>
                  <a:pt x="19767" y="13647"/>
                </a:cubicBezTo>
                <a:lnTo>
                  <a:pt x="20040" y="13531"/>
                </a:lnTo>
                <a:cubicBezTo>
                  <a:pt x="19878" y="13069"/>
                  <a:pt x="20245" y="13217"/>
                  <a:pt x="20467" y="12962"/>
                </a:cubicBezTo>
                <a:lnTo>
                  <a:pt x="20415" y="12892"/>
                </a:lnTo>
                <a:lnTo>
                  <a:pt x="19909" y="13111"/>
                </a:lnTo>
                <a:lnTo>
                  <a:pt x="19857" y="12966"/>
                </a:lnTo>
                <a:cubicBezTo>
                  <a:pt x="20093" y="12672"/>
                  <a:pt x="20491" y="12650"/>
                  <a:pt x="20737" y="12377"/>
                </a:cubicBezTo>
                <a:lnTo>
                  <a:pt x="20684" y="12319"/>
                </a:lnTo>
                <a:lnTo>
                  <a:pt x="20576" y="12426"/>
                </a:lnTo>
                <a:lnTo>
                  <a:pt x="20418" y="12426"/>
                </a:lnTo>
                <a:lnTo>
                  <a:pt x="20317" y="12500"/>
                </a:lnTo>
                <a:cubicBezTo>
                  <a:pt x="20251" y="12283"/>
                  <a:pt x="20724" y="12293"/>
                  <a:pt x="20680" y="12047"/>
                </a:cubicBezTo>
                <a:cubicBezTo>
                  <a:pt x="20989" y="11848"/>
                  <a:pt x="21286" y="11688"/>
                  <a:pt x="21594" y="11519"/>
                </a:cubicBezTo>
                <a:lnTo>
                  <a:pt x="21594" y="9115"/>
                </a:lnTo>
                <a:lnTo>
                  <a:pt x="21463" y="9094"/>
                </a:lnTo>
                <a:cubicBezTo>
                  <a:pt x="21502" y="8998"/>
                  <a:pt x="21515" y="8912"/>
                  <a:pt x="21594" y="8871"/>
                </a:cubicBezTo>
                <a:lnTo>
                  <a:pt x="21594" y="8801"/>
                </a:lnTo>
                <a:cubicBezTo>
                  <a:pt x="21461" y="8725"/>
                  <a:pt x="21313" y="8671"/>
                  <a:pt x="21235" y="8513"/>
                </a:cubicBezTo>
                <a:cubicBezTo>
                  <a:pt x="21261" y="8386"/>
                  <a:pt x="21308" y="8261"/>
                  <a:pt x="21279" y="8129"/>
                </a:cubicBezTo>
                <a:cubicBezTo>
                  <a:pt x="21068" y="8070"/>
                  <a:pt x="20918" y="7953"/>
                  <a:pt x="20879" y="7688"/>
                </a:cubicBezTo>
                <a:cubicBezTo>
                  <a:pt x="20538" y="7714"/>
                  <a:pt x="20190" y="7654"/>
                  <a:pt x="19823" y="7717"/>
                </a:cubicBezTo>
                <a:cubicBezTo>
                  <a:pt x="19632" y="7551"/>
                  <a:pt x="19445" y="7721"/>
                  <a:pt x="19261" y="7758"/>
                </a:cubicBezTo>
                <a:cubicBezTo>
                  <a:pt x="19199" y="7853"/>
                  <a:pt x="19235" y="8016"/>
                  <a:pt x="19078" y="7993"/>
                </a:cubicBezTo>
                <a:lnTo>
                  <a:pt x="19003" y="7816"/>
                </a:lnTo>
                <a:lnTo>
                  <a:pt x="18793" y="7902"/>
                </a:lnTo>
                <a:cubicBezTo>
                  <a:pt x="18724" y="7878"/>
                  <a:pt x="18676" y="7765"/>
                  <a:pt x="18587" y="7869"/>
                </a:cubicBezTo>
                <a:cubicBezTo>
                  <a:pt x="18583" y="7908"/>
                  <a:pt x="18580" y="7959"/>
                  <a:pt x="18572" y="8026"/>
                </a:cubicBezTo>
                <a:lnTo>
                  <a:pt x="18445" y="8080"/>
                </a:lnTo>
                <a:lnTo>
                  <a:pt x="18303" y="7873"/>
                </a:lnTo>
                <a:cubicBezTo>
                  <a:pt x="18210" y="7831"/>
                  <a:pt x="18174" y="7910"/>
                  <a:pt x="18119" y="7939"/>
                </a:cubicBezTo>
                <a:cubicBezTo>
                  <a:pt x="17974" y="7983"/>
                  <a:pt x="17828" y="8018"/>
                  <a:pt x="17685" y="8071"/>
                </a:cubicBezTo>
                <a:cubicBezTo>
                  <a:pt x="17542" y="8155"/>
                  <a:pt x="17441" y="8027"/>
                  <a:pt x="17299" y="8001"/>
                </a:cubicBezTo>
                <a:lnTo>
                  <a:pt x="17164" y="8063"/>
                </a:lnTo>
                <a:cubicBezTo>
                  <a:pt x="17166" y="7961"/>
                  <a:pt x="17298" y="7913"/>
                  <a:pt x="17367" y="7869"/>
                </a:cubicBezTo>
                <a:cubicBezTo>
                  <a:pt x="17662" y="7708"/>
                  <a:pt x="17895" y="7451"/>
                  <a:pt x="18168" y="7246"/>
                </a:cubicBezTo>
                <a:cubicBezTo>
                  <a:pt x="18163" y="7206"/>
                  <a:pt x="18159" y="7181"/>
                  <a:pt x="18153" y="7135"/>
                </a:cubicBezTo>
                <a:cubicBezTo>
                  <a:pt x="18236" y="7054"/>
                  <a:pt x="18245" y="6948"/>
                  <a:pt x="18194" y="6822"/>
                </a:cubicBezTo>
                <a:cubicBezTo>
                  <a:pt x="18223" y="6187"/>
                  <a:pt x="18322" y="5599"/>
                  <a:pt x="18366" y="4933"/>
                </a:cubicBezTo>
                <a:cubicBezTo>
                  <a:pt x="18746" y="4518"/>
                  <a:pt x="19340" y="4464"/>
                  <a:pt x="19553" y="3877"/>
                </a:cubicBezTo>
                <a:cubicBezTo>
                  <a:pt x="19492" y="3738"/>
                  <a:pt x="19290" y="3893"/>
                  <a:pt x="19220" y="3733"/>
                </a:cubicBezTo>
                <a:cubicBezTo>
                  <a:pt x="19348" y="3563"/>
                  <a:pt x="19579" y="3619"/>
                  <a:pt x="19722" y="3473"/>
                </a:cubicBezTo>
                <a:cubicBezTo>
                  <a:pt x="19682" y="3340"/>
                  <a:pt x="19540" y="3426"/>
                  <a:pt x="19482" y="3320"/>
                </a:cubicBezTo>
                <a:cubicBezTo>
                  <a:pt x="19498" y="3149"/>
                  <a:pt x="19709" y="3150"/>
                  <a:pt x="19752" y="2995"/>
                </a:cubicBezTo>
                <a:cubicBezTo>
                  <a:pt x="19681" y="2935"/>
                  <a:pt x="19679" y="2936"/>
                  <a:pt x="19527" y="2978"/>
                </a:cubicBezTo>
                <a:lnTo>
                  <a:pt x="19415" y="2900"/>
                </a:lnTo>
                <a:cubicBezTo>
                  <a:pt x="19419" y="2726"/>
                  <a:pt x="19665" y="2804"/>
                  <a:pt x="19572" y="2537"/>
                </a:cubicBezTo>
                <a:lnTo>
                  <a:pt x="19284" y="2380"/>
                </a:lnTo>
                <a:cubicBezTo>
                  <a:pt x="19281" y="2235"/>
                  <a:pt x="19559" y="2244"/>
                  <a:pt x="19475" y="2063"/>
                </a:cubicBezTo>
                <a:cubicBezTo>
                  <a:pt x="19395" y="2030"/>
                  <a:pt x="19286" y="2124"/>
                  <a:pt x="19235" y="1980"/>
                </a:cubicBezTo>
                <a:lnTo>
                  <a:pt x="19321" y="1881"/>
                </a:lnTo>
                <a:cubicBezTo>
                  <a:pt x="19211" y="1776"/>
                  <a:pt x="19121" y="1662"/>
                  <a:pt x="19231" y="1485"/>
                </a:cubicBezTo>
                <a:lnTo>
                  <a:pt x="19097" y="1345"/>
                </a:lnTo>
                <a:cubicBezTo>
                  <a:pt x="19123" y="1222"/>
                  <a:pt x="19283" y="1319"/>
                  <a:pt x="19317" y="1176"/>
                </a:cubicBezTo>
                <a:cubicBezTo>
                  <a:pt x="18864" y="1160"/>
                  <a:pt x="19085" y="1002"/>
                  <a:pt x="18861" y="755"/>
                </a:cubicBezTo>
                <a:cubicBezTo>
                  <a:pt x="18832" y="770"/>
                  <a:pt x="18798" y="774"/>
                  <a:pt x="18767" y="768"/>
                </a:cubicBezTo>
                <a:lnTo>
                  <a:pt x="18636" y="533"/>
                </a:lnTo>
                <a:lnTo>
                  <a:pt x="18617" y="541"/>
                </a:lnTo>
                <a:cubicBezTo>
                  <a:pt x="18600" y="342"/>
                  <a:pt x="18594" y="233"/>
                  <a:pt x="18396" y="182"/>
                </a:cubicBezTo>
                <a:cubicBezTo>
                  <a:pt x="18226" y="139"/>
                  <a:pt x="18063" y="1"/>
                  <a:pt x="17850" y="75"/>
                </a:cubicBezTo>
                <a:cubicBezTo>
                  <a:pt x="17692" y="27"/>
                  <a:pt x="17533" y="5"/>
                  <a:pt x="17370" y="1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135" name="Google Shape;135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017154" y="800800"/>
            <a:ext cx="3577125" cy="3584275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6E4950E-931E-6558-3021-31140BB7D6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61" b="89961" l="10000" r="94500">
                        <a14:foregroundMark x1="28833" y1="69490" x2="42556" y2="75216"/>
                        <a14:foregroundMark x1="42556" y1="75216" x2="30556" y2="70275"/>
                        <a14:foregroundMark x1="30556" y1="70275" x2="29722" y2="69490"/>
                        <a14:foregroundMark x1="17444" y1="66118" x2="22722" y2="77098"/>
                        <a14:foregroundMark x1="22722" y1="77098" x2="17556" y2="65961"/>
                        <a14:foregroundMark x1="17556" y1="65961" x2="17278" y2="65961"/>
                        <a14:foregroundMark x1="92480" y1="37532" x2="86556" y2="42039"/>
                        <a14:foregroundMark x1="86556" y1="42039" x2="81278" y2="28235"/>
                        <a14:foregroundMark x1="81278" y1="28235" x2="94500" y2="35216"/>
                        <a14:backgroundMark x1="10389" y1="79373" x2="19278" y2="80706"/>
                        <a14:backgroundMark x1="19278" y1="80706" x2="25667" y2="79373"/>
                        <a14:backgroundMark x1="93611" y1="36706" x2="94222" y2="36549"/>
                        <a14:backgroundMark x1="92778" y1="36314" x2="93833" y2="37020"/>
                      </a14:backgroundRemoval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94" b="19939"/>
          <a:stretch/>
        </p:blipFill>
        <p:spPr bwMode="auto">
          <a:xfrm>
            <a:off x="6192981" y="3368487"/>
            <a:ext cx="2882401" cy="16386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" name="Google Shape;140;p23"/>
          <p:cNvSpPr txBox="1">
            <a:spLocks noGrp="1"/>
          </p:cNvSpPr>
          <p:nvPr>
            <p:ph type="title" idx="4294967295"/>
          </p:nvPr>
        </p:nvSpPr>
        <p:spPr>
          <a:xfrm>
            <a:off x="482200" y="774750"/>
            <a:ext cx="81744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WANT BIG IMPACT - USE BIG IMAGE</a:t>
            </a:r>
            <a:endParaRPr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41" name="Google Shape;141;p23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</p:spTree>
    <p:custDataLst>
      <p:tags r:id="rId1"/>
    </p:custData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1E7F"/>
            </a:gs>
            <a:gs pos="100000">
              <a:srgbClr val="FF9900"/>
            </a:gs>
          </a:gsLst>
          <a:lin ang="5400700" scaled="0"/>
        </a:gradFill>
        <a:effectLst/>
      </p:bgPr>
    </p:bg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5A5B63-1A54-6FB6-C772-748048BC02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61" b="89961" l="10000" r="94500">
                        <a14:foregroundMark x1="28833" y1="69490" x2="42556" y2="75216"/>
                        <a14:foregroundMark x1="42556" y1="75216" x2="30556" y2="70275"/>
                        <a14:foregroundMark x1="30556" y1="70275" x2="29722" y2="69490"/>
                        <a14:foregroundMark x1="17444" y1="66118" x2="22722" y2="77098"/>
                        <a14:foregroundMark x1="22722" y1="77098" x2="17556" y2="65961"/>
                        <a14:foregroundMark x1="17556" y1="65961" x2="17278" y2="65961"/>
                        <a14:foregroundMark x1="92480" y1="37532" x2="86556" y2="42039"/>
                        <a14:foregroundMark x1="86556" y1="42039" x2="81278" y2="28235"/>
                        <a14:foregroundMark x1="81278" y1="28235" x2="94500" y2="35216"/>
                        <a14:backgroundMark x1="10389" y1="79373" x2="19278" y2="80706"/>
                        <a14:backgroundMark x1="19278" y1="80706" x2="25667" y2="79373"/>
                        <a14:backgroundMark x1="93611" y1="36706" x2="94222" y2="36549"/>
                        <a14:backgroundMark x1="92778" y1="36314" x2="93833" y2="37020"/>
                      </a14:backgroundRemoval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94" b="19939"/>
          <a:stretch/>
        </p:blipFill>
        <p:spPr bwMode="auto">
          <a:xfrm>
            <a:off x="6192981" y="3368487"/>
            <a:ext cx="2882401" cy="16386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5" name="Google Shape;265;p32"/>
          <p:cNvSpPr txBox="1">
            <a:spLocks noGrp="1"/>
          </p:cNvSpPr>
          <p:nvPr>
            <p:ph type="body" idx="4294967295"/>
          </p:nvPr>
        </p:nvSpPr>
        <p:spPr>
          <a:xfrm>
            <a:off x="1486399" y="481100"/>
            <a:ext cx="3051795" cy="4190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ontserrat ExtraBold"/>
                <a:cs typeface="Montserrat ExtraBold"/>
                <a:sym typeface="Montserrat ExtraBold"/>
              </a:rPr>
              <a:t>MOBILE PROJECT</a:t>
            </a:r>
            <a:endParaRPr sz="28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Montserrat ExtraBold"/>
              <a:cs typeface="Montserrat ExtraBold"/>
              <a:sym typeface="Montserrat ExtraBold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2000" dirty="0">
                <a:solidFill>
                  <a:srgbClr val="FFFFFF"/>
                </a:solidFill>
                <a:latin typeface="+mn-lt"/>
              </a:rPr>
              <a:t>Show and explain your web, app or software projects using these gadget templates.</a:t>
            </a:r>
            <a:endParaRPr sz="20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66" name="Google Shape;266;p32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28</a:t>
            </a:fld>
            <a:endParaRPr/>
          </a:p>
        </p:txBody>
      </p:sp>
      <p:grpSp>
        <p:nvGrpSpPr>
          <p:cNvPr id="267" name="Google Shape;267;p32"/>
          <p:cNvGrpSpPr/>
          <p:nvPr/>
        </p:nvGrpSpPr>
        <p:grpSpPr>
          <a:xfrm>
            <a:off x="5239336" y="769766"/>
            <a:ext cx="1737412" cy="3603736"/>
            <a:chOff x="2547150" y="238125"/>
            <a:chExt cx="2525675" cy="5238750"/>
          </a:xfrm>
        </p:grpSpPr>
        <p:sp>
          <p:nvSpPr>
            <p:cNvPr id="268" name="Google Shape;268;p32"/>
            <p:cNvSpPr/>
            <p:nvPr/>
          </p:nvSpPr>
          <p:spPr>
            <a:xfrm>
              <a:off x="2547150" y="238125"/>
              <a:ext cx="2525675" cy="5238750"/>
            </a:xfrm>
            <a:custGeom>
              <a:avLst/>
              <a:gdLst/>
              <a:ahLst/>
              <a:cxnLst/>
              <a:rect l="l" t="t" r="r" b="b"/>
              <a:pathLst>
                <a:path w="101027" h="209550" extrusionOk="0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32"/>
            <p:cNvSpPr/>
            <p:nvPr/>
          </p:nvSpPr>
          <p:spPr>
            <a:xfrm>
              <a:off x="3557025" y="5147100"/>
              <a:ext cx="504050" cy="179900"/>
            </a:xfrm>
            <a:custGeom>
              <a:avLst/>
              <a:gdLst/>
              <a:ahLst/>
              <a:cxnLst/>
              <a:rect l="l" t="t" r="r" b="b"/>
              <a:pathLst>
                <a:path w="20162" h="7196" extrusionOk="0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gradFill>
              <a:gsLst>
                <a:gs pos="0">
                  <a:srgbClr val="E61E7F"/>
                </a:gs>
                <a:gs pos="100000">
                  <a:srgbClr val="FF9900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32"/>
            <p:cNvSpPr/>
            <p:nvPr/>
          </p:nvSpPr>
          <p:spPr>
            <a:xfrm>
              <a:off x="3008050" y="423600"/>
              <a:ext cx="99325" cy="99325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gradFill>
              <a:gsLst>
                <a:gs pos="0">
                  <a:srgbClr val="E61E7F"/>
                </a:gs>
                <a:gs pos="100000">
                  <a:srgbClr val="FF9900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2"/>
            <p:cNvSpPr/>
            <p:nvPr/>
          </p:nvSpPr>
          <p:spPr>
            <a:xfrm>
              <a:off x="3566400" y="434850"/>
              <a:ext cx="487175" cy="76850"/>
            </a:xfrm>
            <a:custGeom>
              <a:avLst/>
              <a:gdLst/>
              <a:ahLst/>
              <a:cxnLst/>
              <a:rect l="l" t="t" r="r" b="b"/>
              <a:pathLst>
                <a:path w="19487" h="3074" extrusionOk="0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gradFill>
              <a:gsLst>
                <a:gs pos="0">
                  <a:srgbClr val="E61E7F"/>
                </a:gs>
                <a:gs pos="100000">
                  <a:srgbClr val="FF9900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72" name="Google Shape;272;p32"/>
          <p:cNvPicPr preferRelativeResize="0"/>
          <p:nvPr/>
        </p:nvPicPr>
        <p:blipFill rotWithShape="1">
          <a:blip r:embed="rId6">
            <a:alphaModFix/>
          </a:blip>
          <a:srcRect b="23786"/>
          <a:stretch/>
        </p:blipFill>
        <p:spPr>
          <a:xfrm>
            <a:off x="5282263" y="1087800"/>
            <a:ext cx="1651550" cy="296120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6E180"/>
            </a:gs>
            <a:gs pos="100000">
              <a:srgbClr val="B8DF32"/>
            </a:gs>
          </a:gsLst>
          <a:lin ang="5400700" scaled="0"/>
        </a:gradFill>
        <a:effectLst/>
      </p:bgPr>
    </p:bg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9A36151-AA35-865C-FB90-F2DC87BD44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61" b="89961" l="10000" r="94500">
                        <a14:foregroundMark x1="28833" y1="69490" x2="42556" y2="75216"/>
                        <a14:foregroundMark x1="42556" y1="75216" x2="30556" y2="70275"/>
                        <a14:foregroundMark x1="30556" y1="70275" x2="29722" y2="69490"/>
                        <a14:foregroundMark x1="17444" y1="66118" x2="22722" y2="77098"/>
                        <a14:foregroundMark x1="22722" y1="77098" x2="17556" y2="65961"/>
                        <a14:foregroundMark x1="17556" y1="65961" x2="17278" y2="65961"/>
                        <a14:foregroundMark x1="92480" y1="37532" x2="86556" y2="42039"/>
                        <a14:foregroundMark x1="86556" y1="42039" x2="81278" y2="28235"/>
                        <a14:foregroundMark x1="81278" y1="28235" x2="94500" y2="35216"/>
                        <a14:backgroundMark x1="10389" y1="79373" x2="19278" y2="80706"/>
                        <a14:backgroundMark x1="19278" y1="80706" x2="25667" y2="79373"/>
                        <a14:backgroundMark x1="93611" y1="36706" x2="94222" y2="36549"/>
                        <a14:backgroundMark x1="92778" y1="36314" x2="93833" y2="37020"/>
                      </a14:backgroundRemoval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94" b="19939"/>
          <a:stretch/>
        </p:blipFill>
        <p:spPr bwMode="auto">
          <a:xfrm>
            <a:off x="6192981" y="3368487"/>
            <a:ext cx="2882401" cy="16386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7" name="Google Shape;277;p33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29</a:t>
            </a:fld>
            <a:endParaRPr/>
          </a:p>
        </p:txBody>
      </p:sp>
      <p:grpSp>
        <p:nvGrpSpPr>
          <p:cNvPr id="278" name="Google Shape;278;p33"/>
          <p:cNvGrpSpPr/>
          <p:nvPr/>
        </p:nvGrpSpPr>
        <p:grpSpPr>
          <a:xfrm>
            <a:off x="5008099" y="808381"/>
            <a:ext cx="2292677" cy="3537728"/>
            <a:chOff x="2112475" y="238125"/>
            <a:chExt cx="3395050" cy="5238750"/>
          </a:xfrm>
        </p:grpSpPr>
        <p:sp>
          <p:nvSpPr>
            <p:cNvPr id="279" name="Google Shape;279;p33"/>
            <p:cNvSpPr/>
            <p:nvPr/>
          </p:nvSpPr>
          <p:spPr>
            <a:xfrm>
              <a:off x="2112475" y="238125"/>
              <a:ext cx="3395050" cy="5238750"/>
            </a:xfrm>
            <a:custGeom>
              <a:avLst/>
              <a:gdLst/>
              <a:ahLst/>
              <a:cxnLst/>
              <a:rect l="l" t="t" r="r" b="b"/>
              <a:pathLst>
                <a:path w="135802" h="209550" extrusionOk="0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33"/>
            <p:cNvSpPr/>
            <p:nvPr/>
          </p:nvSpPr>
          <p:spPr>
            <a:xfrm>
              <a:off x="3671350" y="5147100"/>
              <a:ext cx="279175" cy="179900"/>
            </a:xfrm>
            <a:custGeom>
              <a:avLst/>
              <a:gdLst/>
              <a:ahLst/>
              <a:cxnLst/>
              <a:rect l="l" t="t" r="r" b="b"/>
              <a:pathLst>
                <a:path w="11167" h="7196" extrusionOk="0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gradFill>
              <a:gsLst>
                <a:gs pos="0">
                  <a:srgbClr val="46E180"/>
                </a:gs>
                <a:gs pos="100000">
                  <a:srgbClr val="B8DF3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33"/>
            <p:cNvSpPr/>
            <p:nvPr/>
          </p:nvSpPr>
          <p:spPr>
            <a:xfrm>
              <a:off x="3650725" y="446100"/>
              <a:ext cx="54375" cy="54350"/>
            </a:xfrm>
            <a:custGeom>
              <a:avLst/>
              <a:gdLst/>
              <a:ahLst/>
              <a:cxnLst/>
              <a:rect l="l" t="t" r="r" b="b"/>
              <a:pathLst>
                <a:path w="2175" h="2174" extrusionOk="0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gradFill>
              <a:gsLst>
                <a:gs pos="0">
                  <a:srgbClr val="46E180"/>
                </a:gs>
                <a:gs pos="100000">
                  <a:srgbClr val="B8DF3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33"/>
            <p:cNvSpPr/>
            <p:nvPr/>
          </p:nvSpPr>
          <p:spPr>
            <a:xfrm>
              <a:off x="3761275" y="423600"/>
              <a:ext cx="99325" cy="99325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gradFill>
              <a:gsLst>
                <a:gs pos="0">
                  <a:srgbClr val="46E180"/>
                </a:gs>
                <a:gs pos="100000">
                  <a:srgbClr val="B8DF3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84" name="Google Shape;284;p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59177" y="1121377"/>
            <a:ext cx="2190651" cy="292090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265;p32">
            <a:extLst>
              <a:ext uri="{FF2B5EF4-FFF2-40B4-BE49-F238E27FC236}">
                <a16:creationId xmlns:a16="http://schemas.microsoft.com/office/drawing/2014/main" id="{DF5394C5-1EBA-AC0F-A989-33C269852480}"/>
              </a:ext>
            </a:extLst>
          </p:cNvPr>
          <p:cNvSpPr txBox="1">
            <a:spLocks/>
          </p:cNvSpPr>
          <p:nvPr/>
        </p:nvSpPr>
        <p:spPr>
          <a:xfrm>
            <a:off x="1486399" y="481100"/>
            <a:ext cx="3051795" cy="41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marR="0" lvl="1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marR="0" lvl="6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marR="0" lvl="7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marR="0" lvl="8" indent="-3683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0" indent="0">
              <a:buFont typeface="Montserrat Light"/>
              <a:buNone/>
            </a:pPr>
            <a:r>
              <a: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ontserrat ExtraBold"/>
                <a:cs typeface="Montserrat ExtraBold"/>
                <a:sym typeface="Montserrat ExtraBold"/>
              </a:rPr>
              <a:t>MOBILE PROJECT</a:t>
            </a:r>
          </a:p>
          <a:p>
            <a:pPr marL="0" indent="0">
              <a:spcBef>
                <a:spcPts val="1000"/>
              </a:spcBef>
              <a:spcAft>
                <a:spcPts val="1000"/>
              </a:spcAft>
              <a:buFont typeface="Montserrat Light"/>
              <a:buNone/>
            </a:pPr>
            <a:r>
              <a:rPr lang="en-US" sz="2000" dirty="0">
                <a:solidFill>
                  <a:srgbClr val="FFFFFF"/>
                </a:solidFill>
                <a:latin typeface="+mn-lt"/>
              </a:rPr>
              <a:t>Show and explain your web, app or software projects using these gadget templates.</a:t>
            </a: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C78D8"/>
            </a:gs>
            <a:gs pos="100000">
              <a:srgbClr val="00FFFF"/>
            </a:gs>
          </a:gsLst>
          <a:lin ang="5400700" scaled="0"/>
        </a:gra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B69385-CEB7-3556-35A5-56560E090F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61" b="89961" l="10000" r="94500">
                        <a14:foregroundMark x1="28833" y1="69490" x2="42556" y2="75216"/>
                        <a14:foregroundMark x1="42556" y1="75216" x2="30556" y2="70275"/>
                        <a14:foregroundMark x1="30556" y1="70275" x2="29722" y2="69490"/>
                        <a14:foregroundMark x1="17444" y1="66118" x2="22722" y2="77098"/>
                        <a14:foregroundMark x1="22722" y1="77098" x2="17556" y2="65961"/>
                        <a14:foregroundMark x1="17556" y1="65961" x2="17278" y2="65961"/>
                        <a14:foregroundMark x1="92480" y1="37532" x2="86556" y2="42039"/>
                        <a14:foregroundMark x1="86556" y1="42039" x2="81278" y2="28235"/>
                        <a14:foregroundMark x1="81278" y1="28235" x2="94500" y2="35216"/>
                        <a14:backgroundMark x1="10389" y1="79373" x2="19278" y2="80706"/>
                        <a14:backgroundMark x1="19278" y1="80706" x2="25667" y2="79373"/>
                        <a14:backgroundMark x1="93611" y1="36706" x2="94222" y2="36549"/>
                        <a14:backgroundMark x1="92778" y1="36314" x2="93833" y2="37020"/>
                      </a14:backgroundRemoval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94" b="19939"/>
          <a:stretch/>
        </p:blipFill>
        <p:spPr bwMode="auto">
          <a:xfrm>
            <a:off x="6192981" y="3368487"/>
            <a:ext cx="2882401" cy="16386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Google Shape;84;p16">
            <a:extLst>
              <a:ext uri="{FF2B5EF4-FFF2-40B4-BE49-F238E27FC236}">
                <a16:creationId xmlns:a16="http://schemas.microsoft.com/office/drawing/2014/main" id="{AC883F65-2948-2AB3-B87A-0CD7DB4C53FF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169925" y="1811950"/>
            <a:ext cx="48042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latin typeface="+mj-lt"/>
              </a:rPr>
              <a:t>SECTION TITLE</a:t>
            </a:r>
            <a:endParaRPr sz="4000" dirty="0">
              <a:latin typeface="+mj-lt"/>
            </a:endParaRPr>
          </a:p>
        </p:txBody>
      </p:sp>
      <p:sp>
        <p:nvSpPr>
          <p:cNvPr id="8" name="Google Shape;85;p16">
            <a:extLst>
              <a:ext uri="{FF2B5EF4-FFF2-40B4-BE49-F238E27FC236}">
                <a16:creationId xmlns:a16="http://schemas.microsoft.com/office/drawing/2014/main" id="{B6D3EE5C-5E19-0F9E-FF93-7A8BA0118774}"/>
              </a:ext>
            </a:extLst>
          </p:cNvPr>
          <p:cNvSpPr txBox="1">
            <a:spLocks/>
          </p:cNvSpPr>
          <p:nvPr/>
        </p:nvSpPr>
        <p:spPr>
          <a:xfrm>
            <a:off x="2169925" y="2840052"/>
            <a:ext cx="4804200" cy="78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Aft>
                <a:spcPts val="1000"/>
              </a:spcAft>
            </a:pPr>
            <a:r>
              <a:rPr lang="en-US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Let’s start with the first set of slides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00363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050E5"/>
            </a:gs>
            <a:gs pos="100000">
              <a:srgbClr val="C833FF"/>
            </a:gs>
          </a:gsLst>
          <a:lin ang="5400700" scaled="0"/>
        </a:gradFill>
        <a:effectLst/>
      </p:bgPr>
    </p:bg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5257038-956E-DBE4-E408-4B8E796F12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61" b="89961" l="10000" r="94500">
                        <a14:foregroundMark x1="28833" y1="69490" x2="42556" y2="75216"/>
                        <a14:foregroundMark x1="42556" y1="75216" x2="30556" y2="70275"/>
                        <a14:foregroundMark x1="30556" y1="70275" x2="29722" y2="69490"/>
                        <a14:foregroundMark x1="17444" y1="66118" x2="22722" y2="77098"/>
                        <a14:foregroundMark x1="22722" y1="77098" x2="17556" y2="65961"/>
                        <a14:foregroundMark x1="17556" y1="65961" x2="17278" y2="65961"/>
                        <a14:foregroundMark x1="92480" y1="37532" x2="86556" y2="42039"/>
                        <a14:foregroundMark x1="86556" y1="42039" x2="81278" y2="28235"/>
                        <a14:foregroundMark x1="81278" y1="28235" x2="94500" y2="35216"/>
                        <a14:backgroundMark x1="10389" y1="79373" x2="19278" y2="80706"/>
                        <a14:backgroundMark x1="19278" y1="80706" x2="25667" y2="79373"/>
                        <a14:backgroundMark x1="93611" y1="36706" x2="94222" y2="36549"/>
                        <a14:backgroundMark x1="92778" y1="36314" x2="93833" y2="37020"/>
                      </a14:backgroundRemoval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94" b="19939"/>
          <a:stretch/>
        </p:blipFill>
        <p:spPr bwMode="auto">
          <a:xfrm>
            <a:off x="6192981" y="3368487"/>
            <a:ext cx="2882401" cy="16386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9" name="Google Shape;289;p3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30</a:t>
            </a:fld>
            <a:endParaRPr/>
          </a:p>
        </p:txBody>
      </p:sp>
      <p:grpSp>
        <p:nvGrpSpPr>
          <p:cNvPr id="291" name="Google Shape;291;p34"/>
          <p:cNvGrpSpPr/>
          <p:nvPr/>
        </p:nvGrpSpPr>
        <p:grpSpPr>
          <a:xfrm>
            <a:off x="3938374" y="1241129"/>
            <a:ext cx="4542205" cy="2661224"/>
            <a:chOff x="3938374" y="1241129"/>
            <a:chExt cx="4542205" cy="2661224"/>
          </a:xfrm>
        </p:grpSpPr>
        <p:sp>
          <p:nvSpPr>
            <p:cNvPr id="292" name="Google Shape;292;p34"/>
            <p:cNvSpPr/>
            <p:nvPr/>
          </p:nvSpPr>
          <p:spPr>
            <a:xfrm>
              <a:off x="4309824" y="1241129"/>
              <a:ext cx="3797910" cy="2542169"/>
            </a:xfrm>
            <a:custGeom>
              <a:avLst/>
              <a:gdLst/>
              <a:ahLst/>
              <a:cxnLst/>
              <a:rect l="l" t="t" r="r" b="b"/>
              <a:pathLst>
                <a:path w="5161606" h="3454973" extrusionOk="0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293;p34"/>
            <p:cNvSpPr/>
            <p:nvPr/>
          </p:nvSpPr>
          <p:spPr>
            <a:xfrm>
              <a:off x="3938374" y="3832321"/>
              <a:ext cx="4542205" cy="70032"/>
            </a:xfrm>
            <a:custGeom>
              <a:avLst/>
              <a:gdLst/>
              <a:ahLst/>
              <a:cxnLst/>
              <a:rect l="l" t="t" r="r" b="b"/>
              <a:pathLst>
                <a:path w="6173152" h="95178" extrusionOk="0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" name="Google Shape;294;p34"/>
            <p:cNvSpPr/>
            <p:nvPr/>
          </p:nvSpPr>
          <p:spPr>
            <a:xfrm>
              <a:off x="3938374" y="3776295"/>
              <a:ext cx="4541505" cy="56025"/>
            </a:xfrm>
            <a:custGeom>
              <a:avLst/>
              <a:gdLst/>
              <a:ahLst/>
              <a:cxnLst/>
              <a:rect l="l" t="t" r="r" b="b"/>
              <a:pathLst>
                <a:path w="6172200" h="76142" extrusionOk="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p34"/>
            <p:cNvSpPr/>
            <p:nvPr/>
          </p:nvSpPr>
          <p:spPr>
            <a:xfrm>
              <a:off x="5872718" y="3776295"/>
              <a:ext cx="665106" cy="35016"/>
            </a:xfrm>
            <a:custGeom>
              <a:avLst/>
              <a:gdLst/>
              <a:ahLst/>
              <a:cxnLst/>
              <a:rect l="l" t="t" r="r" b="b"/>
              <a:pathLst>
                <a:path w="903922" h="47589" extrusionOk="0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4050E5"/>
                </a:gs>
                <a:gs pos="100000">
                  <a:srgbClr val="C833FF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96" name="Google Shape;296;p34"/>
          <p:cNvPicPr preferRelativeResize="0"/>
          <p:nvPr/>
        </p:nvPicPr>
        <p:blipFill rotWithShape="1">
          <a:blip r:embed="rId6">
            <a:alphaModFix/>
          </a:blip>
          <a:srcRect b="6620"/>
          <a:stretch/>
        </p:blipFill>
        <p:spPr>
          <a:xfrm>
            <a:off x="4445550" y="1387850"/>
            <a:ext cx="3530550" cy="22426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265;p32">
            <a:extLst>
              <a:ext uri="{FF2B5EF4-FFF2-40B4-BE49-F238E27FC236}">
                <a16:creationId xmlns:a16="http://schemas.microsoft.com/office/drawing/2014/main" id="{2AAAA6AA-38B5-D63F-3BD0-0118368E2E47}"/>
              </a:ext>
            </a:extLst>
          </p:cNvPr>
          <p:cNvSpPr txBox="1">
            <a:spLocks/>
          </p:cNvSpPr>
          <p:nvPr/>
        </p:nvSpPr>
        <p:spPr>
          <a:xfrm>
            <a:off x="1036266" y="476700"/>
            <a:ext cx="3051795" cy="41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marR="0" lvl="1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marR="0" lvl="6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marR="0" lvl="7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marR="0" lvl="8" indent="-3683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0" indent="0">
              <a:buFont typeface="Montserrat Light"/>
              <a:buNone/>
            </a:pPr>
            <a:r>
              <a: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ontserrat ExtraBold"/>
                <a:cs typeface="Montserrat ExtraBold"/>
                <a:sym typeface="Montserrat ExtraBold"/>
              </a:rPr>
              <a:t>MOBILE PROJECT</a:t>
            </a:r>
          </a:p>
          <a:p>
            <a:pPr marL="0" indent="0">
              <a:spcBef>
                <a:spcPts val="1000"/>
              </a:spcBef>
              <a:spcAft>
                <a:spcPts val="1000"/>
              </a:spcAft>
              <a:buFont typeface="Montserrat Light"/>
              <a:buNone/>
            </a:pPr>
            <a:r>
              <a:rPr lang="en-US" sz="2000" dirty="0">
                <a:solidFill>
                  <a:srgbClr val="FFFFFF"/>
                </a:solidFill>
                <a:latin typeface="+mn-lt"/>
              </a:rPr>
              <a:t>Show and explain your web, app or software projects using these gadget templates.</a:t>
            </a:r>
          </a:p>
        </p:txBody>
      </p:sp>
    </p:spTree>
    <p:custDataLst>
      <p:tags r:id="rId1"/>
    </p:custData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790B9"/>
            </a:gs>
            <a:gs pos="100000">
              <a:srgbClr val="D4ECFF"/>
            </a:gs>
          </a:gsLst>
          <a:lin ang="5400700" scaled="0"/>
        </a:gradFill>
        <a:effectLst/>
      </p:bgPr>
    </p:bg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783995-2FC0-8B70-A059-B59C76311E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61" b="89961" l="10000" r="94500">
                        <a14:foregroundMark x1="28833" y1="69490" x2="42556" y2="75216"/>
                        <a14:foregroundMark x1="42556" y1="75216" x2="30556" y2="70275"/>
                        <a14:foregroundMark x1="30556" y1="70275" x2="29722" y2="69490"/>
                        <a14:foregroundMark x1="17444" y1="66118" x2="22722" y2="77098"/>
                        <a14:foregroundMark x1="22722" y1="77098" x2="17556" y2="65961"/>
                        <a14:foregroundMark x1="17556" y1="65961" x2="17278" y2="65961"/>
                        <a14:foregroundMark x1="92480" y1="37532" x2="86556" y2="42039"/>
                        <a14:foregroundMark x1="86556" y1="42039" x2="81278" y2="28235"/>
                        <a14:foregroundMark x1="81278" y1="28235" x2="94500" y2="35216"/>
                        <a14:backgroundMark x1="10389" y1="79373" x2="19278" y2="80706"/>
                        <a14:backgroundMark x1="19278" y1="80706" x2="25667" y2="79373"/>
                        <a14:backgroundMark x1="93611" y1="36706" x2="94222" y2="36549"/>
                        <a14:backgroundMark x1="92778" y1="36314" x2="93833" y2="37020"/>
                      </a14:backgroundRemoval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94" b="19939"/>
          <a:stretch/>
        </p:blipFill>
        <p:spPr bwMode="auto">
          <a:xfrm>
            <a:off x="6192981" y="3368487"/>
            <a:ext cx="2882401" cy="16386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0" name="Google Shape;330;p39"/>
          <p:cNvSpPr txBox="1">
            <a:spLocks noGrp="1"/>
          </p:cNvSpPr>
          <p:nvPr>
            <p:ph type="title"/>
          </p:nvPr>
        </p:nvSpPr>
        <p:spPr>
          <a:xfrm>
            <a:off x="598014" y="911700"/>
            <a:ext cx="2243712" cy="332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SLIDE TITLE</a:t>
            </a:r>
            <a:endParaRPr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31" name="Google Shape;331;p3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31</a:t>
            </a:fld>
            <a:endParaRPr/>
          </a:p>
        </p:txBody>
      </p:sp>
      <p:sp>
        <p:nvSpPr>
          <p:cNvPr id="332" name="Google Shape;332;p39"/>
          <p:cNvSpPr/>
          <p:nvPr/>
        </p:nvSpPr>
        <p:spPr>
          <a:xfrm>
            <a:off x="8159510" y="2374950"/>
            <a:ext cx="555900" cy="393600"/>
          </a:xfrm>
          <a:prstGeom prst="homePlate">
            <a:avLst>
              <a:gd name="adj" fmla="val 32030"/>
            </a:avLst>
          </a:prstGeom>
          <a:solidFill>
            <a:schemeClr val="accent5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82875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chemeClr val="lt1"/>
                </a:solidFill>
                <a:latin typeface="+mn-lt"/>
                <a:ea typeface="Montserrat"/>
                <a:cs typeface="Montserrat"/>
                <a:sym typeface="Montserrat"/>
              </a:rPr>
              <a:t>DEC</a:t>
            </a:r>
            <a:endParaRPr sz="1050">
              <a:solidFill>
                <a:schemeClr val="lt1"/>
              </a:solidFill>
              <a:latin typeface="+mn-lt"/>
              <a:ea typeface="Montserrat"/>
              <a:cs typeface="Montserrat"/>
              <a:sym typeface="Montserrat"/>
            </a:endParaRPr>
          </a:p>
        </p:txBody>
      </p:sp>
      <p:sp>
        <p:nvSpPr>
          <p:cNvPr id="333" name="Google Shape;333;p39"/>
          <p:cNvSpPr/>
          <p:nvPr/>
        </p:nvSpPr>
        <p:spPr>
          <a:xfrm>
            <a:off x="7713621" y="2374950"/>
            <a:ext cx="555900" cy="393600"/>
          </a:xfrm>
          <a:prstGeom prst="homePlate">
            <a:avLst>
              <a:gd name="adj" fmla="val 32030"/>
            </a:avLst>
          </a:prstGeom>
          <a:solidFill>
            <a:schemeClr val="accent5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82875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chemeClr val="lt1"/>
                </a:solidFill>
                <a:latin typeface="+mn-lt"/>
                <a:ea typeface="Montserrat"/>
                <a:cs typeface="Montserrat"/>
                <a:sym typeface="Montserrat"/>
              </a:rPr>
              <a:t>NOV</a:t>
            </a:r>
            <a:endParaRPr sz="1050">
              <a:solidFill>
                <a:schemeClr val="lt1"/>
              </a:solidFill>
              <a:latin typeface="+mn-lt"/>
              <a:ea typeface="Montserrat"/>
              <a:cs typeface="Montserrat"/>
              <a:sym typeface="Montserrat"/>
            </a:endParaRPr>
          </a:p>
        </p:txBody>
      </p:sp>
      <p:sp>
        <p:nvSpPr>
          <p:cNvPr id="334" name="Google Shape;334;p39"/>
          <p:cNvSpPr/>
          <p:nvPr/>
        </p:nvSpPr>
        <p:spPr>
          <a:xfrm>
            <a:off x="7267731" y="2374950"/>
            <a:ext cx="555900" cy="393600"/>
          </a:xfrm>
          <a:prstGeom prst="homePlate">
            <a:avLst>
              <a:gd name="adj" fmla="val 32030"/>
            </a:avLst>
          </a:prstGeom>
          <a:solidFill>
            <a:schemeClr val="accent5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82875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chemeClr val="lt1"/>
                </a:solidFill>
                <a:latin typeface="+mn-lt"/>
                <a:ea typeface="Montserrat"/>
                <a:cs typeface="Montserrat"/>
                <a:sym typeface="Montserrat"/>
              </a:rPr>
              <a:t>OCT</a:t>
            </a:r>
            <a:endParaRPr sz="1050">
              <a:solidFill>
                <a:schemeClr val="lt1"/>
              </a:solidFill>
              <a:latin typeface="+mn-lt"/>
              <a:ea typeface="Montserrat"/>
              <a:cs typeface="Montserrat"/>
              <a:sym typeface="Montserrat"/>
            </a:endParaRPr>
          </a:p>
        </p:txBody>
      </p:sp>
      <p:sp>
        <p:nvSpPr>
          <p:cNvPr id="335" name="Google Shape;335;p39"/>
          <p:cNvSpPr/>
          <p:nvPr/>
        </p:nvSpPr>
        <p:spPr>
          <a:xfrm>
            <a:off x="6821842" y="2374950"/>
            <a:ext cx="555900" cy="393600"/>
          </a:xfrm>
          <a:prstGeom prst="homePlate">
            <a:avLst>
              <a:gd name="adj" fmla="val 32030"/>
            </a:avLst>
          </a:prstGeom>
          <a:solidFill>
            <a:schemeClr val="accent4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82875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chemeClr val="lt1"/>
                </a:solidFill>
                <a:latin typeface="+mn-lt"/>
                <a:ea typeface="Montserrat"/>
                <a:cs typeface="Montserrat"/>
                <a:sym typeface="Montserrat"/>
              </a:rPr>
              <a:t>SEP</a:t>
            </a:r>
            <a:endParaRPr sz="1050">
              <a:solidFill>
                <a:schemeClr val="lt1"/>
              </a:solidFill>
              <a:latin typeface="+mn-lt"/>
              <a:ea typeface="Montserrat"/>
              <a:cs typeface="Montserrat"/>
              <a:sym typeface="Montserrat"/>
            </a:endParaRPr>
          </a:p>
        </p:txBody>
      </p:sp>
      <p:sp>
        <p:nvSpPr>
          <p:cNvPr id="336" name="Google Shape;336;p39"/>
          <p:cNvSpPr/>
          <p:nvPr/>
        </p:nvSpPr>
        <p:spPr>
          <a:xfrm>
            <a:off x="6375953" y="2374950"/>
            <a:ext cx="555900" cy="393600"/>
          </a:xfrm>
          <a:prstGeom prst="homePlate">
            <a:avLst>
              <a:gd name="adj" fmla="val 32030"/>
            </a:avLst>
          </a:prstGeom>
          <a:solidFill>
            <a:schemeClr val="accent4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82875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chemeClr val="lt1"/>
                </a:solidFill>
                <a:latin typeface="+mn-lt"/>
                <a:ea typeface="Montserrat"/>
                <a:cs typeface="Montserrat"/>
                <a:sym typeface="Montserrat"/>
              </a:rPr>
              <a:t>AUG</a:t>
            </a:r>
            <a:endParaRPr sz="1050">
              <a:solidFill>
                <a:schemeClr val="lt1"/>
              </a:solidFill>
              <a:latin typeface="+mn-lt"/>
              <a:ea typeface="Montserrat"/>
              <a:cs typeface="Montserrat"/>
              <a:sym typeface="Montserrat"/>
            </a:endParaRPr>
          </a:p>
        </p:txBody>
      </p:sp>
      <p:sp>
        <p:nvSpPr>
          <p:cNvPr id="337" name="Google Shape;337;p39"/>
          <p:cNvSpPr/>
          <p:nvPr/>
        </p:nvSpPr>
        <p:spPr>
          <a:xfrm>
            <a:off x="5930064" y="2374950"/>
            <a:ext cx="555900" cy="393600"/>
          </a:xfrm>
          <a:prstGeom prst="homePlate">
            <a:avLst>
              <a:gd name="adj" fmla="val 32030"/>
            </a:avLst>
          </a:prstGeom>
          <a:solidFill>
            <a:schemeClr val="accent4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82875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chemeClr val="lt1"/>
                </a:solidFill>
                <a:latin typeface="+mn-lt"/>
                <a:ea typeface="Montserrat"/>
                <a:cs typeface="Montserrat"/>
                <a:sym typeface="Montserrat"/>
              </a:rPr>
              <a:t>JUL</a:t>
            </a:r>
            <a:endParaRPr sz="1050">
              <a:solidFill>
                <a:schemeClr val="lt1"/>
              </a:solidFill>
              <a:latin typeface="+mn-lt"/>
              <a:ea typeface="Montserrat"/>
              <a:cs typeface="Montserrat"/>
              <a:sym typeface="Montserrat"/>
            </a:endParaRPr>
          </a:p>
        </p:txBody>
      </p:sp>
      <p:sp>
        <p:nvSpPr>
          <p:cNvPr id="338" name="Google Shape;338;p39"/>
          <p:cNvSpPr/>
          <p:nvPr/>
        </p:nvSpPr>
        <p:spPr>
          <a:xfrm>
            <a:off x="5484175" y="2374950"/>
            <a:ext cx="555900" cy="393600"/>
          </a:xfrm>
          <a:prstGeom prst="homePlate">
            <a:avLst>
              <a:gd name="adj" fmla="val 32030"/>
            </a:avLst>
          </a:prstGeom>
          <a:solidFill>
            <a:schemeClr val="accent3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82875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chemeClr val="lt1"/>
                </a:solidFill>
                <a:latin typeface="+mn-lt"/>
                <a:ea typeface="Montserrat"/>
                <a:cs typeface="Montserrat"/>
                <a:sym typeface="Montserrat"/>
              </a:rPr>
              <a:t>JUN</a:t>
            </a:r>
            <a:endParaRPr sz="1050">
              <a:solidFill>
                <a:schemeClr val="lt1"/>
              </a:solidFill>
              <a:latin typeface="+mn-lt"/>
              <a:ea typeface="Montserrat"/>
              <a:cs typeface="Montserrat"/>
              <a:sym typeface="Montserrat"/>
            </a:endParaRPr>
          </a:p>
        </p:txBody>
      </p:sp>
      <p:sp>
        <p:nvSpPr>
          <p:cNvPr id="339" name="Google Shape;339;p39"/>
          <p:cNvSpPr/>
          <p:nvPr/>
        </p:nvSpPr>
        <p:spPr>
          <a:xfrm>
            <a:off x="5038286" y="2374950"/>
            <a:ext cx="555900" cy="393600"/>
          </a:xfrm>
          <a:prstGeom prst="homePlate">
            <a:avLst>
              <a:gd name="adj" fmla="val 32030"/>
            </a:avLst>
          </a:prstGeom>
          <a:solidFill>
            <a:schemeClr val="accent3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82875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chemeClr val="lt1"/>
                </a:solidFill>
                <a:latin typeface="+mn-lt"/>
                <a:ea typeface="Montserrat"/>
                <a:cs typeface="Montserrat"/>
                <a:sym typeface="Montserrat"/>
              </a:rPr>
              <a:t>MAY</a:t>
            </a:r>
            <a:endParaRPr sz="1050">
              <a:solidFill>
                <a:schemeClr val="lt1"/>
              </a:solidFill>
              <a:latin typeface="+mn-lt"/>
              <a:ea typeface="Montserrat"/>
              <a:cs typeface="Montserrat"/>
              <a:sym typeface="Montserrat"/>
            </a:endParaRPr>
          </a:p>
        </p:txBody>
      </p:sp>
      <p:sp>
        <p:nvSpPr>
          <p:cNvPr id="340" name="Google Shape;340;p39"/>
          <p:cNvSpPr/>
          <p:nvPr/>
        </p:nvSpPr>
        <p:spPr>
          <a:xfrm>
            <a:off x="4592397" y="2374950"/>
            <a:ext cx="555900" cy="393600"/>
          </a:xfrm>
          <a:prstGeom prst="homePlate">
            <a:avLst>
              <a:gd name="adj" fmla="val 32030"/>
            </a:avLst>
          </a:prstGeom>
          <a:solidFill>
            <a:schemeClr val="accent3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82875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chemeClr val="lt1"/>
                </a:solidFill>
                <a:latin typeface="+mn-lt"/>
                <a:ea typeface="Montserrat"/>
                <a:cs typeface="Montserrat"/>
                <a:sym typeface="Montserrat"/>
              </a:rPr>
              <a:t>APR</a:t>
            </a:r>
            <a:endParaRPr sz="1050">
              <a:solidFill>
                <a:schemeClr val="lt1"/>
              </a:solidFill>
              <a:latin typeface="+mn-lt"/>
              <a:ea typeface="Montserrat"/>
              <a:cs typeface="Montserrat"/>
              <a:sym typeface="Montserrat"/>
            </a:endParaRPr>
          </a:p>
        </p:txBody>
      </p:sp>
      <p:sp>
        <p:nvSpPr>
          <p:cNvPr id="341" name="Google Shape;341;p39"/>
          <p:cNvSpPr/>
          <p:nvPr/>
        </p:nvSpPr>
        <p:spPr>
          <a:xfrm>
            <a:off x="4146508" y="2374950"/>
            <a:ext cx="555900" cy="393600"/>
          </a:xfrm>
          <a:prstGeom prst="homePlate">
            <a:avLst>
              <a:gd name="adj" fmla="val 32030"/>
            </a:avLst>
          </a:prstGeom>
          <a:solidFill>
            <a:schemeClr val="accent1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82875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chemeClr val="lt1"/>
                </a:solidFill>
                <a:latin typeface="+mn-lt"/>
                <a:ea typeface="Montserrat"/>
                <a:cs typeface="Montserrat"/>
                <a:sym typeface="Montserrat"/>
              </a:rPr>
              <a:t>MAR</a:t>
            </a:r>
            <a:endParaRPr sz="1050">
              <a:solidFill>
                <a:schemeClr val="lt1"/>
              </a:solidFill>
              <a:latin typeface="+mn-lt"/>
              <a:ea typeface="Montserrat"/>
              <a:cs typeface="Montserrat"/>
              <a:sym typeface="Montserrat"/>
            </a:endParaRPr>
          </a:p>
        </p:txBody>
      </p:sp>
      <p:sp>
        <p:nvSpPr>
          <p:cNvPr id="342" name="Google Shape;342;p39"/>
          <p:cNvSpPr/>
          <p:nvPr/>
        </p:nvSpPr>
        <p:spPr>
          <a:xfrm>
            <a:off x="3700618" y="2374950"/>
            <a:ext cx="555900" cy="393600"/>
          </a:xfrm>
          <a:prstGeom prst="homePlate">
            <a:avLst>
              <a:gd name="adj" fmla="val 32030"/>
            </a:avLst>
          </a:prstGeom>
          <a:solidFill>
            <a:schemeClr val="accent1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82875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chemeClr val="lt1"/>
                </a:solidFill>
                <a:latin typeface="+mn-lt"/>
                <a:ea typeface="Montserrat"/>
                <a:cs typeface="Montserrat"/>
                <a:sym typeface="Montserrat"/>
              </a:rPr>
              <a:t>FEB</a:t>
            </a:r>
            <a:endParaRPr sz="1050">
              <a:solidFill>
                <a:schemeClr val="lt1"/>
              </a:solidFill>
              <a:latin typeface="+mn-lt"/>
              <a:ea typeface="Montserrat"/>
              <a:cs typeface="Montserrat"/>
              <a:sym typeface="Montserrat"/>
            </a:endParaRPr>
          </a:p>
        </p:txBody>
      </p:sp>
      <p:sp>
        <p:nvSpPr>
          <p:cNvPr id="343" name="Google Shape;343;p39"/>
          <p:cNvSpPr/>
          <p:nvPr/>
        </p:nvSpPr>
        <p:spPr>
          <a:xfrm>
            <a:off x="3254729" y="2374950"/>
            <a:ext cx="555900" cy="393600"/>
          </a:xfrm>
          <a:prstGeom prst="homePlate">
            <a:avLst>
              <a:gd name="adj" fmla="val 32030"/>
            </a:avLst>
          </a:prstGeom>
          <a:solidFill>
            <a:schemeClr val="accent1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82875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 dirty="0">
                <a:solidFill>
                  <a:schemeClr val="lt1"/>
                </a:solidFill>
                <a:latin typeface="+mn-lt"/>
                <a:ea typeface="Montserrat"/>
                <a:cs typeface="Montserrat"/>
                <a:sym typeface="Montserrat"/>
              </a:rPr>
              <a:t>JAN</a:t>
            </a:r>
            <a:endParaRPr sz="1050" dirty="0">
              <a:solidFill>
                <a:schemeClr val="lt1"/>
              </a:solidFill>
              <a:latin typeface="+mn-lt"/>
              <a:ea typeface="Montserrat"/>
              <a:cs typeface="Montserrat"/>
              <a:sym typeface="Montserrat"/>
            </a:endParaRPr>
          </a:p>
        </p:txBody>
      </p:sp>
      <p:sp>
        <p:nvSpPr>
          <p:cNvPr id="344" name="Google Shape;344;p39"/>
          <p:cNvSpPr/>
          <p:nvPr/>
        </p:nvSpPr>
        <p:spPr>
          <a:xfrm>
            <a:off x="2934349" y="2374950"/>
            <a:ext cx="430500" cy="393600"/>
          </a:xfrm>
          <a:prstGeom prst="homePlate">
            <a:avLst>
              <a:gd name="adj" fmla="val 32030"/>
            </a:avLst>
          </a:prstGeom>
          <a:solidFill>
            <a:schemeClr val="lt1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</a:endParaRPr>
          </a:p>
        </p:txBody>
      </p:sp>
      <p:cxnSp>
        <p:nvCxnSpPr>
          <p:cNvPr id="345" name="Google Shape;345;p39"/>
          <p:cNvCxnSpPr/>
          <p:nvPr/>
        </p:nvCxnSpPr>
        <p:spPr>
          <a:xfrm rot="10800000">
            <a:off x="3453759" y="1900931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346" name="Google Shape;346;p39"/>
          <p:cNvSpPr txBox="1"/>
          <p:nvPr/>
        </p:nvSpPr>
        <p:spPr>
          <a:xfrm>
            <a:off x="3426049" y="1346200"/>
            <a:ext cx="8439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+mn-lt"/>
                <a:ea typeface="Montserrat"/>
                <a:cs typeface="Montserrat"/>
                <a:sym typeface="Montserrat"/>
              </a:rPr>
              <a:t>Blue is the colour of the clear sky and the deep sea</a:t>
            </a:r>
            <a:endParaRPr sz="1000" dirty="0">
              <a:solidFill>
                <a:schemeClr val="dk1"/>
              </a:solidFill>
              <a:latin typeface="+mn-lt"/>
              <a:ea typeface="Montserrat"/>
              <a:cs typeface="Montserrat"/>
              <a:sym typeface="Montserrat"/>
            </a:endParaRPr>
          </a:p>
        </p:txBody>
      </p:sp>
      <p:cxnSp>
        <p:nvCxnSpPr>
          <p:cNvPr id="347" name="Google Shape;347;p39"/>
          <p:cNvCxnSpPr/>
          <p:nvPr/>
        </p:nvCxnSpPr>
        <p:spPr>
          <a:xfrm rot="10800000">
            <a:off x="4346258" y="1900931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348" name="Google Shape;348;p39"/>
          <p:cNvSpPr txBox="1"/>
          <p:nvPr/>
        </p:nvSpPr>
        <p:spPr>
          <a:xfrm>
            <a:off x="4319565" y="1346200"/>
            <a:ext cx="8439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+mn-lt"/>
                <a:ea typeface="Montserrat"/>
                <a:cs typeface="Montserrat"/>
                <a:sym typeface="Montserrat"/>
              </a:rPr>
              <a:t>Red is the colour of danger and courage</a:t>
            </a:r>
            <a:endParaRPr sz="1000">
              <a:solidFill>
                <a:schemeClr val="dk1"/>
              </a:solidFill>
              <a:latin typeface="+mn-lt"/>
              <a:ea typeface="Montserrat"/>
              <a:cs typeface="Montserrat"/>
              <a:sym typeface="Montserrat"/>
            </a:endParaRPr>
          </a:p>
        </p:txBody>
      </p:sp>
      <p:cxnSp>
        <p:nvCxnSpPr>
          <p:cNvPr id="349" name="Google Shape;349;p39"/>
          <p:cNvCxnSpPr/>
          <p:nvPr/>
        </p:nvCxnSpPr>
        <p:spPr>
          <a:xfrm rot="10800000">
            <a:off x="5238757" y="1900931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350" name="Google Shape;350;p39"/>
          <p:cNvSpPr txBox="1"/>
          <p:nvPr/>
        </p:nvSpPr>
        <p:spPr>
          <a:xfrm>
            <a:off x="5213082" y="1346200"/>
            <a:ext cx="8439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+mn-lt"/>
                <a:ea typeface="Montserrat"/>
                <a:cs typeface="Montserrat"/>
                <a:sym typeface="Montserrat"/>
              </a:rPr>
              <a:t>Black is the color of ebony and of outer space</a:t>
            </a:r>
            <a:endParaRPr sz="1000">
              <a:solidFill>
                <a:schemeClr val="dk1"/>
              </a:solidFill>
              <a:latin typeface="+mn-lt"/>
              <a:ea typeface="Montserrat"/>
              <a:cs typeface="Montserrat"/>
              <a:sym typeface="Montserrat"/>
            </a:endParaRPr>
          </a:p>
        </p:txBody>
      </p:sp>
      <p:cxnSp>
        <p:nvCxnSpPr>
          <p:cNvPr id="351" name="Google Shape;351;p39"/>
          <p:cNvCxnSpPr/>
          <p:nvPr/>
        </p:nvCxnSpPr>
        <p:spPr>
          <a:xfrm rot="10800000">
            <a:off x="6131256" y="1900931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352" name="Google Shape;352;p39"/>
          <p:cNvSpPr txBox="1"/>
          <p:nvPr/>
        </p:nvSpPr>
        <p:spPr>
          <a:xfrm>
            <a:off x="6106599" y="1346200"/>
            <a:ext cx="8439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+mn-lt"/>
                <a:ea typeface="Montserrat"/>
                <a:cs typeface="Montserrat"/>
                <a:sym typeface="Montserrat"/>
              </a:rPr>
              <a:t>Yellow is the color of gold, butter and ripe lemons</a:t>
            </a:r>
            <a:endParaRPr sz="1000">
              <a:solidFill>
                <a:schemeClr val="dk1"/>
              </a:solidFill>
              <a:latin typeface="+mn-lt"/>
              <a:ea typeface="Montserrat"/>
              <a:cs typeface="Montserrat"/>
              <a:sym typeface="Montserrat"/>
            </a:endParaRPr>
          </a:p>
        </p:txBody>
      </p:sp>
      <p:cxnSp>
        <p:nvCxnSpPr>
          <p:cNvPr id="353" name="Google Shape;353;p39"/>
          <p:cNvCxnSpPr/>
          <p:nvPr/>
        </p:nvCxnSpPr>
        <p:spPr>
          <a:xfrm rot="10800000">
            <a:off x="7023755" y="1900931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354" name="Google Shape;354;p39"/>
          <p:cNvSpPr txBox="1"/>
          <p:nvPr/>
        </p:nvSpPr>
        <p:spPr>
          <a:xfrm>
            <a:off x="7000116" y="1346200"/>
            <a:ext cx="8439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+mn-lt"/>
                <a:ea typeface="Montserrat"/>
                <a:cs typeface="Montserrat"/>
                <a:sym typeface="Montserrat"/>
              </a:rPr>
              <a:t>White is the color of milk and fresh snow</a:t>
            </a:r>
            <a:endParaRPr sz="1000">
              <a:solidFill>
                <a:schemeClr val="dk1"/>
              </a:solidFill>
              <a:latin typeface="+mn-lt"/>
              <a:ea typeface="Montserrat"/>
              <a:cs typeface="Montserrat"/>
              <a:sym typeface="Montserrat"/>
            </a:endParaRPr>
          </a:p>
        </p:txBody>
      </p:sp>
      <p:cxnSp>
        <p:nvCxnSpPr>
          <p:cNvPr id="355" name="Google Shape;355;p39"/>
          <p:cNvCxnSpPr/>
          <p:nvPr/>
        </p:nvCxnSpPr>
        <p:spPr>
          <a:xfrm rot="10800000">
            <a:off x="7916254" y="1900931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356" name="Google Shape;356;p39"/>
          <p:cNvSpPr txBox="1"/>
          <p:nvPr/>
        </p:nvSpPr>
        <p:spPr>
          <a:xfrm>
            <a:off x="7893632" y="1346200"/>
            <a:ext cx="8439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+mn-lt"/>
                <a:ea typeface="Montserrat"/>
                <a:cs typeface="Montserrat"/>
                <a:sym typeface="Montserrat"/>
              </a:rPr>
              <a:t>Blue is the colour of the clear sky and the deep sea</a:t>
            </a:r>
            <a:endParaRPr sz="1000">
              <a:solidFill>
                <a:schemeClr val="dk1"/>
              </a:solidFill>
              <a:latin typeface="+mn-lt"/>
              <a:ea typeface="Montserrat"/>
              <a:cs typeface="Montserrat"/>
              <a:sym typeface="Montserrat"/>
            </a:endParaRPr>
          </a:p>
        </p:txBody>
      </p:sp>
      <p:cxnSp>
        <p:nvCxnSpPr>
          <p:cNvPr id="357" name="Google Shape;357;p39"/>
          <p:cNvCxnSpPr/>
          <p:nvPr/>
        </p:nvCxnSpPr>
        <p:spPr>
          <a:xfrm rot="10800000">
            <a:off x="3906863" y="2743969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358" name="Google Shape;358;p39"/>
          <p:cNvSpPr txBox="1"/>
          <p:nvPr/>
        </p:nvSpPr>
        <p:spPr>
          <a:xfrm>
            <a:off x="3859484" y="3267150"/>
            <a:ext cx="8439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+mn-lt"/>
                <a:ea typeface="Montserrat"/>
                <a:cs typeface="Montserrat"/>
                <a:sym typeface="Montserrat"/>
              </a:rPr>
              <a:t>Yellow is the color of gold, butter and ripe lemons</a:t>
            </a:r>
            <a:endParaRPr sz="1000">
              <a:solidFill>
                <a:schemeClr val="dk1"/>
              </a:solidFill>
              <a:latin typeface="+mn-lt"/>
              <a:ea typeface="Montserrat"/>
              <a:cs typeface="Montserrat"/>
              <a:sym typeface="Montserrat"/>
            </a:endParaRPr>
          </a:p>
        </p:txBody>
      </p:sp>
      <p:cxnSp>
        <p:nvCxnSpPr>
          <p:cNvPr id="359" name="Google Shape;359;p39"/>
          <p:cNvCxnSpPr/>
          <p:nvPr/>
        </p:nvCxnSpPr>
        <p:spPr>
          <a:xfrm rot="10800000">
            <a:off x="4799362" y="2743969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360" name="Google Shape;360;p39"/>
          <p:cNvSpPr txBox="1"/>
          <p:nvPr/>
        </p:nvSpPr>
        <p:spPr>
          <a:xfrm>
            <a:off x="4758171" y="3267150"/>
            <a:ext cx="8439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+mn-lt"/>
                <a:ea typeface="Montserrat"/>
                <a:cs typeface="Montserrat"/>
                <a:sym typeface="Montserrat"/>
              </a:rPr>
              <a:t>White is the color of milk and fresh snow</a:t>
            </a:r>
            <a:endParaRPr sz="1000">
              <a:solidFill>
                <a:schemeClr val="dk1"/>
              </a:solidFill>
              <a:latin typeface="+mn-lt"/>
              <a:ea typeface="Montserrat"/>
              <a:cs typeface="Montserrat"/>
              <a:sym typeface="Montserrat"/>
            </a:endParaRPr>
          </a:p>
        </p:txBody>
      </p:sp>
      <p:cxnSp>
        <p:nvCxnSpPr>
          <p:cNvPr id="361" name="Google Shape;361;p39"/>
          <p:cNvCxnSpPr/>
          <p:nvPr/>
        </p:nvCxnSpPr>
        <p:spPr>
          <a:xfrm rot="10800000">
            <a:off x="5691861" y="2743969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362" name="Google Shape;362;p39"/>
          <p:cNvSpPr txBox="1"/>
          <p:nvPr/>
        </p:nvSpPr>
        <p:spPr>
          <a:xfrm>
            <a:off x="5656858" y="3267150"/>
            <a:ext cx="8439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+mn-lt"/>
                <a:ea typeface="Montserrat"/>
                <a:cs typeface="Montserrat"/>
                <a:sym typeface="Montserrat"/>
              </a:rPr>
              <a:t>Blue is the colour of the clear sky and the deep sea</a:t>
            </a:r>
            <a:endParaRPr sz="1000">
              <a:solidFill>
                <a:schemeClr val="dk1"/>
              </a:solidFill>
              <a:latin typeface="+mn-lt"/>
              <a:ea typeface="Montserrat"/>
              <a:cs typeface="Montserrat"/>
              <a:sym typeface="Montserrat"/>
            </a:endParaRPr>
          </a:p>
        </p:txBody>
      </p:sp>
      <p:cxnSp>
        <p:nvCxnSpPr>
          <p:cNvPr id="363" name="Google Shape;363;p39"/>
          <p:cNvCxnSpPr/>
          <p:nvPr/>
        </p:nvCxnSpPr>
        <p:spPr>
          <a:xfrm rot="10800000">
            <a:off x="6584359" y="2743969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364" name="Google Shape;364;p39"/>
          <p:cNvSpPr txBox="1"/>
          <p:nvPr/>
        </p:nvSpPr>
        <p:spPr>
          <a:xfrm>
            <a:off x="6555545" y="3267150"/>
            <a:ext cx="8439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+mn-lt"/>
                <a:ea typeface="Montserrat"/>
                <a:cs typeface="Montserrat"/>
                <a:sym typeface="Montserrat"/>
              </a:rPr>
              <a:t>Red is the colour of danger and courage</a:t>
            </a:r>
            <a:endParaRPr sz="1000">
              <a:solidFill>
                <a:schemeClr val="dk1"/>
              </a:solidFill>
              <a:latin typeface="+mn-lt"/>
              <a:ea typeface="Montserrat"/>
              <a:cs typeface="Montserrat"/>
              <a:sym typeface="Montserrat"/>
            </a:endParaRPr>
          </a:p>
        </p:txBody>
      </p:sp>
      <p:cxnSp>
        <p:nvCxnSpPr>
          <p:cNvPr id="365" name="Google Shape;365;p39"/>
          <p:cNvCxnSpPr/>
          <p:nvPr/>
        </p:nvCxnSpPr>
        <p:spPr>
          <a:xfrm rot="10800000">
            <a:off x="7476858" y="2743969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366" name="Google Shape;366;p39"/>
          <p:cNvSpPr txBox="1"/>
          <p:nvPr/>
        </p:nvSpPr>
        <p:spPr>
          <a:xfrm>
            <a:off x="7454232" y="3267150"/>
            <a:ext cx="8439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+mn-lt"/>
                <a:ea typeface="Montserrat"/>
                <a:cs typeface="Montserrat"/>
                <a:sym typeface="Montserrat"/>
              </a:rPr>
              <a:t>Black is the color of ebony and of outer space</a:t>
            </a:r>
            <a:endParaRPr sz="1000">
              <a:solidFill>
                <a:schemeClr val="dk1"/>
              </a:solidFill>
              <a:latin typeface="+mn-lt"/>
              <a:ea typeface="Montserrat"/>
              <a:cs typeface="Montserrat"/>
              <a:sym typeface="Montserrat"/>
            </a:endParaRPr>
          </a:p>
        </p:txBody>
      </p:sp>
      <p:cxnSp>
        <p:nvCxnSpPr>
          <p:cNvPr id="367" name="Google Shape;367;p39"/>
          <p:cNvCxnSpPr/>
          <p:nvPr/>
        </p:nvCxnSpPr>
        <p:spPr>
          <a:xfrm rot="10800000">
            <a:off x="8369357" y="2743969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368" name="Google Shape;368;p39"/>
          <p:cNvSpPr txBox="1"/>
          <p:nvPr/>
        </p:nvSpPr>
        <p:spPr>
          <a:xfrm>
            <a:off x="8343831" y="3267150"/>
            <a:ext cx="699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+mn-lt"/>
                <a:ea typeface="Montserrat"/>
                <a:cs typeface="Montserrat"/>
                <a:sym typeface="Montserrat"/>
              </a:rPr>
              <a:t>Yellow is the color of gold, butter and ripe lemons</a:t>
            </a:r>
            <a:endParaRPr sz="1000">
              <a:solidFill>
                <a:schemeClr val="dk1"/>
              </a:solidFill>
              <a:latin typeface="+mn-lt"/>
              <a:ea typeface="Montserrat"/>
              <a:cs typeface="Montserrat"/>
              <a:sym typeface="Montserrat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790B9"/>
            </a:gs>
            <a:gs pos="100000">
              <a:srgbClr val="D4ECFF"/>
            </a:gs>
          </a:gsLst>
          <a:lin ang="5400700" scaled="0"/>
        </a:gradFill>
        <a:effectLst/>
      </p:bgPr>
    </p:bg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2163277-93AB-D090-C6DF-8184E1A68F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61" b="89961" l="10000" r="94500">
                        <a14:foregroundMark x1="28833" y1="69490" x2="42556" y2="75216"/>
                        <a14:foregroundMark x1="42556" y1="75216" x2="30556" y2="70275"/>
                        <a14:foregroundMark x1="30556" y1="70275" x2="29722" y2="69490"/>
                        <a14:foregroundMark x1="17444" y1="66118" x2="22722" y2="77098"/>
                        <a14:foregroundMark x1="22722" y1="77098" x2="17556" y2="65961"/>
                        <a14:foregroundMark x1="17556" y1="65961" x2="17278" y2="65961"/>
                        <a14:foregroundMark x1="92480" y1="37532" x2="86556" y2="42039"/>
                        <a14:foregroundMark x1="86556" y1="42039" x2="81278" y2="28235"/>
                        <a14:foregroundMark x1="81278" y1="28235" x2="94500" y2="35216"/>
                        <a14:backgroundMark x1="10389" y1="79373" x2="19278" y2="80706"/>
                        <a14:backgroundMark x1="19278" y1="80706" x2="25667" y2="79373"/>
                        <a14:backgroundMark x1="93611" y1="36706" x2="94222" y2="36549"/>
                        <a14:backgroundMark x1="92778" y1="36314" x2="93833" y2="37020"/>
                      </a14:backgroundRemoval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94" b="19939"/>
          <a:stretch/>
        </p:blipFill>
        <p:spPr bwMode="auto">
          <a:xfrm>
            <a:off x="6192981" y="3368487"/>
            <a:ext cx="2882401" cy="16386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3" name="Google Shape;373;p40"/>
          <p:cNvSpPr txBox="1">
            <a:spLocks noGrp="1"/>
          </p:cNvSpPr>
          <p:nvPr>
            <p:ph type="title" idx="4294967295"/>
          </p:nvPr>
        </p:nvSpPr>
        <p:spPr>
          <a:xfrm>
            <a:off x="470025" y="608795"/>
            <a:ext cx="8198700" cy="473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ROADMAP</a:t>
            </a:r>
            <a:endParaRPr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74" name="Google Shape;374;p4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32</a:t>
            </a:fld>
            <a:endParaRPr/>
          </a:p>
        </p:txBody>
      </p:sp>
      <p:sp>
        <p:nvSpPr>
          <p:cNvPr id="375" name="Google Shape;375;p40"/>
          <p:cNvSpPr/>
          <p:nvPr/>
        </p:nvSpPr>
        <p:spPr>
          <a:xfrm>
            <a:off x="0" y="2371028"/>
            <a:ext cx="9144000" cy="1011043"/>
          </a:xfrm>
          <a:custGeom>
            <a:avLst/>
            <a:gdLst/>
            <a:ahLst/>
            <a:cxnLst/>
            <a:rect l="l" t="t" r="r" b="b"/>
            <a:pathLst>
              <a:path w="12192000" h="1348058" extrusionOk="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w="2286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40"/>
          <p:cNvSpPr/>
          <p:nvPr/>
        </p:nvSpPr>
        <p:spPr>
          <a:xfrm>
            <a:off x="0" y="2371028"/>
            <a:ext cx="9144000" cy="1011043"/>
          </a:xfrm>
          <a:custGeom>
            <a:avLst/>
            <a:gdLst/>
            <a:ahLst/>
            <a:cxnLst/>
            <a:rect l="l" t="t" r="r" b="b"/>
            <a:pathLst>
              <a:path w="12192000" h="1348058" extrusionOk="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77" name="Google Shape;377;p40"/>
          <p:cNvGrpSpPr/>
          <p:nvPr/>
        </p:nvGrpSpPr>
        <p:grpSpPr>
          <a:xfrm>
            <a:off x="1786339" y="1703401"/>
            <a:ext cx="473400" cy="473400"/>
            <a:chOff x="1786339" y="1703401"/>
            <a:chExt cx="473400" cy="473400"/>
          </a:xfrm>
        </p:grpSpPr>
        <p:sp>
          <p:nvSpPr>
            <p:cNvPr id="378" name="Google Shape;378;p40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79" name="Google Shape;379;p40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1</a:t>
              </a:r>
              <a:endParaRPr sz="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380" name="Google Shape;380;p40"/>
          <p:cNvGrpSpPr/>
          <p:nvPr/>
        </p:nvGrpSpPr>
        <p:grpSpPr>
          <a:xfrm>
            <a:off x="3814414" y="1703401"/>
            <a:ext cx="473400" cy="473400"/>
            <a:chOff x="3814414" y="1703401"/>
            <a:chExt cx="473400" cy="473400"/>
          </a:xfrm>
        </p:grpSpPr>
        <p:sp>
          <p:nvSpPr>
            <p:cNvPr id="381" name="Google Shape;381;p40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82" name="Google Shape;382;p40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3</a:t>
              </a:r>
              <a:endParaRPr sz="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383" name="Google Shape;383;p40"/>
          <p:cNvGrpSpPr/>
          <p:nvPr/>
        </p:nvGrpSpPr>
        <p:grpSpPr>
          <a:xfrm>
            <a:off x="5842489" y="1703401"/>
            <a:ext cx="473400" cy="473400"/>
            <a:chOff x="5842489" y="1703401"/>
            <a:chExt cx="473400" cy="473400"/>
          </a:xfrm>
        </p:grpSpPr>
        <p:sp>
          <p:nvSpPr>
            <p:cNvPr id="384" name="Google Shape;384;p40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85" name="Google Shape;385;p40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5</a:t>
              </a:r>
              <a:endParaRPr sz="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386" name="Google Shape;386;p40"/>
          <p:cNvGrpSpPr/>
          <p:nvPr/>
        </p:nvGrpSpPr>
        <p:grpSpPr>
          <a:xfrm>
            <a:off x="6880814" y="3576300"/>
            <a:ext cx="473400" cy="473400"/>
            <a:chOff x="6880814" y="3576300"/>
            <a:chExt cx="473400" cy="473400"/>
          </a:xfrm>
        </p:grpSpPr>
        <p:sp>
          <p:nvSpPr>
            <p:cNvPr id="387" name="Google Shape;387;p40"/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88" name="Google Shape;388;p40"/>
            <p:cNvSpPr/>
            <p:nvPr/>
          </p:nvSpPr>
          <p:spPr>
            <a:xfrm flipH="1">
              <a:off x="705046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6</a:t>
              </a:r>
              <a:endParaRPr sz="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389" name="Google Shape;389;p40"/>
          <p:cNvGrpSpPr/>
          <p:nvPr/>
        </p:nvGrpSpPr>
        <p:grpSpPr>
          <a:xfrm>
            <a:off x="4852739" y="3576300"/>
            <a:ext cx="473400" cy="473400"/>
            <a:chOff x="4852739" y="3576300"/>
            <a:chExt cx="473400" cy="473400"/>
          </a:xfrm>
        </p:grpSpPr>
        <p:sp>
          <p:nvSpPr>
            <p:cNvPr id="390" name="Google Shape;390;p40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91" name="Google Shape;391;p40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4</a:t>
              </a:r>
              <a:endParaRPr sz="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392" name="Google Shape;392;p40"/>
          <p:cNvGrpSpPr/>
          <p:nvPr/>
        </p:nvGrpSpPr>
        <p:grpSpPr>
          <a:xfrm>
            <a:off x="2824664" y="3576300"/>
            <a:ext cx="473400" cy="473400"/>
            <a:chOff x="2824664" y="3576300"/>
            <a:chExt cx="473400" cy="473400"/>
          </a:xfrm>
        </p:grpSpPr>
        <p:sp>
          <p:nvSpPr>
            <p:cNvPr id="393" name="Google Shape;393;p40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94" name="Google Shape;394;p40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2</a:t>
              </a:r>
              <a:endParaRPr sz="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395" name="Google Shape;395;p40"/>
          <p:cNvSpPr txBox="1"/>
          <p:nvPr/>
        </p:nvSpPr>
        <p:spPr>
          <a:xfrm>
            <a:off x="137985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 dirty="0">
                <a:solidFill>
                  <a:schemeClr val="lt1"/>
                </a:solidFill>
                <a:latin typeface="+mn-lt"/>
                <a:ea typeface="Montserrat"/>
                <a:cs typeface="Montserrat"/>
                <a:sym typeface="Montserrat"/>
              </a:rPr>
              <a:t>Blue is the colour of the clear sky and the deep sea</a:t>
            </a:r>
            <a:endParaRPr sz="1050" dirty="0">
              <a:solidFill>
                <a:schemeClr val="lt1"/>
              </a:solidFill>
              <a:latin typeface="+mn-lt"/>
              <a:ea typeface="Montserrat"/>
              <a:cs typeface="Montserrat"/>
              <a:sym typeface="Montserrat"/>
            </a:endParaRPr>
          </a:p>
        </p:txBody>
      </p:sp>
      <p:sp>
        <p:nvSpPr>
          <p:cNvPr id="396" name="Google Shape;396;p40"/>
          <p:cNvSpPr txBox="1"/>
          <p:nvPr/>
        </p:nvSpPr>
        <p:spPr>
          <a:xfrm>
            <a:off x="3377205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chemeClr val="lt1"/>
                </a:solidFill>
                <a:latin typeface="+mn-lt"/>
                <a:ea typeface="Montserrat"/>
                <a:cs typeface="Montserrat"/>
                <a:sym typeface="Montserrat"/>
              </a:rPr>
              <a:t>Red is the colour of danger and courage</a:t>
            </a:r>
            <a:endParaRPr sz="1050">
              <a:solidFill>
                <a:schemeClr val="lt1"/>
              </a:solidFill>
              <a:latin typeface="+mn-lt"/>
              <a:ea typeface="Montserrat"/>
              <a:cs typeface="Montserrat"/>
              <a:sym typeface="Montserrat"/>
            </a:endParaRPr>
          </a:p>
        </p:txBody>
      </p:sp>
      <p:sp>
        <p:nvSpPr>
          <p:cNvPr id="397" name="Google Shape;397;p40"/>
          <p:cNvSpPr txBox="1"/>
          <p:nvPr/>
        </p:nvSpPr>
        <p:spPr>
          <a:xfrm>
            <a:off x="543601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chemeClr val="lt1"/>
                </a:solidFill>
                <a:latin typeface="+mn-lt"/>
                <a:ea typeface="Montserrat"/>
                <a:cs typeface="Montserrat"/>
                <a:sym typeface="Montserrat"/>
              </a:rPr>
              <a:t>Black is the color of ebony and of outer space</a:t>
            </a:r>
            <a:endParaRPr sz="1050">
              <a:solidFill>
                <a:schemeClr val="lt1"/>
              </a:solidFill>
              <a:latin typeface="+mn-lt"/>
              <a:ea typeface="Montserrat"/>
              <a:cs typeface="Montserrat"/>
              <a:sym typeface="Montserrat"/>
            </a:endParaRPr>
          </a:p>
        </p:txBody>
      </p:sp>
      <p:sp>
        <p:nvSpPr>
          <p:cNvPr id="398" name="Google Shape;398;p40"/>
          <p:cNvSpPr txBox="1"/>
          <p:nvPr/>
        </p:nvSpPr>
        <p:spPr>
          <a:xfrm>
            <a:off x="241817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chemeClr val="dk1"/>
                </a:solidFill>
                <a:latin typeface="+mn-lt"/>
                <a:ea typeface="Montserrat"/>
                <a:cs typeface="Montserrat"/>
                <a:sym typeface="Montserrat"/>
              </a:rPr>
              <a:t>Yellow is the color of gold, butter and ripe lemons</a:t>
            </a:r>
            <a:endParaRPr sz="1050">
              <a:solidFill>
                <a:schemeClr val="dk1"/>
              </a:solidFill>
              <a:latin typeface="+mn-lt"/>
              <a:ea typeface="Montserrat"/>
              <a:cs typeface="Montserrat"/>
              <a:sym typeface="Montserrat"/>
            </a:endParaRPr>
          </a:p>
        </p:txBody>
      </p:sp>
      <p:sp>
        <p:nvSpPr>
          <p:cNvPr id="399" name="Google Shape;399;p40"/>
          <p:cNvSpPr txBox="1"/>
          <p:nvPr/>
        </p:nvSpPr>
        <p:spPr>
          <a:xfrm>
            <a:off x="444625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chemeClr val="dk1"/>
                </a:solidFill>
                <a:latin typeface="+mn-lt"/>
                <a:ea typeface="Montserrat"/>
                <a:cs typeface="Montserrat"/>
                <a:sym typeface="Montserrat"/>
              </a:rPr>
              <a:t>White is the color of milk and fresh snow</a:t>
            </a:r>
            <a:endParaRPr sz="1050">
              <a:solidFill>
                <a:schemeClr val="dk1"/>
              </a:solidFill>
              <a:latin typeface="+mn-lt"/>
              <a:ea typeface="Montserrat"/>
              <a:cs typeface="Montserrat"/>
              <a:sym typeface="Montserrat"/>
            </a:endParaRPr>
          </a:p>
        </p:txBody>
      </p:sp>
      <p:sp>
        <p:nvSpPr>
          <p:cNvPr id="400" name="Google Shape;400;p40"/>
          <p:cNvSpPr txBox="1"/>
          <p:nvPr/>
        </p:nvSpPr>
        <p:spPr>
          <a:xfrm>
            <a:off x="647433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chemeClr val="dk1"/>
                </a:solidFill>
                <a:latin typeface="+mn-lt"/>
                <a:ea typeface="Montserrat"/>
                <a:cs typeface="Montserrat"/>
                <a:sym typeface="Montserrat"/>
              </a:rPr>
              <a:t>Blue is the colour of the clear sky and the deep sea</a:t>
            </a:r>
            <a:endParaRPr sz="1050">
              <a:solidFill>
                <a:schemeClr val="dk1"/>
              </a:solidFill>
              <a:latin typeface="+mn-lt"/>
              <a:ea typeface="Montserrat"/>
              <a:cs typeface="Montserrat"/>
              <a:sym typeface="Montserrat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790B9"/>
            </a:gs>
            <a:gs pos="100000">
              <a:srgbClr val="D4ECFF"/>
            </a:gs>
          </a:gsLst>
          <a:lin ang="5400700" scaled="0"/>
        </a:gradFill>
        <a:effectLst/>
      </p:bgPr>
    </p:bg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A4BDB51-1B95-5A49-9E03-E2379BEFB6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61" b="89961" l="10000" r="94500">
                        <a14:foregroundMark x1="28833" y1="69490" x2="42556" y2="75216"/>
                        <a14:foregroundMark x1="42556" y1="75216" x2="30556" y2="70275"/>
                        <a14:foregroundMark x1="30556" y1="70275" x2="29722" y2="69490"/>
                        <a14:foregroundMark x1="17444" y1="66118" x2="22722" y2="77098"/>
                        <a14:foregroundMark x1="22722" y1="77098" x2="17556" y2="65961"/>
                        <a14:foregroundMark x1="17556" y1="65961" x2="17278" y2="65961"/>
                        <a14:foregroundMark x1="92480" y1="37532" x2="86556" y2="42039"/>
                        <a14:foregroundMark x1="86556" y1="42039" x2="81278" y2="28235"/>
                        <a14:foregroundMark x1="81278" y1="28235" x2="94500" y2="35216"/>
                        <a14:backgroundMark x1="10389" y1="79373" x2="19278" y2="80706"/>
                        <a14:backgroundMark x1="19278" y1="80706" x2="25667" y2="79373"/>
                        <a14:backgroundMark x1="93611" y1="36706" x2="94222" y2="36549"/>
                        <a14:backgroundMark x1="92778" y1="36314" x2="93833" y2="37020"/>
                      </a14:backgroundRemoval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94" b="19939"/>
          <a:stretch/>
        </p:blipFill>
        <p:spPr bwMode="auto">
          <a:xfrm>
            <a:off x="6192981" y="3368487"/>
            <a:ext cx="2882401" cy="16386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2" name="Google Shape;412;p42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33</a:t>
            </a:fld>
            <a:endParaRPr/>
          </a:p>
        </p:txBody>
      </p:sp>
      <p:sp>
        <p:nvSpPr>
          <p:cNvPr id="413" name="Google Shape;413;p42"/>
          <p:cNvSpPr/>
          <p:nvPr/>
        </p:nvSpPr>
        <p:spPr>
          <a:xfrm>
            <a:off x="1653050" y="1176325"/>
            <a:ext cx="2867700" cy="1256400"/>
          </a:xfrm>
          <a:prstGeom prst="rect">
            <a:avLst/>
          </a:prstGeom>
          <a:solidFill>
            <a:srgbClr val="FFFFFF">
              <a:alpha val="0"/>
            </a:srgbClr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1371600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lt1"/>
                </a:solidFill>
                <a:latin typeface="+mn-lt"/>
                <a:ea typeface="Montserrat"/>
                <a:cs typeface="Montserrat"/>
                <a:sym typeface="Montserrat"/>
              </a:rPr>
              <a:t>STRENGTHS</a:t>
            </a:r>
            <a:endParaRPr b="1" dirty="0">
              <a:solidFill>
                <a:schemeClr val="lt1"/>
              </a:solidFill>
              <a:latin typeface="+mn-l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" dirty="0">
                <a:solidFill>
                  <a:schemeClr val="lt1"/>
                </a:solidFill>
                <a:latin typeface="+mn-lt"/>
                <a:ea typeface="Montserrat"/>
                <a:cs typeface="Montserrat"/>
                <a:sym typeface="Montserrat"/>
              </a:rPr>
              <a:t>Blue is the colour of the clear sky and the deep sea</a:t>
            </a:r>
            <a:endParaRPr dirty="0">
              <a:solidFill>
                <a:schemeClr val="lt1"/>
              </a:solidFill>
              <a:latin typeface="+mn-lt"/>
              <a:ea typeface="Montserrat"/>
              <a:cs typeface="Montserrat"/>
              <a:sym typeface="Montserrat"/>
            </a:endParaRPr>
          </a:p>
        </p:txBody>
      </p:sp>
      <p:sp>
        <p:nvSpPr>
          <p:cNvPr id="414" name="Google Shape;414;p42"/>
          <p:cNvSpPr/>
          <p:nvPr/>
        </p:nvSpPr>
        <p:spPr>
          <a:xfrm>
            <a:off x="4639389" y="1176325"/>
            <a:ext cx="2867700" cy="1256400"/>
          </a:xfrm>
          <a:prstGeom prst="rect">
            <a:avLst/>
          </a:prstGeom>
          <a:solidFill>
            <a:srgbClr val="FFFFFF">
              <a:alpha val="0"/>
            </a:srgbClr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71600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lt1"/>
                </a:solidFill>
                <a:latin typeface="+mn-lt"/>
                <a:ea typeface="Montserrat"/>
                <a:cs typeface="Montserrat"/>
                <a:sym typeface="Montserrat"/>
              </a:rPr>
              <a:t>WEAKNESSES</a:t>
            </a:r>
            <a:endParaRPr b="1">
              <a:solidFill>
                <a:schemeClr val="lt1"/>
              </a:solidFill>
              <a:latin typeface="+mn-lt"/>
              <a:ea typeface="Montserrat"/>
              <a:cs typeface="Montserrat"/>
              <a:sym typeface="Montserrat"/>
            </a:endParaRPr>
          </a:p>
          <a:p>
            <a:pPr marL="0" lvl="0" indent="0" algn="r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lt1"/>
                </a:solidFill>
                <a:latin typeface="+mn-lt"/>
                <a:ea typeface="Montserrat"/>
                <a:cs typeface="Montserrat"/>
                <a:sym typeface="Montserrat"/>
              </a:rPr>
              <a:t>Yellow is the color of gold, butter and ripe lemons</a:t>
            </a:r>
            <a:endParaRPr>
              <a:solidFill>
                <a:schemeClr val="lt1"/>
              </a:solidFill>
              <a:latin typeface="+mn-lt"/>
              <a:ea typeface="Montserrat"/>
              <a:cs typeface="Montserrat"/>
              <a:sym typeface="Montserrat"/>
            </a:endParaRPr>
          </a:p>
        </p:txBody>
      </p:sp>
      <p:sp>
        <p:nvSpPr>
          <p:cNvPr id="415" name="Google Shape;415;p42"/>
          <p:cNvSpPr/>
          <p:nvPr/>
        </p:nvSpPr>
        <p:spPr>
          <a:xfrm>
            <a:off x="1653050" y="2570480"/>
            <a:ext cx="2867700" cy="1256400"/>
          </a:xfrm>
          <a:prstGeom prst="rect">
            <a:avLst/>
          </a:prstGeom>
          <a:solidFill>
            <a:srgbClr val="FFFFFF">
              <a:alpha val="0"/>
            </a:srgbClr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1371600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>
              <a:solidFill>
                <a:schemeClr val="lt1"/>
              </a:solidFill>
              <a:latin typeface="+mn-l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+mn-lt"/>
                <a:ea typeface="Montserrat"/>
                <a:cs typeface="Montserrat"/>
                <a:sym typeface="Montserrat"/>
              </a:rPr>
              <a:t>Black is the color of ebony and of outer space</a:t>
            </a:r>
            <a:endParaRPr>
              <a:solidFill>
                <a:schemeClr val="lt1"/>
              </a:solidFill>
              <a:latin typeface="+mn-l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lt1"/>
                </a:solidFill>
                <a:latin typeface="+mn-lt"/>
                <a:ea typeface="Montserrat"/>
                <a:cs typeface="Montserrat"/>
                <a:sym typeface="Montserrat"/>
              </a:rPr>
              <a:t>OPPORTUNITIES</a:t>
            </a:r>
            <a:endParaRPr>
              <a:solidFill>
                <a:schemeClr val="lt1"/>
              </a:solidFill>
              <a:latin typeface="+mn-lt"/>
              <a:ea typeface="Montserrat"/>
              <a:cs typeface="Montserrat"/>
              <a:sym typeface="Montserrat"/>
            </a:endParaRPr>
          </a:p>
        </p:txBody>
      </p:sp>
      <p:sp>
        <p:nvSpPr>
          <p:cNvPr id="416" name="Google Shape;416;p42"/>
          <p:cNvSpPr/>
          <p:nvPr/>
        </p:nvSpPr>
        <p:spPr>
          <a:xfrm>
            <a:off x="4639389" y="2570480"/>
            <a:ext cx="2867700" cy="1256400"/>
          </a:xfrm>
          <a:prstGeom prst="rect">
            <a:avLst/>
          </a:prstGeom>
          <a:solidFill>
            <a:srgbClr val="FFFFFF">
              <a:alpha val="0"/>
            </a:srgbClr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71600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+mn-lt"/>
                <a:ea typeface="Montserrat"/>
                <a:cs typeface="Montserrat"/>
                <a:sym typeface="Montserrat"/>
              </a:rPr>
              <a:t>White is the color of milk and fresh snow</a:t>
            </a:r>
            <a:endParaRPr>
              <a:solidFill>
                <a:schemeClr val="lt1"/>
              </a:solidFill>
              <a:latin typeface="+mn-lt"/>
              <a:ea typeface="Montserrat"/>
              <a:cs typeface="Montserrat"/>
              <a:sym typeface="Montserrat"/>
            </a:endParaRPr>
          </a:p>
          <a:p>
            <a:pPr marL="0" lvl="0" indent="0" algn="r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" b="1">
                <a:solidFill>
                  <a:schemeClr val="lt1"/>
                </a:solidFill>
                <a:latin typeface="+mn-lt"/>
                <a:ea typeface="Montserrat"/>
                <a:cs typeface="Montserrat"/>
                <a:sym typeface="Montserrat"/>
              </a:rPr>
              <a:t>THREATS</a:t>
            </a:r>
            <a:endParaRPr>
              <a:solidFill>
                <a:schemeClr val="lt1"/>
              </a:solidFill>
              <a:latin typeface="+mn-lt"/>
              <a:ea typeface="Montserrat"/>
              <a:cs typeface="Montserrat"/>
              <a:sym typeface="Montserrat"/>
            </a:endParaRPr>
          </a:p>
        </p:txBody>
      </p:sp>
      <p:sp>
        <p:nvSpPr>
          <p:cNvPr id="417" name="Google Shape;417;p42"/>
          <p:cNvSpPr/>
          <p:nvPr/>
        </p:nvSpPr>
        <p:spPr>
          <a:xfrm>
            <a:off x="3553821" y="1473621"/>
            <a:ext cx="1916400" cy="191640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42"/>
          <p:cNvSpPr/>
          <p:nvPr/>
        </p:nvSpPr>
        <p:spPr>
          <a:xfrm rot="5400000">
            <a:off x="3691875" y="1473621"/>
            <a:ext cx="1916400" cy="191640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42"/>
          <p:cNvSpPr/>
          <p:nvPr/>
        </p:nvSpPr>
        <p:spPr>
          <a:xfrm rot="10800000">
            <a:off x="3691875" y="1612758"/>
            <a:ext cx="1916400" cy="191640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42"/>
          <p:cNvSpPr/>
          <p:nvPr/>
        </p:nvSpPr>
        <p:spPr>
          <a:xfrm rot="-5400000">
            <a:off x="3553821" y="1612758"/>
            <a:ext cx="1916400" cy="191640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42"/>
          <p:cNvSpPr/>
          <p:nvPr/>
        </p:nvSpPr>
        <p:spPr>
          <a:xfrm>
            <a:off x="3995000" y="1873347"/>
            <a:ext cx="284976" cy="35449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 dirty="0">
                <a:ln>
                  <a:noFill/>
                </a:ln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</a:t>
            </a:r>
          </a:p>
        </p:txBody>
      </p:sp>
      <p:sp>
        <p:nvSpPr>
          <p:cNvPr id="422" name="Google Shape;422;p42"/>
          <p:cNvSpPr/>
          <p:nvPr/>
        </p:nvSpPr>
        <p:spPr>
          <a:xfrm>
            <a:off x="4800195" y="1879467"/>
            <a:ext cx="547918" cy="342748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</a:t>
            </a:r>
          </a:p>
        </p:txBody>
      </p:sp>
      <p:sp>
        <p:nvSpPr>
          <p:cNvPr id="423" name="Google Shape;423;p42"/>
          <p:cNvSpPr/>
          <p:nvPr/>
        </p:nvSpPr>
        <p:spPr>
          <a:xfrm>
            <a:off x="3967580" y="2750495"/>
            <a:ext cx="375072" cy="35449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</a:t>
            </a:r>
          </a:p>
        </p:txBody>
      </p:sp>
      <p:sp>
        <p:nvSpPr>
          <p:cNvPr id="424" name="Google Shape;424;p42"/>
          <p:cNvSpPr/>
          <p:nvPr/>
        </p:nvSpPr>
        <p:spPr>
          <a:xfrm>
            <a:off x="4890781" y="2756615"/>
            <a:ext cx="298686" cy="342748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</a:t>
            </a:r>
          </a:p>
        </p:txBody>
      </p:sp>
      <p:sp>
        <p:nvSpPr>
          <p:cNvPr id="425" name="Google Shape;425;p42"/>
          <p:cNvSpPr txBox="1">
            <a:spLocks noGrp="1"/>
          </p:cNvSpPr>
          <p:nvPr>
            <p:ph type="title" idx="4294967295"/>
          </p:nvPr>
        </p:nvSpPr>
        <p:spPr>
          <a:xfrm>
            <a:off x="470025" y="622652"/>
            <a:ext cx="8198700" cy="473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SWOT ANALYSIS</a:t>
            </a:r>
            <a:endParaRPr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790B9"/>
            </a:gs>
            <a:gs pos="100000">
              <a:srgbClr val="D4ECFF"/>
            </a:gs>
          </a:gsLst>
          <a:lin ang="5400700" scaled="0"/>
        </a:gradFill>
        <a:effectLst/>
      </p:bgPr>
    </p:bg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0AD3C6A-B530-6FA8-61BE-F331337566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61" b="89961" l="10000" r="94500">
                        <a14:foregroundMark x1="28833" y1="69490" x2="42556" y2="75216"/>
                        <a14:foregroundMark x1="42556" y1="75216" x2="30556" y2="70275"/>
                        <a14:foregroundMark x1="30556" y1="70275" x2="29722" y2="69490"/>
                        <a14:foregroundMark x1="17444" y1="66118" x2="22722" y2="77098"/>
                        <a14:foregroundMark x1="22722" y1="77098" x2="17556" y2="65961"/>
                        <a14:foregroundMark x1="17556" y1="65961" x2="17278" y2="65961"/>
                        <a14:foregroundMark x1="92480" y1="37532" x2="86556" y2="42039"/>
                        <a14:foregroundMark x1="86556" y1="42039" x2="81278" y2="28235"/>
                        <a14:foregroundMark x1="81278" y1="28235" x2="94500" y2="35216"/>
                        <a14:backgroundMark x1="10389" y1="79373" x2="19278" y2="80706"/>
                        <a14:backgroundMark x1="19278" y1="80706" x2="25667" y2="79373"/>
                        <a14:backgroundMark x1="93611" y1="36706" x2="94222" y2="36549"/>
                        <a14:backgroundMark x1="92778" y1="36314" x2="93833" y2="37020"/>
                      </a14:backgroundRemoval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94" b="19939"/>
          <a:stretch/>
        </p:blipFill>
        <p:spPr bwMode="auto">
          <a:xfrm>
            <a:off x="6192981" y="3368487"/>
            <a:ext cx="2882401" cy="16386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4" name="Google Shape;454;p44"/>
          <p:cNvSpPr txBox="1">
            <a:spLocks noGrp="1"/>
          </p:cNvSpPr>
          <p:nvPr>
            <p:ph type="title"/>
          </p:nvPr>
        </p:nvSpPr>
        <p:spPr>
          <a:xfrm>
            <a:off x="602673" y="911700"/>
            <a:ext cx="2210551" cy="332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SLIDE TITLE</a:t>
            </a:r>
            <a:endParaRPr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55" name="Google Shape;455;p4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34</a:t>
            </a:fld>
            <a:endParaRPr/>
          </a:p>
        </p:txBody>
      </p:sp>
      <p:grpSp>
        <p:nvGrpSpPr>
          <p:cNvPr id="456" name="Google Shape;456;p44"/>
          <p:cNvGrpSpPr/>
          <p:nvPr/>
        </p:nvGrpSpPr>
        <p:grpSpPr>
          <a:xfrm>
            <a:off x="3169316" y="1202600"/>
            <a:ext cx="3054200" cy="2745784"/>
            <a:chOff x="3169316" y="1202600"/>
            <a:chExt cx="3054200" cy="2745784"/>
          </a:xfrm>
        </p:grpSpPr>
        <p:sp>
          <p:nvSpPr>
            <p:cNvPr id="457" name="Google Shape;457;p44"/>
            <p:cNvSpPr/>
            <p:nvPr/>
          </p:nvSpPr>
          <p:spPr>
            <a:xfrm>
              <a:off x="3925418" y="3076297"/>
              <a:ext cx="1546791" cy="469143"/>
            </a:xfrm>
            <a:custGeom>
              <a:avLst/>
              <a:gdLst/>
              <a:ahLst/>
              <a:cxnLst/>
              <a:rect l="l" t="t" r="r" b="b"/>
              <a:pathLst>
                <a:path w="640" h="194" extrusionOk="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Montserrat"/>
                  <a:cs typeface="Montserrat"/>
                  <a:sym typeface="Montserrat"/>
                </a:rPr>
                <a:t>PURCHASE</a:t>
              </a:r>
              <a:endParaRPr i="0" u="none" strike="noStrike" cap="none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58" name="Google Shape;458;p44"/>
            <p:cNvSpPr/>
            <p:nvPr/>
          </p:nvSpPr>
          <p:spPr>
            <a:xfrm>
              <a:off x="4116606" y="3489795"/>
              <a:ext cx="1166340" cy="458589"/>
            </a:xfrm>
            <a:custGeom>
              <a:avLst/>
              <a:gdLst/>
              <a:ahLst/>
              <a:cxnLst/>
              <a:rect l="l" t="t" r="r" b="b"/>
              <a:pathLst>
                <a:path w="483" h="190" extrusionOk="0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Montserrat"/>
                  <a:cs typeface="Montserrat"/>
                  <a:sym typeface="Montserrat"/>
                </a:rPr>
                <a:t>LOYALTY</a:t>
              </a:r>
              <a:endParaRPr i="0" u="none" strike="noStrike" cap="none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59" name="Google Shape;459;p44"/>
            <p:cNvSpPr/>
            <p:nvPr/>
          </p:nvSpPr>
          <p:spPr>
            <a:xfrm>
              <a:off x="3176041" y="1451084"/>
              <a:ext cx="3047475" cy="488330"/>
            </a:xfrm>
            <a:custGeom>
              <a:avLst/>
              <a:gdLst/>
              <a:ahLst/>
              <a:cxnLst/>
              <a:rect l="l" t="t" r="r" b="b"/>
              <a:pathLst>
                <a:path w="1261" h="202" extrusionOk="0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" dirty="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Montserrat"/>
                  <a:cs typeface="Montserrat"/>
                  <a:sym typeface="Montserrat"/>
                </a:rPr>
                <a:t>AWARENESS</a:t>
              </a:r>
              <a:endParaRPr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60" name="Google Shape;460;p44"/>
            <p:cNvSpPr/>
            <p:nvPr/>
          </p:nvSpPr>
          <p:spPr>
            <a:xfrm>
              <a:off x="3550729" y="2262731"/>
              <a:ext cx="2298092" cy="477779"/>
            </a:xfrm>
            <a:custGeom>
              <a:avLst/>
              <a:gdLst/>
              <a:ahLst/>
              <a:cxnLst/>
              <a:rect l="l" t="t" r="r" b="b"/>
              <a:pathLst>
                <a:path w="951" h="198" extrusionOk="0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Montserrat"/>
                  <a:cs typeface="Montserrat"/>
                  <a:sym typeface="Montserrat"/>
                </a:rPr>
                <a:t>EVALUATION</a:t>
              </a:r>
              <a:endParaRPr i="0" u="none" strike="noStrike" cap="none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61" name="Google Shape;461;p44"/>
            <p:cNvSpPr/>
            <p:nvPr/>
          </p:nvSpPr>
          <p:spPr>
            <a:xfrm>
              <a:off x="3365307" y="1856907"/>
              <a:ext cx="2669893" cy="483533"/>
            </a:xfrm>
            <a:custGeom>
              <a:avLst/>
              <a:gdLst/>
              <a:ahLst/>
              <a:cxnLst/>
              <a:rect l="l" t="t" r="r" b="b"/>
              <a:pathLst>
                <a:path w="1105" h="200" extrusionOk="0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Montserrat"/>
                  <a:cs typeface="Montserrat"/>
                  <a:sym typeface="Montserrat"/>
                </a:rPr>
                <a:t>DISCOVERY</a:t>
              </a:r>
              <a:endParaRPr i="0" u="none" strike="noStrike" cap="none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62" name="Google Shape;462;p44"/>
            <p:cNvSpPr/>
            <p:nvPr/>
          </p:nvSpPr>
          <p:spPr>
            <a:xfrm>
              <a:off x="3737113" y="2668554"/>
              <a:ext cx="1923399" cy="475858"/>
            </a:xfrm>
            <a:custGeom>
              <a:avLst/>
              <a:gdLst/>
              <a:ahLst/>
              <a:cxnLst/>
              <a:rect l="l" t="t" r="r" b="b"/>
              <a:pathLst>
                <a:path w="796" h="197" extrusionOk="0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Montserrat"/>
                  <a:cs typeface="Montserrat"/>
                  <a:sym typeface="Montserrat"/>
                </a:rPr>
                <a:t>INTENT</a:t>
              </a:r>
              <a:endParaRPr i="0" u="none" strike="noStrike" cap="none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63" name="Google Shape;463;p44"/>
            <p:cNvSpPr/>
            <p:nvPr/>
          </p:nvSpPr>
          <p:spPr>
            <a:xfrm>
              <a:off x="3169316" y="1202600"/>
              <a:ext cx="3049703" cy="335887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cxnSp>
        <p:nvCxnSpPr>
          <p:cNvPr id="464" name="Google Shape;464;p44"/>
          <p:cNvCxnSpPr/>
          <p:nvPr/>
        </p:nvCxnSpPr>
        <p:spPr>
          <a:xfrm>
            <a:off x="6155873" y="1657063"/>
            <a:ext cx="8946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65" name="Google Shape;465;p44"/>
          <p:cNvSpPr txBox="1"/>
          <p:nvPr/>
        </p:nvSpPr>
        <p:spPr>
          <a:xfrm>
            <a:off x="7164974" y="1511438"/>
            <a:ext cx="1546500" cy="2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dk1"/>
                </a:solidFill>
                <a:latin typeface="+mn-lt"/>
                <a:ea typeface="Montserrat"/>
                <a:cs typeface="Montserrat"/>
                <a:sym typeface="Montserrat"/>
              </a:rPr>
              <a:t>Insert your content</a:t>
            </a:r>
            <a:endParaRPr sz="1200" dirty="0">
              <a:solidFill>
                <a:schemeClr val="dk1"/>
              </a:solidFill>
              <a:latin typeface="+mn-lt"/>
              <a:ea typeface="Montserrat"/>
              <a:cs typeface="Montserrat"/>
              <a:sym typeface="Montserrat"/>
            </a:endParaRPr>
          </a:p>
        </p:txBody>
      </p:sp>
      <p:cxnSp>
        <p:nvCxnSpPr>
          <p:cNvPr id="466" name="Google Shape;466;p44"/>
          <p:cNvCxnSpPr/>
          <p:nvPr/>
        </p:nvCxnSpPr>
        <p:spPr>
          <a:xfrm>
            <a:off x="6024100" y="2064735"/>
            <a:ext cx="10266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67" name="Google Shape;467;p44"/>
          <p:cNvSpPr txBox="1"/>
          <p:nvPr/>
        </p:nvSpPr>
        <p:spPr>
          <a:xfrm>
            <a:off x="7164974" y="1919098"/>
            <a:ext cx="1546500" cy="2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+mn-lt"/>
                <a:ea typeface="Montserrat"/>
                <a:cs typeface="Montserrat"/>
                <a:sym typeface="Montserrat"/>
              </a:rPr>
              <a:t>Insert your content</a:t>
            </a:r>
            <a:endParaRPr sz="1200">
              <a:solidFill>
                <a:schemeClr val="dk1"/>
              </a:solidFill>
              <a:latin typeface="+mn-lt"/>
              <a:ea typeface="Montserrat"/>
              <a:cs typeface="Montserrat"/>
              <a:sym typeface="Montserrat"/>
            </a:endParaRPr>
          </a:p>
        </p:txBody>
      </p:sp>
      <p:cxnSp>
        <p:nvCxnSpPr>
          <p:cNvPr id="468" name="Google Shape;468;p44"/>
          <p:cNvCxnSpPr/>
          <p:nvPr/>
        </p:nvCxnSpPr>
        <p:spPr>
          <a:xfrm>
            <a:off x="5836843" y="2472407"/>
            <a:ext cx="1213800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69" name="Google Shape;469;p44"/>
          <p:cNvSpPr txBox="1"/>
          <p:nvPr/>
        </p:nvSpPr>
        <p:spPr>
          <a:xfrm>
            <a:off x="7164974" y="2326758"/>
            <a:ext cx="1546500" cy="2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+mn-lt"/>
                <a:ea typeface="Montserrat"/>
                <a:cs typeface="Montserrat"/>
                <a:sym typeface="Montserrat"/>
              </a:rPr>
              <a:t>Insert your content</a:t>
            </a:r>
            <a:endParaRPr sz="1200">
              <a:solidFill>
                <a:schemeClr val="dk1"/>
              </a:solidFill>
              <a:latin typeface="+mn-lt"/>
              <a:ea typeface="Montserrat"/>
              <a:cs typeface="Montserrat"/>
              <a:sym typeface="Montserrat"/>
            </a:endParaRPr>
          </a:p>
        </p:txBody>
      </p:sp>
      <p:cxnSp>
        <p:nvCxnSpPr>
          <p:cNvPr id="470" name="Google Shape;470;p44"/>
          <p:cNvCxnSpPr/>
          <p:nvPr/>
        </p:nvCxnSpPr>
        <p:spPr>
          <a:xfrm>
            <a:off x="5677327" y="2880058"/>
            <a:ext cx="1372800" cy="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71" name="Google Shape;471;p44"/>
          <p:cNvSpPr txBox="1"/>
          <p:nvPr/>
        </p:nvSpPr>
        <p:spPr>
          <a:xfrm>
            <a:off x="7164974" y="2734419"/>
            <a:ext cx="1546500" cy="2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+mn-lt"/>
                <a:ea typeface="Montserrat"/>
                <a:cs typeface="Montserrat"/>
                <a:sym typeface="Montserrat"/>
              </a:rPr>
              <a:t>Insert your content</a:t>
            </a:r>
            <a:endParaRPr sz="1200">
              <a:solidFill>
                <a:schemeClr val="dk1"/>
              </a:solidFill>
              <a:latin typeface="+mn-lt"/>
              <a:ea typeface="Montserrat"/>
              <a:cs typeface="Montserrat"/>
              <a:sym typeface="Montserrat"/>
            </a:endParaRPr>
          </a:p>
        </p:txBody>
      </p:sp>
      <p:cxnSp>
        <p:nvCxnSpPr>
          <p:cNvPr id="472" name="Google Shape;472;p44"/>
          <p:cNvCxnSpPr/>
          <p:nvPr/>
        </p:nvCxnSpPr>
        <p:spPr>
          <a:xfrm>
            <a:off x="5503931" y="3287730"/>
            <a:ext cx="1546500" cy="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73" name="Google Shape;473;p44"/>
          <p:cNvSpPr txBox="1"/>
          <p:nvPr/>
        </p:nvSpPr>
        <p:spPr>
          <a:xfrm>
            <a:off x="7164974" y="3142079"/>
            <a:ext cx="1546500" cy="2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+mn-lt"/>
                <a:ea typeface="Montserrat"/>
                <a:cs typeface="Montserrat"/>
                <a:sym typeface="Montserrat"/>
              </a:rPr>
              <a:t>Insert your content</a:t>
            </a:r>
            <a:endParaRPr sz="1200">
              <a:solidFill>
                <a:schemeClr val="dk1"/>
              </a:solidFill>
              <a:latin typeface="+mn-lt"/>
              <a:ea typeface="Montserrat"/>
              <a:cs typeface="Montserrat"/>
              <a:sym typeface="Montserrat"/>
            </a:endParaRPr>
          </a:p>
        </p:txBody>
      </p:sp>
      <p:cxnSp>
        <p:nvCxnSpPr>
          <p:cNvPr id="474" name="Google Shape;474;p44"/>
          <p:cNvCxnSpPr/>
          <p:nvPr/>
        </p:nvCxnSpPr>
        <p:spPr>
          <a:xfrm>
            <a:off x="5323614" y="3695381"/>
            <a:ext cx="1719600" cy="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75" name="Google Shape;475;p44"/>
          <p:cNvSpPr txBox="1"/>
          <p:nvPr/>
        </p:nvSpPr>
        <p:spPr>
          <a:xfrm>
            <a:off x="7164974" y="3549740"/>
            <a:ext cx="1546500" cy="2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+mn-lt"/>
                <a:ea typeface="Montserrat"/>
                <a:cs typeface="Montserrat"/>
                <a:sym typeface="Montserrat"/>
              </a:rPr>
              <a:t>Insert your content</a:t>
            </a:r>
            <a:endParaRPr sz="1200">
              <a:solidFill>
                <a:schemeClr val="dk1"/>
              </a:solidFill>
              <a:latin typeface="+mn-lt"/>
              <a:ea typeface="Montserrat"/>
              <a:cs typeface="Montserrat"/>
              <a:sym typeface="Montserrat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790B9"/>
            </a:gs>
            <a:gs pos="100000">
              <a:srgbClr val="D4ECFF"/>
            </a:gs>
          </a:gsLst>
          <a:lin ang="5400012" scaled="0"/>
        </a:gradFill>
        <a:effectLst/>
      </p:bgPr>
    </p:bg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48"/>
          <p:cNvSpPr/>
          <p:nvPr/>
        </p:nvSpPr>
        <p:spPr>
          <a:xfrm>
            <a:off x="4181606" y="787450"/>
            <a:ext cx="289707" cy="371706"/>
          </a:xfrm>
          <a:custGeom>
            <a:avLst/>
            <a:gdLst/>
            <a:ahLst/>
            <a:cxnLst/>
            <a:rect l="l" t="t" r="r" b="b"/>
            <a:pathLst>
              <a:path w="17107" h="21949" extrusionOk="0">
                <a:moveTo>
                  <a:pt x="9198" y="1679"/>
                </a:moveTo>
                <a:lnTo>
                  <a:pt x="9198" y="1947"/>
                </a:lnTo>
                <a:lnTo>
                  <a:pt x="9247" y="2190"/>
                </a:lnTo>
                <a:lnTo>
                  <a:pt x="9296" y="2385"/>
                </a:lnTo>
                <a:lnTo>
                  <a:pt x="9344" y="2482"/>
                </a:lnTo>
                <a:lnTo>
                  <a:pt x="9417" y="2531"/>
                </a:lnTo>
                <a:lnTo>
                  <a:pt x="9515" y="2604"/>
                </a:lnTo>
                <a:lnTo>
                  <a:pt x="9612" y="2604"/>
                </a:lnTo>
                <a:lnTo>
                  <a:pt x="9709" y="2580"/>
                </a:lnTo>
                <a:lnTo>
                  <a:pt x="9758" y="2531"/>
                </a:lnTo>
                <a:lnTo>
                  <a:pt x="9782" y="2482"/>
                </a:lnTo>
                <a:lnTo>
                  <a:pt x="9831" y="2385"/>
                </a:lnTo>
                <a:lnTo>
                  <a:pt x="9855" y="2263"/>
                </a:lnTo>
                <a:lnTo>
                  <a:pt x="9831" y="2409"/>
                </a:lnTo>
                <a:lnTo>
                  <a:pt x="9806" y="2555"/>
                </a:lnTo>
                <a:lnTo>
                  <a:pt x="9758" y="2677"/>
                </a:lnTo>
                <a:lnTo>
                  <a:pt x="9661" y="2799"/>
                </a:lnTo>
                <a:lnTo>
                  <a:pt x="9563" y="2847"/>
                </a:lnTo>
                <a:lnTo>
                  <a:pt x="9466" y="2872"/>
                </a:lnTo>
                <a:lnTo>
                  <a:pt x="9320" y="2847"/>
                </a:lnTo>
                <a:lnTo>
                  <a:pt x="9198" y="2774"/>
                </a:lnTo>
                <a:lnTo>
                  <a:pt x="9077" y="2701"/>
                </a:lnTo>
                <a:lnTo>
                  <a:pt x="8979" y="2628"/>
                </a:lnTo>
                <a:lnTo>
                  <a:pt x="8906" y="2531"/>
                </a:lnTo>
                <a:lnTo>
                  <a:pt x="8858" y="2434"/>
                </a:lnTo>
                <a:lnTo>
                  <a:pt x="8809" y="2312"/>
                </a:lnTo>
                <a:lnTo>
                  <a:pt x="8809" y="2190"/>
                </a:lnTo>
                <a:lnTo>
                  <a:pt x="8833" y="2093"/>
                </a:lnTo>
                <a:lnTo>
                  <a:pt x="8858" y="1971"/>
                </a:lnTo>
                <a:lnTo>
                  <a:pt x="8931" y="1898"/>
                </a:lnTo>
                <a:lnTo>
                  <a:pt x="9004" y="1801"/>
                </a:lnTo>
                <a:lnTo>
                  <a:pt x="9101" y="1728"/>
                </a:lnTo>
                <a:lnTo>
                  <a:pt x="9198" y="1679"/>
                </a:lnTo>
                <a:close/>
                <a:moveTo>
                  <a:pt x="12483" y="1850"/>
                </a:moveTo>
                <a:lnTo>
                  <a:pt x="12507" y="2142"/>
                </a:lnTo>
                <a:lnTo>
                  <a:pt x="12556" y="2288"/>
                </a:lnTo>
                <a:lnTo>
                  <a:pt x="12605" y="2409"/>
                </a:lnTo>
                <a:lnTo>
                  <a:pt x="12629" y="2434"/>
                </a:lnTo>
                <a:lnTo>
                  <a:pt x="12653" y="2482"/>
                </a:lnTo>
                <a:lnTo>
                  <a:pt x="12751" y="2482"/>
                </a:lnTo>
                <a:lnTo>
                  <a:pt x="12848" y="2458"/>
                </a:lnTo>
                <a:lnTo>
                  <a:pt x="12921" y="2409"/>
                </a:lnTo>
                <a:lnTo>
                  <a:pt x="12970" y="2288"/>
                </a:lnTo>
                <a:lnTo>
                  <a:pt x="13018" y="2190"/>
                </a:lnTo>
                <a:lnTo>
                  <a:pt x="13043" y="2069"/>
                </a:lnTo>
                <a:lnTo>
                  <a:pt x="13043" y="1947"/>
                </a:lnTo>
                <a:lnTo>
                  <a:pt x="13140" y="1971"/>
                </a:lnTo>
                <a:lnTo>
                  <a:pt x="13213" y="2020"/>
                </a:lnTo>
                <a:lnTo>
                  <a:pt x="13286" y="2093"/>
                </a:lnTo>
                <a:lnTo>
                  <a:pt x="13359" y="2190"/>
                </a:lnTo>
                <a:lnTo>
                  <a:pt x="13432" y="2312"/>
                </a:lnTo>
                <a:lnTo>
                  <a:pt x="13456" y="2434"/>
                </a:lnTo>
                <a:lnTo>
                  <a:pt x="13432" y="2580"/>
                </a:lnTo>
                <a:lnTo>
                  <a:pt x="13408" y="2628"/>
                </a:lnTo>
                <a:lnTo>
                  <a:pt x="13383" y="2701"/>
                </a:lnTo>
                <a:lnTo>
                  <a:pt x="13286" y="2774"/>
                </a:lnTo>
                <a:lnTo>
                  <a:pt x="13164" y="2847"/>
                </a:lnTo>
                <a:lnTo>
                  <a:pt x="13043" y="2872"/>
                </a:lnTo>
                <a:lnTo>
                  <a:pt x="12921" y="2896"/>
                </a:lnTo>
                <a:lnTo>
                  <a:pt x="12629" y="2896"/>
                </a:lnTo>
                <a:lnTo>
                  <a:pt x="12386" y="2872"/>
                </a:lnTo>
                <a:lnTo>
                  <a:pt x="12264" y="2799"/>
                </a:lnTo>
                <a:lnTo>
                  <a:pt x="12167" y="2726"/>
                </a:lnTo>
                <a:lnTo>
                  <a:pt x="12094" y="2628"/>
                </a:lnTo>
                <a:lnTo>
                  <a:pt x="12069" y="2507"/>
                </a:lnTo>
                <a:lnTo>
                  <a:pt x="12094" y="2385"/>
                </a:lnTo>
                <a:lnTo>
                  <a:pt x="12118" y="2263"/>
                </a:lnTo>
                <a:lnTo>
                  <a:pt x="12167" y="2166"/>
                </a:lnTo>
                <a:lnTo>
                  <a:pt x="12240" y="2044"/>
                </a:lnTo>
                <a:lnTo>
                  <a:pt x="12361" y="1923"/>
                </a:lnTo>
                <a:lnTo>
                  <a:pt x="12483" y="1850"/>
                </a:lnTo>
                <a:close/>
                <a:moveTo>
                  <a:pt x="5865" y="1825"/>
                </a:moveTo>
                <a:lnTo>
                  <a:pt x="5840" y="1874"/>
                </a:lnTo>
                <a:lnTo>
                  <a:pt x="5840" y="2069"/>
                </a:lnTo>
                <a:lnTo>
                  <a:pt x="5840" y="2288"/>
                </a:lnTo>
                <a:lnTo>
                  <a:pt x="5865" y="2385"/>
                </a:lnTo>
                <a:lnTo>
                  <a:pt x="5889" y="2482"/>
                </a:lnTo>
                <a:lnTo>
                  <a:pt x="5938" y="2580"/>
                </a:lnTo>
                <a:lnTo>
                  <a:pt x="6011" y="2628"/>
                </a:lnTo>
                <a:lnTo>
                  <a:pt x="6132" y="2677"/>
                </a:lnTo>
                <a:lnTo>
                  <a:pt x="6230" y="2653"/>
                </a:lnTo>
                <a:lnTo>
                  <a:pt x="6327" y="2604"/>
                </a:lnTo>
                <a:lnTo>
                  <a:pt x="6376" y="2531"/>
                </a:lnTo>
                <a:lnTo>
                  <a:pt x="6400" y="2531"/>
                </a:lnTo>
                <a:lnTo>
                  <a:pt x="6424" y="2409"/>
                </a:lnTo>
                <a:lnTo>
                  <a:pt x="6449" y="2288"/>
                </a:lnTo>
                <a:lnTo>
                  <a:pt x="6449" y="1996"/>
                </a:lnTo>
                <a:lnTo>
                  <a:pt x="6522" y="2020"/>
                </a:lnTo>
                <a:lnTo>
                  <a:pt x="6595" y="2117"/>
                </a:lnTo>
                <a:lnTo>
                  <a:pt x="6643" y="2215"/>
                </a:lnTo>
                <a:lnTo>
                  <a:pt x="6643" y="2312"/>
                </a:lnTo>
                <a:lnTo>
                  <a:pt x="6643" y="2531"/>
                </a:lnTo>
                <a:lnTo>
                  <a:pt x="6595" y="2677"/>
                </a:lnTo>
                <a:lnTo>
                  <a:pt x="6522" y="2774"/>
                </a:lnTo>
                <a:lnTo>
                  <a:pt x="6424" y="2872"/>
                </a:lnTo>
                <a:lnTo>
                  <a:pt x="6303" y="2920"/>
                </a:lnTo>
                <a:lnTo>
                  <a:pt x="6181" y="2969"/>
                </a:lnTo>
                <a:lnTo>
                  <a:pt x="6059" y="2993"/>
                </a:lnTo>
                <a:lnTo>
                  <a:pt x="5913" y="2993"/>
                </a:lnTo>
                <a:lnTo>
                  <a:pt x="5792" y="2969"/>
                </a:lnTo>
                <a:lnTo>
                  <a:pt x="5646" y="2896"/>
                </a:lnTo>
                <a:lnTo>
                  <a:pt x="5548" y="2799"/>
                </a:lnTo>
                <a:lnTo>
                  <a:pt x="5475" y="2701"/>
                </a:lnTo>
                <a:lnTo>
                  <a:pt x="5427" y="2580"/>
                </a:lnTo>
                <a:lnTo>
                  <a:pt x="5427" y="2458"/>
                </a:lnTo>
                <a:lnTo>
                  <a:pt x="5451" y="2312"/>
                </a:lnTo>
                <a:lnTo>
                  <a:pt x="5475" y="2190"/>
                </a:lnTo>
                <a:lnTo>
                  <a:pt x="5548" y="2069"/>
                </a:lnTo>
                <a:lnTo>
                  <a:pt x="5694" y="1923"/>
                </a:lnTo>
                <a:lnTo>
                  <a:pt x="5865" y="1825"/>
                </a:lnTo>
                <a:close/>
                <a:moveTo>
                  <a:pt x="2531" y="1825"/>
                </a:moveTo>
                <a:lnTo>
                  <a:pt x="2580" y="2288"/>
                </a:lnTo>
                <a:lnTo>
                  <a:pt x="2604" y="2385"/>
                </a:lnTo>
                <a:lnTo>
                  <a:pt x="2653" y="2458"/>
                </a:lnTo>
                <a:lnTo>
                  <a:pt x="2750" y="2507"/>
                </a:lnTo>
                <a:lnTo>
                  <a:pt x="2847" y="2531"/>
                </a:lnTo>
                <a:lnTo>
                  <a:pt x="2945" y="2507"/>
                </a:lnTo>
                <a:lnTo>
                  <a:pt x="3018" y="2458"/>
                </a:lnTo>
                <a:lnTo>
                  <a:pt x="3066" y="2385"/>
                </a:lnTo>
                <a:lnTo>
                  <a:pt x="3091" y="2288"/>
                </a:lnTo>
                <a:lnTo>
                  <a:pt x="3066" y="1947"/>
                </a:lnTo>
                <a:lnTo>
                  <a:pt x="3115" y="1996"/>
                </a:lnTo>
                <a:lnTo>
                  <a:pt x="3188" y="2044"/>
                </a:lnTo>
                <a:lnTo>
                  <a:pt x="3212" y="2117"/>
                </a:lnTo>
                <a:lnTo>
                  <a:pt x="3237" y="2166"/>
                </a:lnTo>
                <a:lnTo>
                  <a:pt x="3237" y="2336"/>
                </a:lnTo>
                <a:lnTo>
                  <a:pt x="3212" y="2507"/>
                </a:lnTo>
                <a:lnTo>
                  <a:pt x="3139" y="2677"/>
                </a:lnTo>
                <a:lnTo>
                  <a:pt x="3042" y="2823"/>
                </a:lnTo>
                <a:lnTo>
                  <a:pt x="2920" y="2945"/>
                </a:lnTo>
                <a:lnTo>
                  <a:pt x="2774" y="3018"/>
                </a:lnTo>
                <a:lnTo>
                  <a:pt x="2653" y="3066"/>
                </a:lnTo>
                <a:lnTo>
                  <a:pt x="2531" y="3042"/>
                </a:lnTo>
                <a:lnTo>
                  <a:pt x="2409" y="3018"/>
                </a:lnTo>
                <a:lnTo>
                  <a:pt x="2312" y="2945"/>
                </a:lnTo>
                <a:lnTo>
                  <a:pt x="2215" y="2847"/>
                </a:lnTo>
                <a:lnTo>
                  <a:pt x="2142" y="2750"/>
                </a:lnTo>
                <a:lnTo>
                  <a:pt x="2093" y="2653"/>
                </a:lnTo>
                <a:lnTo>
                  <a:pt x="2044" y="2531"/>
                </a:lnTo>
                <a:lnTo>
                  <a:pt x="2044" y="2434"/>
                </a:lnTo>
                <a:lnTo>
                  <a:pt x="2044" y="2361"/>
                </a:lnTo>
                <a:lnTo>
                  <a:pt x="2117" y="2215"/>
                </a:lnTo>
                <a:lnTo>
                  <a:pt x="2190" y="2069"/>
                </a:lnTo>
                <a:lnTo>
                  <a:pt x="2312" y="1947"/>
                </a:lnTo>
                <a:lnTo>
                  <a:pt x="2409" y="1874"/>
                </a:lnTo>
                <a:lnTo>
                  <a:pt x="2531" y="1825"/>
                </a:lnTo>
                <a:close/>
                <a:moveTo>
                  <a:pt x="15598" y="3285"/>
                </a:moveTo>
                <a:lnTo>
                  <a:pt x="15768" y="3310"/>
                </a:lnTo>
                <a:lnTo>
                  <a:pt x="15598" y="3553"/>
                </a:lnTo>
                <a:lnTo>
                  <a:pt x="15598" y="3285"/>
                </a:lnTo>
                <a:close/>
                <a:moveTo>
                  <a:pt x="16328" y="3310"/>
                </a:moveTo>
                <a:lnTo>
                  <a:pt x="16328" y="3577"/>
                </a:lnTo>
                <a:lnTo>
                  <a:pt x="16352" y="3869"/>
                </a:lnTo>
                <a:lnTo>
                  <a:pt x="16011" y="4234"/>
                </a:lnTo>
                <a:lnTo>
                  <a:pt x="15695" y="4623"/>
                </a:lnTo>
                <a:lnTo>
                  <a:pt x="15549" y="4794"/>
                </a:lnTo>
                <a:lnTo>
                  <a:pt x="15573" y="4526"/>
                </a:lnTo>
                <a:lnTo>
                  <a:pt x="15598" y="4404"/>
                </a:lnTo>
                <a:lnTo>
                  <a:pt x="15695" y="4161"/>
                </a:lnTo>
                <a:lnTo>
                  <a:pt x="15817" y="3918"/>
                </a:lnTo>
                <a:lnTo>
                  <a:pt x="15963" y="3626"/>
                </a:lnTo>
                <a:lnTo>
                  <a:pt x="16133" y="3310"/>
                </a:lnTo>
                <a:close/>
                <a:moveTo>
                  <a:pt x="16425" y="4331"/>
                </a:moveTo>
                <a:lnTo>
                  <a:pt x="16547" y="4940"/>
                </a:lnTo>
                <a:lnTo>
                  <a:pt x="16425" y="4988"/>
                </a:lnTo>
                <a:lnTo>
                  <a:pt x="16328" y="5086"/>
                </a:lnTo>
                <a:lnTo>
                  <a:pt x="16133" y="5280"/>
                </a:lnTo>
                <a:lnTo>
                  <a:pt x="15938" y="5499"/>
                </a:lnTo>
                <a:lnTo>
                  <a:pt x="15817" y="5670"/>
                </a:lnTo>
                <a:lnTo>
                  <a:pt x="15549" y="5986"/>
                </a:lnTo>
                <a:lnTo>
                  <a:pt x="15549" y="5864"/>
                </a:lnTo>
                <a:lnTo>
                  <a:pt x="15598" y="5840"/>
                </a:lnTo>
                <a:lnTo>
                  <a:pt x="15646" y="5791"/>
                </a:lnTo>
                <a:lnTo>
                  <a:pt x="15671" y="5718"/>
                </a:lnTo>
                <a:lnTo>
                  <a:pt x="15671" y="5645"/>
                </a:lnTo>
                <a:lnTo>
                  <a:pt x="15671" y="5475"/>
                </a:lnTo>
                <a:lnTo>
                  <a:pt x="15719" y="5305"/>
                </a:lnTo>
                <a:lnTo>
                  <a:pt x="15792" y="5159"/>
                </a:lnTo>
                <a:lnTo>
                  <a:pt x="15890" y="4988"/>
                </a:lnTo>
                <a:lnTo>
                  <a:pt x="16133" y="4696"/>
                </a:lnTo>
                <a:lnTo>
                  <a:pt x="16352" y="4453"/>
                </a:lnTo>
                <a:lnTo>
                  <a:pt x="16425" y="4331"/>
                </a:lnTo>
                <a:close/>
                <a:moveTo>
                  <a:pt x="16571" y="5280"/>
                </a:moveTo>
                <a:lnTo>
                  <a:pt x="16595" y="5621"/>
                </a:lnTo>
                <a:lnTo>
                  <a:pt x="16595" y="6010"/>
                </a:lnTo>
                <a:lnTo>
                  <a:pt x="16401" y="6108"/>
                </a:lnTo>
                <a:lnTo>
                  <a:pt x="16230" y="6254"/>
                </a:lnTo>
                <a:lnTo>
                  <a:pt x="15914" y="6546"/>
                </a:lnTo>
                <a:lnTo>
                  <a:pt x="15719" y="6740"/>
                </a:lnTo>
                <a:lnTo>
                  <a:pt x="15549" y="6959"/>
                </a:lnTo>
                <a:lnTo>
                  <a:pt x="15549" y="6765"/>
                </a:lnTo>
                <a:lnTo>
                  <a:pt x="15622" y="6619"/>
                </a:lnTo>
                <a:lnTo>
                  <a:pt x="15695" y="6497"/>
                </a:lnTo>
                <a:lnTo>
                  <a:pt x="15841" y="6229"/>
                </a:lnTo>
                <a:lnTo>
                  <a:pt x="16036" y="5962"/>
                </a:lnTo>
                <a:lnTo>
                  <a:pt x="16230" y="5670"/>
                </a:lnTo>
                <a:lnTo>
                  <a:pt x="16449" y="5402"/>
                </a:lnTo>
                <a:lnTo>
                  <a:pt x="16571" y="5280"/>
                </a:lnTo>
                <a:close/>
                <a:moveTo>
                  <a:pt x="5743" y="6716"/>
                </a:moveTo>
                <a:lnTo>
                  <a:pt x="5694" y="6740"/>
                </a:lnTo>
                <a:lnTo>
                  <a:pt x="5621" y="6789"/>
                </a:lnTo>
                <a:lnTo>
                  <a:pt x="5475" y="6935"/>
                </a:lnTo>
                <a:lnTo>
                  <a:pt x="5305" y="7105"/>
                </a:lnTo>
                <a:lnTo>
                  <a:pt x="5086" y="7251"/>
                </a:lnTo>
                <a:lnTo>
                  <a:pt x="4867" y="7373"/>
                </a:lnTo>
                <a:lnTo>
                  <a:pt x="4745" y="7422"/>
                </a:lnTo>
                <a:lnTo>
                  <a:pt x="4648" y="7446"/>
                </a:lnTo>
                <a:lnTo>
                  <a:pt x="4429" y="7446"/>
                </a:lnTo>
                <a:lnTo>
                  <a:pt x="4332" y="7397"/>
                </a:lnTo>
                <a:lnTo>
                  <a:pt x="4259" y="7349"/>
                </a:lnTo>
                <a:lnTo>
                  <a:pt x="4186" y="7251"/>
                </a:lnTo>
                <a:lnTo>
                  <a:pt x="4113" y="7130"/>
                </a:lnTo>
                <a:lnTo>
                  <a:pt x="4064" y="7057"/>
                </a:lnTo>
                <a:lnTo>
                  <a:pt x="3991" y="7032"/>
                </a:lnTo>
                <a:lnTo>
                  <a:pt x="3894" y="7032"/>
                </a:lnTo>
                <a:lnTo>
                  <a:pt x="3821" y="7057"/>
                </a:lnTo>
                <a:lnTo>
                  <a:pt x="3553" y="7227"/>
                </a:lnTo>
                <a:lnTo>
                  <a:pt x="3358" y="7324"/>
                </a:lnTo>
                <a:lnTo>
                  <a:pt x="3188" y="7422"/>
                </a:lnTo>
                <a:lnTo>
                  <a:pt x="3042" y="7470"/>
                </a:lnTo>
                <a:lnTo>
                  <a:pt x="2969" y="7470"/>
                </a:lnTo>
                <a:lnTo>
                  <a:pt x="2896" y="7446"/>
                </a:lnTo>
                <a:lnTo>
                  <a:pt x="2847" y="7422"/>
                </a:lnTo>
                <a:lnTo>
                  <a:pt x="2823" y="7349"/>
                </a:lnTo>
                <a:lnTo>
                  <a:pt x="2799" y="7276"/>
                </a:lnTo>
                <a:lnTo>
                  <a:pt x="2799" y="7178"/>
                </a:lnTo>
                <a:lnTo>
                  <a:pt x="2799" y="7130"/>
                </a:lnTo>
                <a:lnTo>
                  <a:pt x="2774" y="7105"/>
                </a:lnTo>
                <a:lnTo>
                  <a:pt x="2726" y="7081"/>
                </a:lnTo>
                <a:lnTo>
                  <a:pt x="2653" y="7081"/>
                </a:lnTo>
                <a:lnTo>
                  <a:pt x="2604" y="7154"/>
                </a:lnTo>
                <a:lnTo>
                  <a:pt x="2555" y="7373"/>
                </a:lnTo>
                <a:lnTo>
                  <a:pt x="2531" y="7470"/>
                </a:lnTo>
                <a:lnTo>
                  <a:pt x="2531" y="7568"/>
                </a:lnTo>
                <a:lnTo>
                  <a:pt x="2555" y="7665"/>
                </a:lnTo>
                <a:lnTo>
                  <a:pt x="2628" y="7762"/>
                </a:lnTo>
                <a:lnTo>
                  <a:pt x="2701" y="7811"/>
                </a:lnTo>
                <a:lnTo>
                  <a:pt x="2823" y="7860"/>
                </a:lnTo>
                <a:lnTo>
                  <a:pt x="2945" y="7884"/>
                </a:lnTo>
                <a:lnTo>
                  <a:pt x="3091" y="7860"/>
                </a:lnTo>
                <a:lnTo>
                  <a:pt x="3212" y="7835"/>
                </a:lnTo>
                <a:lnTo>
                  <a:pt x="3358" y="7787"/>
                </a:lnTo>
                <a:lnTo>
                  <a:pt x="3602" y="7665"/>
                </a:lnTo>
                <a:lnTo>
                  <a:pt x="3845" y="7519"/>
                </a:lnTo>
                <a:lnTo>
                  <a:pt x="3942" y="7641"/>
                </a:lnTo>
                <a:lnTo>
                  <a:pt x="4040" y="7714"/>
                </a:lnTo>
                <a:lnTo>
                  <a:pt x="4137" y="7787"/>
                </a:lnTo>
                <a:lnTo>
                  <a:pt x="4259" y="7835"/>
                </a:lnTo>
                <a:lnTo>
                  <a:pt x="4356" y="7860"/>
                </a:lnTo>
                <a:lnTo>
                  <a:pt x="4478" y="7860"/>
                </a:lnTo>
                <a:lnTo>
                  <a:pt x="4745" y="7835"/>
                </a:lnTo>
                <a:lnTo>
                  <a:pt x="4989" y="7762"/>
                </a:lnTo>
                <a:lnTo>
                  <a:pt x="5232" y="7641"/>
                </a:lnTo>
                <a:lnTo>
                  <a:pt x="5475" y="7495"/>
                </a:lnTo>
                <a:lnTo>
                  <a:pt x="5694" y="7324"/>
                </a:lnTo>
                <a:lnTo>
                  <a:pt x="5816" y="7470"/>
                </a:lnTo>
                <a:lnTo>
                  <a:pt x="5962" y="7592"/>
                </a:lnTo>
                <a:lnTo>
                  <a:pt x="6132" y="7665"/>
                </a:lnTo>
                <a:lnTo>
                  <a:pt x="6327" y="7738"/>
                </a:lnTo>
                <a:lnTo>
                  <a:pt x="6741" y="7738"/>
                </a:lnTo>
                <a:lnTo>
                  <a:pt x="6862" y="7689"/>
                </a:lnTo>
                <a:lnTo>
                  <a:pt x="6984" y="7641"/>
                </a:lnTo>
                <a:lnTo>
                  <a:pt x="7106" y="7592"/>
                </a:lnTo>
                <a:lnTo>
                  <a:pt x="7300" y="7422"/>
                </a:lnTo>
                <a:lnTo>
                  <a:pt x="7422" y="7568"/>
                </a:lnTo>
                <a:lnTo>
                  <a:pt x="7592" y="7665"/>
                </a:lnTo>
                <a:lnTo>
                  <a:pt x="7787" y="7714"/>
                </a:lnTo>
                <a:lnTo>
                  <a:pt x="7982" y="7738"/>
                </a:lnTo>
                <a:lnTo>
                  <a:pt x="8201" y="7714"/>
                </a:lnTo>
                <a:lnTo>
                  <a:pt x="8395" y="7665"/>
                </a:lnTo>
                <a:lnTo>
                  <a:pt x="8590" y="7568"/>
                </a:lnTo>
                <a:lnTo>
                  <a:pt x="8785" y="7446"/>
                </a:lnTo>
                <a:lnTo>
                  <a:pt x="8931" y="7568"/>
                </a:lnTo>
                <a:lnTo>
                  <a:pt x="9101" y="7665"/>
                </a:lnTo>
                <a:lnTo>
                  <a:pt x="9271" y="7738"/>
                </a:lnTo>
                <a:lnTo>
                  <a:pt x="9466" y="7787"/>
                </a:lnTo>
                <a:lnTo>
                  <a:pt x="9636" y="7787"/>
                </a:lnTo>
                <a:lnTo>
                  <a:pt x="9806" y="7762"/>
                </a:lnTo>
                <a:lnTo>
                  <a:pt x="9977" y="7714"/>
                </a:lnTo>
                <a:lnTo>
                  <a:pt x="10098" y="7616"/>
                </a:lnTo>
                <a:lnTo>
                  <a:pt x="10196" y="7714"/>
                </a:lnTo>
                <a:lnTo>
                  <a:pt x="10293" y="7787"/>
                </a:lnTo>
                <a:lnTo>
                  <a:pt x="10415" y="7860"/>
                </a:lnTo>
                <a:lnTo>
                  <a:pt x="10536" y="7908"/>
                </a:lnTo>
                <a:lnTo>
                  <a:pt x="10658" y="7957"/>
                </a:lnTo>
                <a:lnTo>
                  <a:pt x="10780" y="7957"/>
                </a:lnTo>
                <a:lnTo>
                  <a:pt x="10901" y="7908"/>
                </a:lnTo>
                <a:lnTo>
                  <a:pt x="10999" y="7860"/>
                </a:lnTo>
                <a:lnTo>
                  <a:pt x="11120" y="7811"/>
                </a:lnTo>
                <a:lnTo>
                  <a:pt x="11193" y="7714"/>
                </a:lnTo>
                <a:lnTo>
                  <a:pt x="11364" y="7543"/>
                </a:lnTo>
                <a:lnTo>
                  <a:pt x="11607" y="7689"/>
                </a:lnTo>
                <a:lnTo>
                  <a:pt x="11729" y="7762"/>
                </a:lnTo>
                <a:lnTo>
                  <a:pt x="11850" y="7811"/>
                </a:lnTo>
                <a:lnTo>
                  <a:pt x="11972" y="7835"/>
                </a:lnTo>
                <a:lnTo>
                  <a:pt x="12094" y="7835"/>
                </a:lnTo>
                <a:lnTo>
                  <a:pt x="12191" y="7811"/>
                </a:lnTo>
                <a:lnTo>
                  <a:pt x="12288" y="7738"/>
                </a:lnTo>
                <a:lnTo>
                  <a:pt x="12410" y="7835"/>
                </a:lnTo>
                <a:lnTo>
                  <a:pt x="12556" y="7884"/>
                </a:lnTo>
                <a:lnTo>
                  <a:pt x="12726" y="7908"/>
                </a:lnTo>
                <a:lnTo>
                  <a:pt x="12872" y="7884"/>
                </a:lnTo>
                <a:lnTo>
                  <a:pt x="13018" y="7860"/>
                </a:lnTo>
                <a:lnTo>
                  <a:pt x="13164" y="7762"/>
                </a:lnTo>
                <a:lnTo>
                  <a:pt x="13262" y="7665"/>
                </a:lnTo>
                <a:lnTo>
                  <a:pt x="13335" y="7519"/>
                </a:lnTo>
                <a:lnTo>
                  <a:pt x="13335" y="7470"/>
                </a:lnTo>
                <a:lnTo>
                  <a:pt x="13335" y="7446"/>
                </a:lnTo>
                <a:lnTo>
                  <a:pt x="13286" y="7422"/>
                </a:lnTo>
                <a:lnTo>
                  <a:pt x="13262" y="7422"/>
                </a:lnTo>
                <a:lnTo>
                  <a:pt x="13043" y="7470"/>
                </a:lnTo>
                <a:lnTo>
                  <a:pt x="12775" y="7543"/>
                </a:lnTo>
                <a:lnTo>
                  <a:pt x="12653" y="7543"/>
                </a:lnTo>
                <a:lnTo>
                  <a:pt x="12532" y="7519"/>
                </a:lnTo>
                <a:lnTo>
                  <a:pt x="12459" y="7470"/>
                </a:lnTo>
                <a:lnTo>
                  <a:pt x="12434" y="7422"/>
                </a:lnTo>
                <a:lnTo>
                  <a:pt x="12410" y="7373"/>
                </a:lnTo>
                <a:lnTo>
                  <a:pt x="12386" y="7300"/>
                </a:lnTo>
                <a:lnTo>
                  <a:pt x="12337" y="7251"/>
                </a:lnTo>
                <a:lnTo>
                  <a:pt x="12288" y="7203"/>
                </a:lnTo>
                <a:lnTo>
                  <a:pt x="12167" y="7203"/>
                </a:lnTo>
                <a:lnTo>
                  <a:pt x="12118" y="7251"/>
                </a:lnTo>
                <a:lnTo>
                  <a:pt x="12094" y="7300"/>
                </a:lnTo>
                <a:lnTo>
                  <a:pt x="12069" y="7373"/>
                </a:lnTo>
                <a:lnTo>
                  <a:pt x="12069" y="7422"/>
                </a:lnTo>
                <a:lnTo>
                  <a:pt x="12045" y="7470"/>
                </a:lnTo>
                <a:lnTo>
                  <a:pt x="12021" y="7495"/>
                </a:lnTo>
                <a:lnTo>
                  <a:pt x="11899" y="7495"/>
                </a:lnTo>
                <a:lnTo>
                  <a:pt x="11777" y="7446"/>
                </a:lnTo>
                <a:lnTo>
                  <a:pt x="11583" y="7300"/>
                </a:lnTo>
                <a:lnTo>
                  <a:pt x="11461" y="7178"/>
                </a:lnTo>
                <a:lnTo>
                  <a:pt x="11388" y="7154"/>
                </a:lnTo>
                <a:lnTo>
                  <a:pt x="11339" y="7130"/>
                </a:lnTo>
                <a:lnTo>
                  <a:pt x="11266" y="7154"/>
                </a:lnTo>
                <a:lnTo>
                  <a:pt x="11218" y="7178"/>
                </a:lnTo>
                <a:lnTo>
                  <a:pt x="11047" y="7397"/>
                </a:lnTo>
                <a:lnTo>
                  <a:pt x="10926" y="7495"/>
                </a:lnTo>
                <a:lnTo>
                  <a:pt x="10804" y="7543"/>
                </a:lnTo>
                <a:lnTo>
                  <a:pt x="10707" y="7568"/>
                </a:lnTo>
                <a:lnTo>
                  <a:pt x="10609" y="7568"/>
                </a:lnTo>
                <a:lnTo>
                  <a:pt x="10536" y="7519"/>
                </a:lnTo>
                <a:lnTo>
                  <a:pt x="10463" y="7422"/>
                </a:lnTo>
                <a:lnTo>
                  <a:pt x="10390" y="7324"/>
                </a:lnTo>
                <a:lnTo>
                  <a:pt x="10342" y="7178"/>
                </a:lnTo>
                <a:lnTo>
                  <a:pt x="10342" y="7105"/>
                </a:lnTo>
                <a:lnTo>
                  <a:pt x="10293" y="7032"/>
                </a:lnTo>
                <a:lnTo>
                  <a:pt x="10244" y="7008"/>
                </a:lnTo>
                <a:lnTo>
                  <a:pt x="10196" y="6984"/>
                </a:lnTo>
                <a:lnTo>
                  <a:pt x="10123" y="6984"/>
                </a:lnTo>
                <a:lnTo>
                  <a:pt x="10074" y="7008"/>
                </a:lnTo>
                <a:lnTo>
                  <a:pt x="10025" y="7057"/>
                </a:lnTo>
                <a:lnTo>
                  <a:pt x="9977" y="7130"/>
                </a:lnTo>
                <a:lnTo>
                  <a:pt x="9952" y="7227"/>
                </a:lnTo>
                <a:lnTo>
                  <a:pt x="9904" y="7300"/>
                </a:lnTo>
                <a:lnTo>
                  <a:pt x="9831" y="7349"/>
                </a:lnTo>
                <a:lnTo>
                  <a:pt x="9782" y="7397"/>
                </a:lnTo>
                <a:lnTo>
                  <a:pt x="9709" y="7422"/>
                </a:lnTo>
                <a:lnTo>
                  <a:pt x="9636" y="7422"/>
                </a:lnTo>
                <a:lnTo>
                  <a:pt x="9466" y="7397"/>
                </a:lnTo>
                <a:lnTo>
                  <a:pt x="9320" y="7349"/>
                </a:lnTo>
                <a:lnTo>
                  <a:pt x="9174" y="7251"/>
                </a:lnTo>
                <a:lnTo>
                  <a:pt x="9028" y="7154"/>
                </a:lnTo>
                <a:lnTo>
                  <a:pt x="8906" y="7032"/>
                </a:lnTo>
                <a:lnTo>
                  <a:pt x="8858" y="6984"/>
                </a:lnTo>
                <a:lnTo>
                  <a:pt x="8687" y="6984"/>
                </a:lnTo>
                <a:lnTo>
                  <a:pt x="8639" y="7032"/>
                </a:lnTo>
                <a:lnTo>
                  <a:pt x="8517" y="7130"/>
                </a:lnTo>
                <a:lnTo>
                  <a:pt x="8371" y="7227"/>
                </a:lnTo>
                <a:lnTo>
                  <a:pt x="8201" y="7300"/>
                </a:lnTo>
                <a:lnTo>
                  <a:pt x="8030" y="7349"/>
                </a:lnTo>
                <a:lnTo>
                  <a:pt x="7860" y="7349"/>
                </a:lnTo>
                <a:lnTo>
                  <a:pt x="7787" y="7324"/>
                </a:lnTo>
                <a:lnTo>
                  <a:pt x="7738" y="7300"/>
                </a:lnTo>
                <a:lnTo>
                  <a:pt x="7665" y="7251"/>
                </a:lnTo>
                <a:lnTo>
                  <a:pt x="7641" y="7178"/>
                </a:lnTo>
                <a:lnTo>
                  <a:pt x="7592" y="7105"/>
                </a:lnTo>
                <a:lnTo>
                  <a:pt x="7592" y="7008"/>
                </a:lnTo>
                <a:lnTo>
                  <a:pt x="7568" y="6935"/>
                </a:lnTo>
                <a:lnTo>
                  <a:pt x="7544" y="6886"/>
                </a:lnTo>
                <a:lnTo>
                  <a:pt x="7495" y="6838"/>
                </a:lnTo>
                <a:lnTo>
                  <a:pt x="7446" y="6813"/>
                </a:lnTo>
                <a:lnTo>
                  <a:pt x="7398" y="6789"/>
                </a:lnTo>
                <a:lnTo>
                  <a:pt x="7325" y="6789"/>
                </a:lnTo>
                <a:lnTo>
                  <a:pt x="7276" y="6813"/>
                </a:lnTo>
                <a:lnTo>
                  <a:pt x="7227" y="6862"/>
                </a:lnTo>
                <a:lnTo>
                  <a:pt x="7057" y="7057"/>
                </a:lnTo>
                <a:lnTo>
                  <a:pt x="6960" y="7154"/>
                </a:lnTo>
                <a:lnTo>
                  <a:pt x="6862" y="7251"/>
                </a:lnTo>
                <a:lnTo>
                  <a:pt x="6741" y="7300"/>
                </a:lnTo>
                <a:lnTo>
                  <a:pt x="6619" y="7324"/>
                </a:lnTo>
                <a:lnTo>
                  <a:pt x="6473" y="7324"/>
                </a:lnTo>
                <a:lnTo>
                  <a:pt x="6351" y="7300"/>
                </a:lnTo>
                <a:lnTo>
                  <a:pt x="6230" y="7251"/>
                </a:lnTo>
                <a:lnTo>
                  <a:pt x="6108" y="7178"/>
                </a:lnTo>
                <a:lnTo>
                  <a:pt x="6035" y="7057"/>
                </a:lnTo>
                <a:lnTo>
                  <a:pt x="5986" y="6935"/>
                </a:lnTo>
                <a:lnTo>
                  <a:pt x="5986" y="6886"/>
                </a:lnTo>
                <a:lnTo>
                  <a:pt x="5962" y="6838"/>
                </a:lnTo>
                <a:lnTo>
                  <a:pt x="5913" y="6789"/>
                </a:lnTo>
                <a:lnTo>
                  <a:pt x="5865" y="6740"/>
                </a:lnTo>
                <a:lnTo>
                  <a:pt x="5792" y="6716"/>
                </a:lnTo>
                <a:close/>
                <a:moveTo>
                  <a:pt x="16595" y="6302"/>
                </a:moveTo>
                <a:lnTo>
                  <a:pt x="16547" y="7081"/>
                </a:lnTo>
                <a:lnTo>
                  <a:pt x="16401" y="7203"/>
                </a:lnTo>
                <a:lnTo>
                  <a:pt x="16279" y="7349"/>
                </a:lnTo>
                <a:lnTo>
                  <a:pt x="16011" y="7665"/>
                </a:lnTo>
                <a:lnTo>
                  <a:pt x="15792" y="7908"/>
                </a:lnTo>
                <a:lnTo>
                  <a:pt x="15573" y="8200"/>
                </a:lnTo>
                <a:lnTo>
                  <a:pt x="15573" y="7689"/>
                </a:lnTo>
                <a:lnTo>
                  <a:pt x="15573" y="7665"/>
                </a:lnTo>
                <a:lnTo>
                  <a:pt x="15671" y="7470"/>
                </a:lnTo>
                <a:lnTo>
                  <a:pt x="15768" y="7276"/>
                </a:lnTo>
                <a:lnTo>
                  <a:pt x="16011" y="6935"/>
                </a:lnTo>
                <a:lnTo>
                  <a:pt x="16303" y="6619"/>
                </a:lnTo>
                <a:lnTo>
                  <a:pt x="16595" y="6302"/>
                </a:lnTo>
                <a:close/>
                <a:moveTo>
                  <a:pt x="16547" y="7592"/>
                </a:moveTo>
                <a:lnTo>
                  <a:pt x="16522" y="8663"/>
                </a:lnTo>
                <a:lnTo>
                  <a:pt x="16425" y="8711"/>
                </a:lnTo>
                <a:lnTo>
                  <a:pt x="16328" y="8760"/>
                </a:lnTo>
                <a:lnTo>
                  <a:pt x="16157" y="8930"/>
                </a:lnTo>
                <a:lnTo>
                  <a:pt x="15841" y="9271"/>
                </a:lnTo>
                <a:lnTo>
                  <a:pt x="15719" y="9417"/>
                </a:lnTo>
                <a:lnTo>
                  <a:pt x="15573" y="9612"/>
                </a:lnTo>
                <a:lnTo>
                  <a:pt x="15573" y="8882"/>
                </a:lnTo>
                <a:lnTo>
                  <a:pt x="15671" y="8857"/>
                </a:lnTo>
                <a:lnTo>
                  <a:pt x="15744" y="8784"/>
                </a:lnTo>
                <a:lnTo>
                  <a:pt x="15890" y="8517"/>
                </a:lnTo>
                <a:lnTo>
                  <a:pt x="16060" y="8273"/>
                </a:lnTo>
                <a:lnTo>
                  <a:pt x="16401" y="7811"/>
                </a:lnTo>
                <a:lnTo>
                  <a:pt x="16547" y="7592"/>
                </a:lnTo>
                <a:close/>
                <a:moveTo>
                  <a:pt x="9734" y="9149"/>
                </a:moveTo>
                <a:lnTo>
                  <a:pt x="9661" y="9174"/>
                </a:lnTo>
                <a:lnTo>
                  <a:pt x="9588" y="9198"/>
                </a:lnTo>
                <a:lnTo>
                  <a:pt x="9539" y="9247"/>
                </a:lnTo>
                <a:lnTo>
                  <a:pt x="9466" y="9368"/>
                </a:lnTo>
                <a:lnTo>
                  <a:pt x="9442" y="9490"/>
                </a:lnTo>
                <a:lnTo>
                  <a:pt x="9320" y="9587"/>
                </a:lnTo>
                <a:lnTo>
                  <a:pt x="9174" y="9660"/>
                </a:lnTo>
                <a:lnTo>
                  <a:pt x="9052" y="9685"/>
                </a:lnTo>
                <a:lnTo>
                  <a:pt x="8882" y="9685"/>
                </a:lnTo>
                <a:lnTo>
                  <a:pt x="8785" y="9660"/>
                </a:lnTo>
                <a:lnTo>
                  <a:pt x="8736" y="9636"/>
                </a:lnTo>
                <a:lnTo>
                  <a:pt x="8687" y="9587"/>
                </a:lnTo>
                <a:lnTo>
                  <a:pt x="8663" y="9539"/>
                </a:lnTo>
                <a:lnTo>
                  <a:pt x="8663" y="9441"/>
                </a:lnTo>
                <a:lnTo>
                  <a:pt x="8639" y="9368"/>
                </a:lnTo>
                <a:lnTo>
                  <a:pt x="8590" y="9320"/>
                </a:lnTo>
                <a:lnTo>
                  <a:pt x="8517" y="9295"/>
                </a:lnTo>
                <a:lnTo>
                  <a:pt x="8444" y="9271"/>
                </a:lnTo>
                <a:lnTo>
                  <a:pt x="8395" y="9295"/>
                </a:lnTo>
                <a:lnTo>
                  <a:pt x="8322" y="9344"/>
                </a:lnTo>
                <a:lnTo>
                  <a:pt x="8274" y="9417"/>
                </a:lnTo>
                <a:lnTo>
                  <a:pt x="8249" y="9466"/>
                </a:lnTo>
                <a:lnTo>
                  <a:pt x="8201" y="9514"/>
                </a:lnTo>
                <a:lnTo>
                  <a:pt x="8079" y="9587"/>
                </a:lnTo>
                <a:lnTo>
                  <a:pt x="7933" y="9612"/>
                </a:lnTo>
                <a:lnTo>
                  <a:pt x="7738" y="9636"/>
                </a:lnTo>
                <a:lnTo>
                  <a:pt x="7568" y="9636"/>
                </a:lnTo>
                <a:lnTo>
                  <a:pt x="7422" y="9587"/>
                </a:lnTo>
                <a:lnTo>
                  <a:pt x="7325" y="9514"/>
                </a:lnTo>
                <a:lnTo>
                  <a:pt x="7276" y="9466"/>
                </a:lnTo>
                <a:lnTo>
                  <a:pt x="7252" y="9417"/>
                </a:lnTo>
                <a:lnTo>
                  <a:pt x="7252" y="9344"/>
                </a:lnTo>
                <a:lnTo>
                  <a:pt x="7227" y="9295"/>
                </a:lnTo>
                <a:lnTo>
                  <a:pt x="7179" y="9247"/>
                </a:lnTo>
                <a:lnTo>
                  <a:pt x="7130" y="9222"/>
                </a:lnTo>
                <a:lnTo>
                  <a:pt x="7081" y="9198"/>
                </a:lnTo>
                <a:lnTo>
                  <a:pt x="7008" y="9198"/>
                </a:lnTo>
                <a:lnTo>
                  <a:pt x="6960" y="9222"/>
                </a:lnTo>
                <a:lnTo>
                  <a:pt x="6887" y="9247"/>
                </a:lnTo>
                <a:lnTo>
                  <a:pt x="6765" y="9417"/>
                </a:lnTo>
                <a:lnTo>
                  <a:pt x="6643" y="9563"/>
                </a:lnTo>
                <a:lnTo>
                  <a:pt x="6570" y="9636"/>
                </a:lnTo>
                <a:lnTo>
                  <a:pt x="6449" y="9685"/>
                </a:lnTo>
                <a:lnTo>
                  <a:pt x="6327" y="9733"/>
                </a:lnTo>
                <a:lnTo>
                  <a:pt x="6205" y="9758"/>
                </a:lnTo>
                <a:lnTo>
                  <a:pt x="6084" y="9758"/>
                </a:lnTo>
                <a:lnTo>
                  <a:pt x="6035" y="9733"/>
                </a:lnTo>
                <a:lnTo>
                  <a:pt x="5986" y="9709"/>
                </a:lnTo>
                <a:lnTo>
                  <a:pt x="5962" y="9660"/>
                </a:lnTo>
                <a:lnTo>
                  <a:pt x="5938" y="9612"/>
                </a:lnTo>
                <a:lnTo>
                  <a:pt x="5938" y="9514"/>
                </a:lnTo>
                <a:lnTo>
                  <a:pt x="5962" y="9441"/>
                </a:lnTo>
                <a:lnTo>
                  <a:pt x="5962" y="9344"/>
                </a:lnTo>
                <a:lnTo>
                  <a:pt x="5938" y="9271"/>
                </a:lnTo>
                <a:lnTo>
                  <a:pt x="5865" y="9198"/>
                </a:lnTo>
                <a:lnTo>
                  <a:pt x="5792" y="9174"/>
                </a:lnTo>
                <a:lnTo>
                  <a:pt x="5646" y="9174"/>
                </a:lnTo>
                <a:lnTo>
                  <a:pt x="5573" y="9247"/>
                </a:lnTo>
                <a:lnTo>
                  <a:pt x="5548" y="9320"/>
                </a:lnTo>
                <a:lnTo>
                  <a:pt x="5500" y="9417"/>
                </a:lnTo>
                <a:lnTo>
                  <a:pt x="5451" y="9490"/>
                </a:lnTo>
                <a:lnTo>
                  <a:pt x="5378" y="9587"/>
                </a:lnTo>
                <a:lnTo>
                  <a:pt x="5305" y="9636"/>
                </a:lnTo>
                <a:lnTo>
                  <a:pt x="5183" y="9685"/>
                </a:lnTo>
                <a:lnTo>
                  <a:pt x="5086" y="9733"/>
                </a:lnTo>
                <a:lnTo>
                  <a:pt x="4843" y="9782"/>
                </a:lnTo>
                <a:lnTo>
                  <a:pt x="4624" y="9782"/>
                </a:lnTo>
                <a:lnTo>
                  <a:pt x="4502" y="9733"/>
                </a:lnTo>
                <a:lnTo>
                  <a:pt x="4405" y="9709"/>
                </a:lnTo>
                <a:lnTo>
                  <a:pt x="4332" y="9636"/>
                </a:lnTo>
                <a:lnTo>
                  <a:pt x="4259" y="9587"/>
                </a:lnTo>
                <a:lnTo>
                  <a:pt x="4210" y="9490"/>
                </a:lnTo>
                <a:lnTo>
                  <a:pt x="4161" y="9393"/>
                </a:lnTo>
                <a:lnTo>
                  <a:pt x="4161" y="9344"/>
                </a:lnTo>
                <a:lnTo>
                  <a:pt x="4137" y="9295"/>
                </a:lnTo>
                <a:lnTo>
                  <a:pt x="4040" y="9247"/>
                </a:lnTo>
                <a:lnTo>
                  <a:pt x="3942" y="9222"/>
                </a:lnTo>
                <a:lnTo>
                  <a:pt x="3869" y="9247"/>
                </a:lnTo>
                <a:lnTo>
                  <a:pt x="3602" y="9417"/>
                </a:lnTo>
                <a:lnTo>
                  <a:pt x="3407" y="9539"/>
                </a:lnTo>
                <a:lnTo>
                  <a:pt x="3212" y="9660"/>
                </a:lnTo>
                <a:lnTo>
                  <a:pt x="3018" y="9733"/>
                </a:lnTo>
                <a:lnTo>
                  <a:pt x="2872" y="9733"/>
                </a:lnTo>
                <a:lnTo>
                  <a:pt x="2823" y="9709"/>
                </a:lnTo>
                <a:lnTo>
                  <a:pt x="2774" y="9660"/>
                </a:lnTo>
                <a:lnTo>
                  <a:pt x="2774" y="9587"/>
                </a:lnTo>
                <a:lnTo>
                  <a:pt x="2774" y="9490"/>
                </a:lnTo>
                <a:lnTo>
                  <a:pt x="2774" y="9417"/>
                </a:lnTo>
                <a:lnTo>
                  <a:pt x="2750" y="9368"/>
                </a:lnTo>
                <a:lnTo>
                  <a:pt x="2726" y="9344"/>
                </a:lnTo>
                <a:lnTo>
                  <a:pt x="2677" y="9320"/>
                </a:lnTo>
                <a:lnTo>
                  <a:pt x="2653" y="9295"/>
                </a:lnTo>
                <a:lnTo>
                  <a:pt x="2604" y="9320"/>
                </a:lnTo>
                <a:lnTo>
                  <a:pt x="2555" y="9320"/>
                </a:lnTo>
                <a:lnTo>
                  <a:pt x="2507" y="9368"/>
                </a:lnTo>
                <a:lnTo>
                  <a:pt x="2458" y="9490"/>
                </a:lnTo>
                <a:lnTo>
                  <a:pt x="2434" y="9612"/>
                </a:lnTo>
                <a:lnTo>
                  <a:pt x="2434" y="9733"/>
                </a:lnTo>
                <a:lnTo>
                  <a:pt x="2458" y="9831"/>
                </a:lnTo>
                <a:lnTo>
                  <a:pt x="2531" y="9928"/>
                </a:lnTo>
                <a:lnTo>
                  <a:pt x="2604" y="10025"/>
                </a:lnTo>
                <a:lnTo>
                  <a:pt x="2726" y="10098"/>
                </a:lnTo>
                <a:lnTo>
                  <a:pt x="2847" y="10147"/>
                </a:lnTo>
                <a:lnTo>
                  <a:pt x="2969" y="10171"/>
                </a:lnTo>
                <a:lnTo>
                  <a:pt x="3115" y="10147"/>
                </a:lnTo>
                <a:lnTo>
                  <a:pt x="3237" y="10123"/>
                </a:lnTo>
                <a:lnTo>
                  <a:pt x="3358" y="10074"/>
                </a:lnTo>
                <a:lnTo>
                  <a:pt x="3626" y="9928"/>
                </a:lnTo>
                <a:lnTo>
                  <a:pt x="3845" y="9758"/>
                </a:lnTo>
                <a:lnTo>
                  <a:pt x="3918" y="9855"/>
                </a:lnTo>
                <a:lnTo>
                  <a:pt x="3991" y="9952"/>
                </a:lnTo>
                <a:lnTo>
                  <a:pt x="4088" y="10025"/>
                </a:lnTo>
                <a:lnTo>
                  <a:pt x="4186" y="10074"/>
                </a:lnTo>
                <a:lnTo>
                  <a:pt x="4429" y="10171"/>
                </a:lnTo>
                <a:lnTo>
                  <a:pt x="4672" y="10196"/>
                </a:lnTo>
                <a:lnTo>
                  <a:pt x="4940" y="10196"/>
                </a:lnTo>
                <a:lnTo>
                  <a:pt x="5208" y="10147"/>
                </a:lnTo>
                <a:lnTo>
                  <a:pt x="5427" y="10050"/>
                </a:lnTo>
                <a:lnTo>
                  <a:pt x="5646" y="9928"/>
                </a:lnTo>
                <a:lnTo>
                  <a:pt x="5743" y="10001"/>
                </a:lnTo>
                <a:lnTo>
                  <a:pt x="5840" y="10098"/>
                </a:lnTo>
                <a:lnTo>
                  <a:pt x="5986" y="10147"/>
                </a:lnTo>
                <a:lnTo>
                  <a:pt x="6132" y="10196"/>
                </a:lnTo>
                <a:lnTo>
                  <a:pt x="6278" y="10220"/>
                </a:lnTo>
                <a:lnTo>
                  <a:pt x="6424" y="10196"/>
                </a:lnTo>
                <a:lnTo>
                  <a:pt x="6546" y="10171"/>
                </a:lnTo>
                <a:lnTo>
                  <a:pt x="6643" y="10123"/>
                </a:lnTo>
                <a:lnTo>
                  <a:pt x="6741" y="10050"/>
                </a:lnTo>
                <a:lnTo>
                  <a:pt x="6838" y="9977"/>
                </a:lnTo>
                <a:lnTo>
                  <a:pt x="7008" y="9782"/>
                </a:lnTo>
                <a:lnTo>
                  <a:pt x="7130" y="9879"/>
                </a:lnTo>
                <a:lnTo>
                  <a:pt x="7300" y="9977"/>
                </a:lnTo>
                <a:lnTo>
                  <a:pt x="7471" y="10025"/>
                </a:lnTo>
                <a:lnTo>
                  <a:pt x="7665" y="10050"/>
                </a:lnTo>
                <a:lnTo>
                  <a:pt x="7860" y="10050"/>
                </a:lnTo>
                <a:lnTo>
                  <a:pt x="8030" y="10025"/>
                </a:lnTo>
                <a:lnTo>
                  <a:pt x="8225" y="9952"/>
                </a:lnTo>
                <a:lnTo>
                  <a:pt x="8371" y="9879"/>
                </a:lnTo>
                <a:lnTo>
                  <a:pt x="8493" y="9977"/>
                </a:lnTo>
                <a:lnTo>
                  <a:pt x="8639" y="10025"/>
                </a:lnTo>
                <a:lnTo>
                  <a:pt x="8785" y="10074"/>
                </a:lnTo>
                <a:lnTo>
                  <a:pt x="8955" y="10074"/>
                </a:lnTo>
                <a:lnTo>
                  <a:pt x="9125" y="10050"/>
                </a:lnTo>
                <a:lnTo>
                  <a:pt x="9320" y="10001"/>
                </a:lnTo>
                <a:lnTo>
                  <a:pt x="9466" y="9928"/>
                </a:lnTo>
                <a:lnTo>
                  <a:pt x="9636" y="9831"/>
                </a:lnTo>
                <a:lnTo>
                  <a:pt x="9734" y="9904"/>
                </a:lnTo>
                <a:lnTo>
                  <a:pt x="9855" y="9952"/>
                </a:lnTo>
                <a:lnTo>
                  <a:pt x="10001" y="9977"/>
                </a:lnTo>
                <a:lnTo>
                  <a:pt x="10147" y="10001"/>
                </a:lnTo>
                <a:lnTo>
                  <a:pt x="10293" y="10001"/>
                </a:lnTo>
                <a:lnTo>
                  <a:pt x="10439" y="9977"/>
                </a:lnTo>
                <a:lnTo>
                  <a:pt x="10561" y="9928"/>
                </a:lnTo>
                <a:lnTo>
                  <a:pt x="10682" y="9855"/>
                </a:lnTo>
                <a:lnTo>
                  <a:pt x="10780" y="9952"/>
                </a:lnTo>
                <a:lnTo>
                  <a:pt x="10901" y="10001"/>
                </a:lnTo>
                <a:lnTo>
                  <a:pt x="11193" y="10001"/>
                </a:lnTo>
                <a:lnTo>
                  <a:pt x="11339" y="9952"/>
                </a:lnTo>
                <a:lnTo>
                  <a:pt x="11510" y="9904"/>
                </a:lnTo>
                <a:lnTo>
                  <a:pt x="11656" y="9831"/>
                </a:lnTo>
                <a:lnTo>
                  <a:pt x="11802" y="9733"/>
                </a:lnTo>
                <a:lnTo>
                  <a:pt x="11850" y="9806"/>
                </a:lnTo>
                <a:lnTo>
                  <a:pt x="11923" y="9855"/>
                </a:lnTo>
                <a:lnTo>
                  <a:pt x="12069" y="9928"/>
                </a:lnTo>
                <a:lnTo>
                  <a:pt x="12240" y="9952"/>
                </a:lnTo>
                <a:lnTo>
                  <a:pt x="12434" y="9952"/>
                </a:lnTo>
                <a:lnTo>
                  <a:pt x="12629" y="9904"/>
                </a:lnTo>
                <a:lnTo>
                  <a:pt x="12824" y="9831"/>
                </a:lnTo>
                <a:lnTo>
                  <a:pt x="13018" y="9758"/>
                </a:lnTo>
                <a:lnTo>
                  <a:pt x="13164" y="9660"/>
                </a:lnTo>
                <a:lnTo>
                  <a:pt x="13237" y="9612"/>
                </a:lnTo>
                <a:lnTo>
                  <a:pt x="13262" y="9539"/>
                </a:lnTo>
                <a:lnTo>
                  <a:pt x="13262" y="9466"/>
                </a:lnTo>
                <a:lnTo>
                  <a:pt x="13237" y="9393"/>
                </a:lnTo>
                <a:lnTo>
                  <a:pt x="13189" y="9344"/>
                </a:lnTo>
                <a:lnTo>
                  <a:pt x="13116" y="9320"/>
                </a:lnTo>
                <a:lnTo>
                  <a:pt x="13067" y="9320"/>
                </a:lnTo>
                <a:lnTo>
                  <a:pt x="12994" y="9344"/>
                </a:lnTo>
                <a:lnTo>
                  <a:pt x="12775" y="9466"/>
                </a:lnTo>
                <a:lnTo>
                  <a:pt x="12605" y="9539"/>
                </a:lnTo>
                <a:lnTo>
                  <a:pt x="12459" y="9587"/>
                </a:lnTo>
                <a:lnTo>
                  <a:pt x="12288" y="9612"/>
                </a:lnTo>
                <a:lnTo>
                  <a:pt x="12167" y="9612"/>
                </a:lnTo>
                <a:lnTo>
                  <a:pt x="12118" y="9587"/>
                </a:lnTo>
                <a:lnTo>
                  <a:pt x="12094" y="9539"/>
                </a:lnTo>
                <a:lnTo>
                  <a:pt x="12069" y="9490"/>
                </a:lnTo>
                <a:lnTo>
                  <a:pt x="12069" y="9417"/>
                </a:lnTo>
                <a:lnTo>
                  <a:pt x="12069" y="9368"/>
                </a:lnTo>
                <a:lnTo>
                  <a:pt x="12045" y="9295"/>
                </a:lnTo>
                <a:lnTo>
                  <a:pt x="12021" y="9247"/>
                </a:lnTo>
                <a:lnTo>
                  <a:pt x="11972" y="9222"/>
                </a:lnTo>
                <a:lnTo>
                  <a:pt x="11875" y="9222"/>
                </a:lnTo>
                <a:lnTo>
                  <a:pt x="11826" y="9247"/>
                </a:lnTo>
                <a:lnTo>
                  <a:pt x="11777" y="9295"/>
                </a:lnTo>
                <a:lnTo>
                  <a:pt x="11704" y="9393"/>
                </a:lnTo>
                <a:lnTo>
                  <a:pt x="11583" y="9490"/>
                </a:lnTo>
                <a:lnTo>
                  <a:pt x="11437" y="9587"/>
                </a:lnTo>
                <a:lnTo>
                  <a:pt x="11266" y="9660"/>
                </a:lnTo>
                <a:lnTo>
                  <a:pt x="11120" y="9709"/>
                </a:lnTo>
                <a:lnTo>
                  <a:pt x="11072" y="9709"/>
                </a:lnTo>
                <a:lnTo>
                  <a:pt x="11023" y="9685"/>
                </a:lnTo>
                <a:lnTo>
                  <a:pt x="10974" y="9660"/>
                </a:lnTo>
                <a:lnTo>
                  <a:pt x="10950" y="9612"/>
                </a:lnTo>
                <a:lnTo>
                  <a:pt x="10950" y="9539"/>
                </a:lnTo>
                <a:lnTo>
                  <a:pt x="10974" y="9441"/>
                </a:lnTo>
                <a:lnTo>
                  <a:pt x="10974" y="9393"/>
                </a:lnTo>
                <a:lnTo>
                  <a:pt x="10950" y="9320"/>
                </a:lnTo>
                <a:lnTo>
                  <a:pt x="10926" y="9271"/>
                </a:lnTo>
                <a:lnTo>
                  <a:pt x="10853" y="9271"/>
                </a:lnTo>
                <a:lnTo>
                  <a:pt x="10804" y="9247"/>
                </a:lnTo>
                <a:lnTo>
                  <a:pt x="10755" y="9271"/>
                </a:lnTo>
                <a:lnTo>
                  <a:pt x="10682" y="9295"/>
                </a:lnTo>
                <a:lnTo>
                  <a:pt x="10658" y="9368"/>
                </a:lnTo>
                <a:lnTo>
                  <a:pt x="10585" y="9490"/>
                </a:lnTo>
                <a:lnTo>
                  <a:pt x="10463" y="9587"/>
                </a:lnTo>
                <a:lnTo>
                  <a:pt x="10342" y="9636"/>
                </a:lnTo>
                <a:lnTo>
                  <a:pt x="10025" y="9636"/>
                </a:lnTo>
                <a:lnTo>
                  <a:pt x="9928" y="9587"/>
                </a:lnTo>
                <a:lnTo>
                  <a:pt x="9855" y="9563"/>
                </a:lnTo>
                <a:lnTo>
                  <a:pt x="9904" y="9393"/>
                </a:lnTo>
                <a:lnTo>
                  <a:pt x="9904" y="9320"/>
                </a:lnTo>
                <a:lnTo>
                  <a:pt x="9879" y="9247"/>
                </a:lnTo>
                <a:lnTo>
                  <a:pt x="9831" y="9198"/>
                </a:lnTo>
                <a:lnTo>
                  <a:pt x="9782" y="9174"/>
                </a:lnTo>
                <a:lnTo>
                  <a:pt x="9734" y="9149"/>
                </a:lnTo>
                <a:close/>
                <a:moveTo>
                  <a:pt x="16522" y="9003"/>
                </a:moveTo>
                <a:lnTo>
                  <a:pt x="16522" y="9879"/>
                </a:lnTo>
                <a:lnTo>
                  <a:pt x="16401" y="9879"/>
                </a:lnTo>
                <a:lnTo>
                  <a:pt x="16279" y="9928"/>
                </a:lnTo>
                <a:lnTo>
                  <a:pt x="16182" y="9977"/>
                </a:lnTo>
                <a:lnTo>
                  <a:pt x="16084" y="10050"/>
                </a:lnTo>
                <a:lnTo>
                  <a:pt x="15914" y="10196"/>
                </a:lnTo>
                <a:lnTo>
                  <a:pt x="15744" y="10390"/>
                </a:lnTo>
                <a:lnTo>
                  <a:pt x="15598" y="10561"/>
                </a:lnTo>
                <a:lnTo>
                  <a:pt x="15598" y="10342"/>
                </a:lnTo>
                <a:lnTo>
                  <a:pt x="15646" y="10317"/>
                </a:lnTo>
                <a:lnTo>
                  <a:pt x="15671" y="10269"/>
                </a:lnTo>
                <a:lnTo>
                  <a:pt x="15890" y="9879"/>
                </a:lnTo>
                <a:lnTo>
                  <a:pt x="16011" y="9685"/>
                </a:lnTo>
                <a:lnTo>
                  <a:pt x="16133" y="9490"/>
                </a:lnTo>
                <a:lnTo>
                  <a:pt x="16328" y="9271"/>
                </a:lnTo>
                <a:lnTo>
                  <a:pt x="16522" y="9003"/>
                </a:lnTo>
                <a:close/>
                <a:moveTo>
                  <a:pt x="16522" y="10001"/>
                </a:moveTo>
                <a:lnTo>
                  <a:pt x="16522" y="10755"/>
                </a:lnTo>
                <a:lnTo>
                  <a:pt x="16352" y="10853"/>
                </a:lnTo>
                <a:lnTo>
                  <a:pt x="16230" y="10974"/>
                </a:lnTo>
                <a:lnTo>
                  <a:pt x="15987" y="11242"/>
                </a:lnTo>
                <a:lnTo>
                  <a:pt x="15792" y="11461"/>
                </a:lnTo>
                <a:lnTo>
                  <a:pt x="15598" y="11704"/>
                </a:lnTo>
                <a:lnTo>
                  <a:pt x="15598" y="11291"/>
                </a:lnTo>
                <a:lnTo>
                  <a:pt x="15768" y="10974"/>
                </a:lnTo>
                <a:lnTo>
                  <a:pt x="15963" y="10682"/>
                </a:lnTo>
                <a:lnTo>
                  <a:pt x="16255" y="10342"/>
                </a:lnTo>
                <a:lnTo>
                  <a:pt x="16522" y="10001"/>
                </a:lnTo>
                <a:close/>
                <a:moveTo>
                  <a:pt x="10244" y="11145"/>
                </a:moveTo>
                <a:lnTo>
                  <a:pt x="10171" y="11193"/>
                </a:lnTo>
                <a:lnTo>
                  <a:pt x="10123" y="11242"/>
                </a:lnTo>
                <a:lnTo>
                  <a:pt x="9928" y="11534"/>
                </a:lnTo>
                <a:lnTo>
                  <a:pt x="9831" y="11656"/>
                </a:lnTo>
                <a:lnTo>
                  <a:pt x="9709" y="11753"/>
                </a:lnTo>
                <a:lnTo>
                  <a:pt x="9636" y="11802"/>
                </a:lnTo>
                <a:lnTo>
                  <a:pt x="9539" y="11826"/>
                </a:lnTo>
                <a:lnTo>
                  <a:pt x="9320" y="11826"/>
                </a:lnTo>
                <a:lnTo>
                  <a:pt x="9223" y="11802"/>
                </a:lnTo>
                <a:lnTo>
                  <a:pt x="9150" y="11753"/>
                </a:lnTo>
                <a:lnTo>
                  <a:pt x="9077" y="11680"/>
                </a:lnTo>
                <a:lnTo>
                  <a:pt x="9052" y="11607"/>
                </a:lnTo>
                <a:lnTo>
                  <a:pt x="9125" y="11412"/>
                </a:lnTo>
                <a:lnTo>
                  <a:pt x="9125" y="11339"/>
                </a:lnTo>
                <a:lnTo>
                  <a:pt x="9101" y="11266"/>
                </a:lnTo>
                <a:lnTo>
                  <a:pt x="9052" y="11218"/>
                </a:lnTo>
                <a:lnTo>
                  <a:pt x="9004" y="11169"/>
                </a:lnTo>
                <a:lnTo>
                  <a:pt x="8882" y="11169"/>
                </a:lnTo>
                <a:lnTo>
                  <a:pt x="8809" y="11193"/>
                </a:lnTo>
                <a:lnTo>
                  <a:pt x="8760" y="11266"/>
                </a:lnTo>
                <a:lnTo>
                  <a:pt x="8687" y="11388"/>
                </a:lnTo>
                <a:lnTo>
                  <a:pt x="8663" y="11510"/>
                </a:lnTo>
                <a:lnTo>
                  <a:pt x="8566" y="11656"/>
                </a:lnTo>
                <a:lnTo>
                  <a:pt x="8395" y="11729"/>
                </a:lnTo>
                <a:lnTo>
                  <a:pt x="8298" y="11753"/>
                </a:lnTo>
                <a:lnTo>
                  <a:pt x="8176" y="11777"/>
                </a:lnTo>
                <a:lnTo>
                  <a:pt x="8103" y="11753"/>
                </a:lnTo>
                <a:lnTo>
                  <a:pt x="8055" y="11729"/>
                </a:lnTo>
                <a:lnTo>
                  <a:pt x="8055" y="11680"/>
                </a:lnTo>
                <a:lnTo>
                  <a:pt x="8055" y="11607"/>
                </a:lnTo>
                <a:lnTo>
                  <a:pt x="8079" y="11534"/>
                </a:lnTo>
                <a:lnTo>
                  <a:pt x="8079" y="11461"/>
                </a:lnTo>
                <a:lnTo>
                  <a:pt x="8055" y="11412"/>
                </a:lnTo>
                <a:lnTo>
                  <a:pt x="8006" y="11364"/>
                </a:lnTo>
                <a:lnTo>
                  <a:pt x="7957" y="11339"/>
                </a:lnTo>
                <a:lnTo>
                  <a:pt x="7884" y="11315"/>
                </a:lnTo>
                <a:lnTo>
                  <a:pt x="7811" y="11339"/>
                </a:lnTo>
                <a:lnTo>
                  <a:pt x="7763" y="11388"/>
                </a:lnTo>
                <a:lnTo>
                  <a:pt x="7544" y="11558"/>
                </a:lnTo>
                <a:lnTo>
                  <a:pt x="7325" y="11753"/>
                </a:lnTo>
                <a:lnTo>
                  <a:pt x="7179" y="11802"/>
                </a:lnTo>
                <a:lnTo>
                  <a:pt x="6984" y="11826"/>
                </a:lnTo>
                <a:lnTo>
                  <a:pt x="6887" y="11802"/>
                </a:lnTo>
                <a:lnTo>
                  <a:pt x="6765" y="11802"/>
                </a:lnTo>
                <a:lnTo>
                  <a:pt x="6692" y="11753"/>
                </a:lnTo>
                <a:lnTo>
                  <a:pt x="6643" y="11704"/>
                </a:lnTo>
                <a:lnTo>
                  <a:pt x="6668" y="11583"/>
                </a:lnTo>
                <a:lnTo>
                  <a:pt x="6668" y="11412"/>
                </a:lnTo>
                <a:lnTo>
                  <a:pt x="6643" y="11339"/>
                </a:lnTo>
                <a:lnTo>
                  <a:pt x="6595" y="11266"/>
                </a:lnTo>
                <a:lnTo>
                  <a:pt x="6546" y="11218"/>
                </a:lnTo>
                <a:lnTo>
                  <a:pt x="6473" y="11193"/>
                </a:lnTo>
                <a:lnTo>
                  <a:pt x="6400" y="11193"/>
                </a:lnTo>
                <a:lnTo>
                  <a:pt x="6327" y="11218"/>
                </a:lnTo>
                <a:lnTo>
                  <a:pt x="6254" y="11291"/>
                </a:lnTo>
                <a:lnTo>
                  <a:pt x="6205" y="11364"/>
                </a:lnTo>
                <a:lnTo>
                  <a:pt x="6181" y="11485"/>
                </a:lnTo>
                <a:lnTo>
                  <a:pt x="6157" y="11583"/>
                </a:lnTo>
                <a:lnTo>
                  <a:pt x="6084" y="11656"/>
                </a:lnTo>
                <a:lnTo>
                  <a:pt x="5986" y="11704"/>
                </a:lnTo>
                <a:lnTo>
                  <a:pt x="5767" y="11704"/>
                </a:lnTo>
                <a:lnTo>
                  <a:pt x="5670" y="11680"/>
                </a:lnTo>
                <a:lnTo>
                  <a:pt x="5573" y="11607"/>
                </a:lnTo>
                <a:lnTo>
                  <a:pt x="5475" y="11534"/>
                </a:lnTo>
                <a:lnTo>
                  <a:pt x="5427" y="11461"/>
                </a:lnTo>
                <a:lnTo>
                  <a:pt x="5378" y="11388"/>
                </a:lnTo>
                <a:lnTo>
                  <a:pt x="5305" y="11315"/>
                </a:lnTo>
                <a:lnTo>
                  <a:pt x="5232" y="11291"/>
                </a:lnTo>
                <a:lnTo>
                  <a:pt x="5159" y="11291"/>
                </a:lnTo>
                <a:lnTo>
                  <a:pt x="5062" y="11315"/>
                </a:lnTo>
                <a:lnTo>
                  <a:pt x="5013" y="11364"/>
                </a:lnTo>
                <a:lnTo>
                  <a:pt x="4964" y="11412"/>
                </a:lnTo>
                <a:lnTo>
                  <a:pt x="4964" y="11510"/>
                </a:lnTo>
                <a:lnTo>
                  <a:pt x="4964" y="11607"/>
                </a:lnTo>
                <a:lnTo>
                  <a:pt x="4964" y="11680"/>
                </a:lnTo>
                <a:lnTo>
                  <a:pt x="4940" y="11729"/>
                </a:lnTo>
                <a:lnTo>
                  <a:pt x="4891" y="11777"/>
                </a:lnTo>
                <a:lnTo>
                  <a:pt x="4818" y="11826"/>
                </a:lnTo>
                <a:lnTo>
                  <a:pt x="4697" y="11850"/>
                </a:lnTo>
                <a:lnTo>
                  <a:pt x="4599" y="11826"/>
                </a:lnTo>
                <a:lnTo>
                  <a:pt x="4502" y="11753"/>
                </a:lnTo>
                <a:lnTo>
                  <a:pt x="4453" y="11656"/>
                </a:lnTo>
                <a:lnTo>
                  <a:pt x="4453" y="11607"/>
                </a:lnTo>
                <a:lnTo>
                  <a:pt x="4453" y="11558"/>
                </a:lnTo>
                <a:lnTo>
                  <a:pt x="4478" y="11437"/>
                </a:lnTo>
                <a:lnTo>
                  <a:pt x="4429" y="11364"/>
                </a:lnTo>
                <a:lnTo>
                  <a:pt x="4380" y="11291"/>
                </a:lnTo>
                <a:lnTo>
                  <a:pt x="4307" y="11266"/>
                </a:lnTo>
                <a:lnTo>
                  <a:pt x="4210" y="11242"/>
                </a:lnTo>
                <a:lnTo>
                  <a:pt x="4113" y="11266"/>
                </a:lnTo>
                <a:lnTo>
                  <a:pt x="4040" y="11339"/>
                </a:lnTo>
                <a:lnTo>
                  <a:pt x="3991" y="11412"/>
                </a:lnTo>
                <a:lnTo>
                  <a:pt x="3942" y="11510"/>
                </a:lnTo>
                <a:lnTo>
                  <a:pt x="3894" y="11607"/>
                </a:lnTo>
                <a:lnTo>
                  <a:pt x="3796" y="11680"/>
                </a:lnTo>
                <a:lnTo>
                  <a:pt x="3723" y="11753"/>
                </a:lnTo>
                <a:lnTo>
                  <a:pt x="3529" y="11850"/>
                </a:lnTo>
                <a:lnTo>
                  <a:pt x="3431" y="11875"/>
                </a:lnTo>
                <a:lnTo>
                  <a:pt x="3310" y="11899"/>
                </a:lnTo>
                <a:lnTo>
                  <a:pt x="3261" y="11899"/>
                </a:lnTo>
                <a:lnTo>
                  <a:pt x="3212" y="11875"/>
                </a:lnTo>
                <a:lnTo>
                  <a:pt x="3139" y="11826"/>
                </a:lnTo>
                <a:lnTo>
                  <a:pt x="3115" y="11729"/>
                </a:lnTo>
                <a:lnTo>
                  <a:pt x="3066" y="11631"/>
                </a:lnTo>
                <a:lnTo>
                  <a:pt x="3018" y="11461"/>
                </a:lnTo>
                <a:lnTo>
                  <a:pt x="2993" y="11388"/>
                </a:lnTo>
                <a:lnTo>
                  <a:pt x="2969" y="11388"/>
                </a:lnTo>
                <a:lnTo>
                  <a:pt x="2969" y="11364"/>
                </a:lnTo>
                <a:lnTo>
                  <a:pt x="2945" y="11339"/>
                </a:lnTo>
                <a:lnTo>
                  <a:pt x="2896" y="11315"/>
                </a:lnTo>
                <a:lnTo>
                  <a:pt x="2847" y="11315"/>
                </a:lnTo>
                <a:lnTo>
                  <a:pt x="2799" y="11339"/>
                </a:lnTo>
                <a:lnTo>
                  <a:pt x="2750" y="11364"/>
                </a:lnTo>
                <a:lnTo>
                  <a:pt x="2701" y="11461"/>
                </a:lnTo>
                <a:lnTo>
                  <a:pt x="2677" y="11583"/>
                </a:lnTo>
                <a:lnTo>
                  <a:pt x="2677" y="11802"/>
                </a:lnTo>
                <a:lnTo>
                  <a:pt x="2701" y="11923"/>
                </a:lnTo>
                <a:lnTo>
                  <a:pt x="2726" y="12021"/>
                </a:lnTo>
                <a:lnTo>
                  <a:pt x="2799" y="12093"/>
                </a:lnTo>
                <a:lnTo>
                  <a:pt x="2847" y="12191"/>
                </a:lnTo>
                <a:lnTo>
                  <a:pt x="2945" y="12264"/>
                </a:lnTo>
                <a:lnTo>
                  <a:pt x="3042" y="12312"/>
                </a:lnTo>
                <a:lnTo>
                  <a:pt x="3188" y="12361"/>
                </a:lnTo>
                <a:lnTo>
                  <a:pt x="3480" y="12361"/>
                </a:lnTo>
                <a:lnTo>
                  <a:pt x="3626" y="12337"/>
                </a:lnTo>
                <a:lnTo>
                  <a:pt x="3748" y="12288"/>
                </a:lnTo>
                <a:lnTo>
                  <a:pt x="3869" y="12215"/>
                </a:lnTo>
                <a:lnTo>
                  <a:pt x="4015" y="12142"/>
                </a:lnTo>
                <a:lnTo>
                  <a:pt x="4113" y="12045"/>
                </a:lnTo>
                <a:lnTo>
                  <a:pt x="4259" y="12166"/>
                </a:lnTo>
                <a:lnTo>
                  <a:pt x="4405" y="12239"/>
                </a:lnTo>
                <a:lnTo>
                  <a:pt x="4575" y="12288"/>
                </a:lnTo>
                <a:lnTo>
                  <a:pt x="4745" y="12312"/>
                </a:lnTo>
                <a:lnTo>
                  <a:pt x="4916" y="12288"/>
                </a:lnTo>
                <a:lnTo>
                  <a:pt x="5086" y="12239"/>
                </a:lnTo>
                <a:lnTo>
                  <a:pt x="5232" y="12142"/>
                </a:lnTo>
                <a:lnTo>
                  <a:pt x="5354" y="12021"/>
                </a:lnTo>
                <a:lnTo>
                  <a:pt x="5475" y="12069"/>
                </a:lnTo>
                <a:lnTo>
                  <a:pt x="5597" y="12118"/>
                </a:lnTo>
                <a:lnTo>
                  <a:pt x="5743" y="12142"/>
                </a:lnTo>
                <a:lnTo>
                  <a:pt x="5889" y="12166"/>
                </a:lnTo>
                <a:lnTo>
                  <a:pt x="6011" y="12166"/>
                </a:lnTo>
                <a:lnTo>
                  <a:pt x="6157" y="12142"/>
                </a:lnTo>
                <a:lnTo>
                  <a:pt x="6278" y="12093"/>
                </a:lnTo>
                <a:lnTo>
                  <a:pt x="6376" y="12045"/>
                </a:lnTo>
                <a:lnTo>
                  <a:pt x="6546" y="12142"/>
                </a:lnTo>
                <a:lnTo>
                  <a:pt x="6716" y="12239"/>
                </a:lnTo>
                <a:lnTo>
                  <a:pt x="6862" y="12288"/>
                </a:lnTo>
                <a:lnTo>
                  <a:pt x="7008" y="12312"/>
                </a:lnTo>
                <a:lnTo>
                  <a:pt x="7154" y="12288"/>
                </a:lnTo>
                <a:lnTo>
                  <a:pt x="7276" y="12264"/>
                </a:lnTo>
                <a:lnTo>
                  <a:pt x="7398" y="12191"/>
                </a:lnTo>
                <a:lnTo>
                  <a:pt x="7519" y="12118"/>
                </a:lnTo>
                <a:lnTo>
                  <a:pt x="7763" y="11948"/>
                </a:lnTo>
                <a:lnTo>
                  <a:pt x="7836" y="12021"/>
                </a:lnTo>
                <a:lnTo>
                  <a:pt x="7909" y="12093"/>
                </a:lnTo>
                <a:lnTo>
                  <a:pt x="8030" y="12142"/>
                </a:lnTo>
                <a:lnTo>
                  <a:pt x="8347" y="12142"/>
                </a:lnTo>
                <a:lnTo>
                  <a:pt x="8493" y="12118"/>
                </a:lnTo>
                <a:lnTo>
                  <a:pt x="8663" y="12045"/>
                </a:lnTo>
                <a:lnTo>
                  <a:pt x="8785" y="11948"/>
                </a:lnTo>
                <a:lnTo>
                  <a:pt x="8882" y="12021"/>
                </a:lnTo>
                <a:lnTo>
                  <a:pt x="8955" y="12093"/>
                </a:lnTo>
                <a:lnTo>
                  <a:pt x="9174" y="12191"/>
                </a:lnTo>
                <a:lnTo>
                  <a:pt x="9320" y="12239"/>
                </a:lnTo>
                <a:lnTo>
                  <a:pt x="9466" y="12264"/>
                </a:lnTo>
                <a:lnTo>
                  <a:pt x="9588" y="12239"/>
                </a:lnTo>
                <a:lnTo>
                  <a:pt x="9709" y="12215"/>
                </a:lnTo>
                <a:lnTo>
                  <a:pt x="9831" y="12166"/>
                </a:lnTo>
                <a:lnTo>
                  <a:pt x="9952" y="12093"/>
                </a:lnTo>
                <a:lnTo>
                  <a:pt x="10147" y="11899"/>
                </a:lnTo>
                <a:lnTo>
                  <a:pt x="10269" y="12021"/>
                </a:lnTo>
                <a:lnTo>
                  <a:pt x="10415" y="12093"/>
                </a:lnTo>
                <a:lnTo>
                  <a:pt x="10561" y="12142"/>
                </a:lnTo>
                <a:lnTo>
                  <a:pt x="10755" y="12166"/>
                </a:lnTo>
                <a:lnTo>
                  <a:pt x="10926" y="12191"/>
                </a:lnTo>
                <a:lnTo>
                  <a:pt x="11096" y="12166"/>
                </a:lnTo>
                <a:lnTo>
                  <a:pt x="11266" y="12093"/>
                </a:lnTo>
                <a:lnTo>
                  <a:pt x="11412" y="12021"/>
                </a:lnTo>
                <a:lnTo>
                  <a:pt x="11558" y="12093"/>
                </a:lnTo>
                <a:lnTo>
                  <a:pt x="11704" y="12142"/>
                </a:lnTo>
                <a:lnTo>
                  <a:pt x="12045" y="12142"/>
                </a:lnTo>
                <a:lnTo>
                  <a:pt x="12215" y="12118"/>
                </a:lnTo>
                <a:lnTo>
                  <a:pt x="12410" y="12069"/>
                </a:lnTo>
                <a:lnTo>
                  <a:pt x="12580" y="11996"/>
                </a:lnTo>
                <a:lnTo>
                  <a:pt x="12726" y="11899"/>
                </a:lnTo>
                <a:lnTo>
                  <a:pt x="12799" y="11948"/>
                </a:lnTo>
                <a:lnTo>
                  <a:pt x="12921" y="11972"/>
                </a:lnTo>
                <a:lnTo>
                  <a:pt x="13043" y="11972"/>
                </a:lnTo>
                <a:lnTo>
                  <a:pt x="13164" y="11948"/>
                </a:lnTo>
                <a:lnTo>
                  <a:pt x="13237" y="11899"/>
                </a:lnTo>
                <a:lnTo>
                  <a:pt x="13286" y="11850"/>
                </a:lnTo>
                <a:lnTo>
                  <a:pt x="13310" y="11777"/>
                </a:lnTo>
                <a:lnTo>
                  <a:pt x="13310" y="11704"/>
                </a:lnTo>
                <a:lnTo>
                  <a:pt x="13286" y="11631"/>
                </a:lnTo>
                <a:lnTo>
                  <a:pt x="13262" y="11583"/>
                </a:lnTo>
                <a:lnTo>
                  <a:pt x="13189" y="11558"/>
                </a:lnTo>
                <a:lnTo>
                  <a:pt x="13116" y="11534"/>
                </a:lnTo>
                <a:lnTo>
                  <a:pt x="13043" y="11558"/>
                </a:lnTo>
                <a:lnTo>
                  <a:pt x="12970" y="11534"/>
                </a:lnTo>
                <a:lnTo>
                  <a:pt x="12897" y="11437"/>
                </a:lnTo>
                <a:lnTo>
                  <a:pt x="12799" y="11388"/>
                </a:lnTo>
                <a:lnTo>
                  <a:pt x="12751" y="11364"/>
                </a:lnTo>
                <a:lnTo>
                  <a:pt x="12702" y="11364"/>
                </a:lnTo>
                <a:lnTo>
                  <a:pt x="12653" y="11388"/>
                </a:lnTo>
                <a:lnTo>
                  <a:pt x="12605" y="11437"/>
                </a:lnTo>
                <a:lnTo>
                  <a:pt x="12532" y="11485"/>
                </a:lnTo>
                <a:lnTo>
                  <a:pt x="12410" y="11558"/>
                </a:lnTo>
                <a:lnTo>
                  <a:pt x="12264" y="11631"/>
                </a:lnTo>
                <a:lnTo>
                  <a:pt x="12094" y="11704"/>
                </a:lnTo>
                <a:lnTo>
                  <a:pt x="11948" y="11729"/>
                </a:lnTo>
                <a:lnTo>
                  <a:pt x="11753" y="11729"/>
                </a:lnTo>
                <a:lnTo>
                  <a:pt x="11729" y="11704"/>
                </a:lnTo>
                <a:lnTo>
                  <a:pt x="11704" y="11656"/>
                </a:lnTo>
                <a:lnTo>
                  <a:pt x="11680" y="11607"/>
                </a:lnTo>
                <a:lnTo>
                  <a:pt x="11704" y="11485"/>
                </a:lnTo>
                <a:lnTo>
                  <a:pt x="11704" y="11412"/>
                </a:lnTo>
                <a:lnTo>
                  <a:pt x="11656" y="11339"/>
                </a:lnTo>
                <a:lnTo>
                  <a:pt x="11607" y="11291"/>
                </a:lnTo>
                <a:lnTo>
                  <a:pt x="11534" y="11266"/>
                </a:lnTo>
                <a:lnTo>
                  <a:pt x="11461" y="11291"/>
                </a:lnTo>
                <a:lnTo>
                  <a:pt x="11388" y="11315"/>
                </a:lnTo>
                <a:lnTo>
                  <a:pt x="11315" y="11364"/>
                </a:lnTo>
                <a:lnTo>
                  <a:pt x="11291" y="11437"/>
                </a:lnTo>
                <a:lnTo>
                  <a:pt x="11266" y="11558"/>
                </a:lnTo>
                <a:lnTo>
                  <a:pt x="11218" y="11607"/>
                </a:lnTo>
                <a:lnTo>
                  <a:pt x="11169" y="11656"/>
                </a:lnTo>
                <a:lnTo>
                  <a:pt x="11047" y="11729"/>
                </a:lnTo>
                <a:lnTo>
                  <a:pt x="10901" y="11753"/>
                </a:lnTo>
                <a:lnTo>
                  <a:pt x="10755" y="11753"/>
                </a:lnTo>
                <a:lnTo>
                  <a:pt x="10609" y="11729"/>
                </a:lnTo>
                <a:lnTo>
                  <a:pt x="10488" y="11656"/>
                </a:lnTo>
                <a:lnTo>
                  <a:pt x="10463" y="11631"/>
                </a:lnTo>
                <a:lnTo>
                  <a:pt x="10439" y="11583"/>
                </a:lnTo>
                <a:lnTo>
                  <a:pt x="10439" y="11510"/>
                </a:lnTo>
                <a:lnTo>
                  <a:pt x="10463" y="11461"/>
                </a:lnTo>
                <a:lnTo>
                  <a:pt x="10512" y="11364"/>
                </a:lnTo>
                <a:lnTo>
                  <a:pt x="10488" y="11291"/>
                </a:lnTo>
                <a:lnTo>
                  <a:pt x="10463" y="11218"/>
                </a:lnTo>
                <a:lnTo>
                  <a:pt x="10390" y="11169"/>
                </a:lnTo>
                <a:lnTo>
                  <a:pt x="10317" y="11145"/>
                </a:lnTo>
                <a:close/>
                <a:moveTo>
                  <a:pt x="16498" y="11193"/>
                </a:moveTo>
                <a:lnTo>
                  <a:pt x="16498" y="11948"/>
                </a:lnTo>
                <a:lnTo>
                  <a:pt x="16255" y="12093"/>
                </a:lnTo>
                <a:lnTo>
                  <a:pt x="16011" y="12312"/>
                </a:lnTo>
                <a:lnTo>
                  <a:pt x="15792" y="12556"/>
                </a:lnTo>
                <a:lnTo>
                  <a:pt x="15598" y="12823"/>
                </a:lnTo>
                <a:lnTo>
                  <a:pt x="15598" y="12775"/>
                </a:lnTo>
                <a:lnTo>
                  <a:pt x="15598" y="12434"/>
                </a:lnTo>
                <a:lnTo>
                  <a:pt x="15622" y="12385"/>
                </a:lnTo>
                <a:lnTo>
                  <a:pt x="15914" y="11923"/>
                </a:lnTo>
                <a:lnTo>
                  <a:pt x="16060" y="11680"/>
                </a:lnTo>
                <a:lnTo>
                  <a:pt x="16206" y="11461"/>
                </a:lnTo>
                <a:lnTo>
                  <a:pt x="16352" y="11339"/>
                </a:lnTo>
                <a:lnTo>
                  <a:pt x="16498" y="11193"/>
                </a:lnTo>
                <a:close/>
                <a:moveTo>
                  <a:pt x="16498" y="12288"/>
                </a:moveTo>
                <a:lnTo>
                  <a:pt x="16498" y="13140"/>
                </a:lnTo>
                <a:lnTo>
                  <a:pt x="16303" y="13213"/>
                </a:lnTo>
                <a:lnTo>
                  <a:pt x="16157" y="13334"/>
                </a:lnTo>
                <a:lnTo>
                  <a:pt x="16011" y="13456"/>
                </a:lnTo>
                <a:lnTo>
                  <a:pt x="15890" y="13602"/>
                </a:lnTo>
                <a:lnTo>
                  <a:pt x="15719" y="13797"/>
                </a:lnTo>
                <a:lnTo>
                  <a:pt x="15573" y="14016"/>
                </a:lnTo>
                <a:lnTo>
                  <a:pt x="15573" y="13602"/>
                </a:lnTo>
                <a:lnTo>
                  <a:pt x="15792" y="13213"/>
                </a:lnTo>
                <a:lnTo>
                  <a:pt x="16036" y="12848"/>
                </a:lnTo>
                <a:lnTo>
                  <a:pt x="16255" y="12556"/>
                </a:lnTo>
                <a:lnTo>
                  <a:pt x="16498" y="12288"/>
                </a:lnTo>
                <a:close/>
                <a:moveTo>
                  <a:pt x="2847" y="13286"/>
                </a:moveTo>
                <a:lnTo>
                  <a:pt x="2799" y="13310"/>
                </a:lnTo>
                <a:lnTo>
                  <a:pt x="2774" y="13334"/>
                </a:lnTo>
                <a:lnTo>
                  <a:pt x="2580" y="13675"/>
                </a:lnTo>
                <a:lnTo>
                  <a:pt x="2507" y="13870"/>
                </a:lnTo>
                <a:lnTo>
                  <a:pt x="2458" y="14064"/>
                </a:lnTo>
                <a:lnTo>
                  <a:pt x="2434" y="14259"/>
                </a:lnTo>
                <a:lnTo>
                  <a:pt x="2458" y="14332"/>
                </a:lnTo>
                <a:lnTo>
                  <a:pt x="2507" y="14405"/>
                </a:lnTo>
                <a:lnTo>
                  <a:pt x="2555" y="14478"/>
                </a:lnTo>
                <a:lnTo>
                  <a:pt x="2628" y="14527"/>
                </a:lnTo>
                <a:lnTo>
                  <a:pt x="2750" y="14551"/>
                </a:lnTo>
                <a:lnTo>
                  <a:pt x="3018" y="14551"/>
                </a:lnTo>
                <a:lnTo>
                  <a:pt x="3164" y="14527"/>
                </a:lnTo>
                <a:lnTo>
                  <a:pt x="3285" y="14478"/>
                </a:lnTo>
                <a:lnTo>
                  <a:pt x="3431" y="14429"/>
                </a:lnTo>
                <a:lnTo>
                  <a:pt x="3699" y="14283"/>
                </a:lnTo>
                <a:lnTo>
                  <a:pt x="3942" y="14089"/>
                </a:lnTo>
                <a:lnTo>
                  <a:pt x="4015" y="14186"/>
                </a:lnTo>
                <a:lnTo>
                  <a:pt x="4137" y="14259"/>
                </a:lnTo>
                <a:lnTo>
                  <a:pt x="4234" y="14332"/>
                </a:lnTo>
                <a:lnTo>
                  <a:pt x="4380" y="14381"/>
                </a:lnTo>
                <a:lnTo>
                  <a:pt x="4551" y="14429"/>
                </a:lnTo>
                <a:lnTo>
                  <a:pt x="4867" y="14429"/>
                </a:lnTo>
                <a:lnTo>
                  <a:pt x="5037" y="14405"/>
                </a:lnTo>
                <a:lnTo>
                  <a:pt x="5183" y="14356"/>
                </a:lnTo>
                <a:lnTo>
                  <a:pt x="5329" y="14283"/>
                </a:lnTo>
                <a:lnTo>
                  <a:pt x="5475" y="14186"/>
                </a:lnTo>
                <a:lnTo>
                  <a:pt x="5597" y="14089"/>
                </a:lnTo>
                <a:lnTo>
                  <a:pt x="5719" y="14186"/>
                </a:lnTo>
                <a:lnTo>
                  <a:pt x="5889" y="14235"/>
                </a:lnTo>
                <a:lnTo>
                  <a:pt x="6084" y="14259"/>
                </a:lnTo>
                <a:lnTo>
                  <a:pt x="6278" y="14259"/>
                </a:lnTo>
                <a:lnTo>
                  <a:pt x="6814" y="14235"/>
                </a:lnTo>
                <a:lnTo>
                  <a:pt x="7325" y="14259"/>
                </a:lnTo>
                <a:lnTo>
                  <a:pt x="7665" y="14283"/>
                </a:lnTo>
                <a:lnTo>
                  <a:pt x="8030" y="14259"/>
                </a:lnTo>
                <a:lnTo>
                  <a:pt x="8225" y="14235"/>
                </a:lnTo>
                <a:lnTo>
                  <a:pt x="8395" y="14186"/>
                </a:lnTo>
                <a:lnTo>
                  <a:pt x="8541" y="14113"/>
                </a:lnTo>
                <a:lnTo>
                  <a:pt x="8687" y="13991"/>
                </a:lnTo>
                <a:lnTo>
                  <a:pt x="8712" y="13943"/>
                </a:lnTo>
                <a:lnTo>
                  <a:pt x="8712" y="13894"/>
                </a:lnTo>
                <a:lnTo>
                  <a:pt x="8687" y="13845"/>
                </a:lnTo>
                <a:lnTo>
                  <a:pt x="8639" y="13821"/>
                </a:lnTo>
                <a:lnTo>
                  <a:pt x="8420" y="13772"/>
                </a:lnTo>
                <a:lnTo>
                  <a:pt x="8225" y="13797"/>
                </a:lnTo>
                <a:lnTo>
                  <a:pt x="7787" y="13845"/>
                </a:lnTo>
                <a:lnTo>
                  <a:pt x="7373" y="13845"/>
                </a:lnTo>
                <a:lnTo>
                  <a:pt x="6935" y="13797"/>
                </a:lnTo>
                <a:lnTo>
                  <a:pt x="6716" y="13797"/>
                </a:lnTo>
                <a:lnTo>
                  <a:pt x="6376" y="13821"/>
                </a:lnTo>
                <a:lnTo>
                  <a:pt x="6059" y="13821"/>
                </a:lnTo>
                <a:lnTo>
                  <a:pt x="5962" y="13797"/>
                </a:lnTo>
                <a:lnTo>
                  <a:pt x="5938" y="13797"/>
                </a:lnTo>
                <a:lnTo>
                  <a:pt x="5938" y="13772"/>
                </a:lnTo>
                <a:lnTo>
                  <a:pt x="5962" y="13699"/>
                </a:lnTo>
                <a:lnTo>
                  <a:pt x="5938" y="13602"/>
                </a:lnTo>
                <a:lnTo>
                  <a:pt x="5913" y="13553"/>
                </a:lnTo>
                <a:lnTo>
                  <a:pt x="5865" y="13480"/>
                </a:lnTo>
                <a:lnTo>
                  <a:pt x="5816" y="13456"/>
                </a:lnTo>
                <a:lnTo>
                  <a:pt x="5743" y="13432"/>
                </a:lnTo>
                <a:lnTo>
                  <a:pt x="5670" y="13456"/>
                </a:lnTo>
                <a:lnTo>
                  <a:pt x="5597" y="13505"/>
                </a:lnTo>
                <a:lnTo>
                  <a:pt x="5354" y="13748"/>
                </a:lnTo>
                <a:lnTo>
                  <a:pt x="5062" y="13943"/>
                </a:lnTo>
                <a:lnTo>
                  <a:pt x="4964" y="13991"/>
                </a:lnTo>
                <a:lnTo>
                  <a:pt x="4818" y="14016"/>
                </a:lnTo>
                <a:lnTo>
                  <a:pt x="4672" y="14016"/>
                </a:lnTo>
                <a:lnTo>
                  <a:pt x="4526" y="13991"/>
                </a:lnTo>
                <a:lnTo>
                  <a:pt x="4405" y="13943"/>
                </a:lnTo>
                <a:lnTo>
                  <a:pt x="4307" y="13870"/>
                </a:lnTo>
                <a:lnTo>
                  <a:pt x="4283" y="13821"/>
                </a:lnTo>
                <a:lnTo>
                  <a:pt x="4283" y="13748"/>
                </a:lnTo>
                <a:lnTo>
                  <a:pt x="4283" y="13675"/>
                </a:lnTo>
                <a:lnTo>
                  <a:pt x="4307" y="13578"/>
                </a:lnTo>
                <a:lnTo>
                  <a:pt x="4307" y="13505"/>
                </a:lnTo>
                <a:lnTo>
                  <a:pt x="4307" y="13432"/>
                </a:lnTo>
                <a:lnTo>
                  <a:pt x="4259" y="13383"/>
                </a:lnTo>
                <a:lnTo>
                  <a:pt x="4186" y="13334"/>
                </a:lnTo>
                <a:lnTo>
                  <a:pt x="4113" y="13310"/>
                </a:lnTo>
                <a:lnTo>
                  <a:pt x="4040" y="13334"/>
                </a:lnTo>
                <a:lnTo>
                  <a:pt x="3967" y="13359"/>
                </a:lnTo>
                <a:lnTo>
                  <a:pt x="3918" y="13432"/>
                </a:lnTo>
                <a:lnTo>
                  <a:pt x="3845" y="13529"/>
                </a:lnTo>
                <a:lnTo>
                  <a:pt x="3772" y="13602"/>
                </a:lnTo>
                <a:lnTo>
                  <a:pt x="3602" y="13772"/>
                </a:lnTo>
                <a:lnTo>
                  <a:pt x="3407" y="13918"/>
                </a:lnTo>
                <a:lnTo>
                  <a:pt x="3212" y="14016"/>
                </a:lnTo>
                <a:lnTo>
                  <a:pt x="3091" y="14089"/>
                </a:lnTo>
                <a:lnTo>
                  <a:pt x="2945" y="14113"/>
                </a:lnTo>
                <a:lnTo>
                  <a:pt x="2896" y="14113"/>
                </a:lnTo>
                <a:lnTo>
                  <a:pt x="2847" y="14089"/>
                </a:lnTo>
                <a:lnTo>
                  <a:pt x="2847" y="14016"/>
                </a:lnTo>
                <a:lnTo>
                  <a:pt x="2847" y="13918"/>
                </a:lnTo>
                <a:lnTo>
                  <a:pt x="2969" y="13456"/>
                </a:lnTo>
                <a:lnTo>
                  <a:pt x="2969" y="13407"/>
                </a:lnTo>
                <a:lnTo>
                  <a:pt x="2969" y="13359"/>
                </a:lnTo>
                <a:lnTo>
                  <a:pt x="2920" y="13310"/>
                </a:lnTo>
                <a:lnTo>
                  <a:pt x="2872" y="13286"/>
                </a:lnTo>
                <a:close/>
                <a:moveTo>
                  <a:pt x="16498" y="13286"/>
                </a:moveTo>
                <a:lnTo>
                  <a:pt x="16474" y="14137"/>
                </a:lnTo>
                <a:lnTo>
                  <a:pt x="16425" y="14137"/>
                </a:lnTo>
                <a:lnTo>
                  <a:pt x="16328" y="14210"/>
                </a:lnTo>
                <a:lnTo>
                  <a:pt x="16206" y="14283"/>
                </a:lnTo>
                <a:lnTo>
                  <a:pt x="15987" y="14478"/>
                </a:lnTo>
                <a:lnTo>
                  <a:pt x="15792" y="14697"/>
                </a:lnTo>
                <a:lnTo>
                  <a:pt x="15622" y="14916"/>
                </a:lnTo>
                <a:lnTo>
                  <a:pt x="15525" y="15038"/>
                </a:lnTo>
                <a:lnTo>
                  <a:pt x="15549" y="14673"/>
                </a:lnTo>
                <a:lnTo>
                  <a:pt x="15573" y="14673"/>
                </a:lnTo>
                <a:lnTo>
                  <a:pt x="15695" y="14502"/>
                </a:lnTo>
                <a:lnTo>
                  <a:pt x="15817" y="14332"/>
                </a:lnTo>
                <a:lnTo>
                  <a:pt x="16011" y="13967"/>
                </a:lnTo>
                <a:lnTo>
                  <a:pt x="16230" y="13602"/>
                </a:lnTo>
                <a:lnTo>
                  <a:pt x="16352" y="13432"/>
                </a:lnTo>
                <a:lnTo>
                  <a:pt x="16498" y="13286"/>
                </a:lnTo>
                <a:close/>
                <a:moveTo>
                  <a:pt x="16474" y="14332"/>
                </a:moveTo>
                <a:lnTo>
                  <a:pt x="16449" y="15208"/>
                </a:lnTo>
                <a:lnTo>
                  <a:pt x="16352" y="15232"/>
                </a:lnTo>
                <a:lnTo>
                  <a:pt x="16230" y="15305"/>
                </a:lnTo>
                <a:lnTo>
                  <a:pt x="15987" y="15500"/>
                </a:lnTo>
                <a:lnTo>
                  <a:pt x="15768" y="15719"/>
                </a:lnTo>
                <a:lnTo>
                  <a:pt x="15622" y="15889"/>
                </a:lnTo>
                <a:lnTo>
                  <a:pt x="15476" y="16035"/>
                </a:lnTo>
                <a:lnTo>
                  <a:pt x="15476" y="15743"/>
                </a:lnTo>
                <a:lnTo>
                  <a:pt x="15549" y="15695"/>
                </a:lnTo>
                <a:lnTo>
                  <a:pt x="15598" y="15646"/>
                </a:lnTo>
                <a:lnTo>
                  <a:pt x="15671" y="15500"/>
                </a:lnTo>
                <a:lnTo>
                  <a:pt x="15817" y="15257"/>
                </a:lnTo>
                <a:lnTo>
                  <a:pt x="16011" y="15013"/>
                </a:lnTo>
                <a:lnTo>
                  <a:pt x="16279" y="14697"/>
                </a:lnTo>
                <a:lnTo>
                  <a:pt x="16376" y="14502"/>
                </a:lnTo>
                <a:lnTo>
                  <a:pt x="16474" y="14332"/>
                </a:lnTo>
                <a:close/>
                <a:moveTo>
                  <a:pt x="16449" y="15622"/>
                </a:moveTo>
                <a:lnTo>
                  <a:pt x="16425" y="16376"/>
                </a:lnTo>
                <a:lnTo>
                  <a:pt x="16328" y="16425"/>
                </a:lnTo>
                <a:lnTo>
                  <a:pt x="16230" y="16522"/>
                </a:lnTo>
                <a:lnTo>
                  <a:pt x="16036" y="16692"/>
                </a:lnTo>
                <a:lnTo>
                  <a:pt x="15719" y="17082"/>
                </a:lnTo>
                <a:lnTo>
                  <a:pt x="15427" y="17422"/>
                </a:lnTo>
                <a:lnTo>
                  <a:pt x="15427" y="17106"/>
                </a:lnTo>
                <a:lnTo>
                  <a:pt x="15452" y="16960"/>
                </a:lnTo>
                <a:lnTo>
                  <a:pt x="15452" y="16887"/>
                </a:lnTo>
                <a:lnTo>
                  <a:pt x="15476" y="16765"/>
                </a:lnTo>
                <a:lnTo>
                  <a:pt x="15525" y="16644"/>
                </a:lnTo>
                <a:lnTo>
                  <a:pt x="15598" y="16522"/>
                </a:lnTo>
                <a:lnTo>
                  <a:pt x="15695" y="16400"/>
                </a:lnTo>
                <a:lnTo>
                  <a:pt x="15890" y="16181"/>
                </a:lnTo>
                <a:lnTo>
                  <a:pt x="16060" y="15987"/>
                </a:lnTo>
                <a:lnTo>
                  <a:pt x="16255" y="15816"/>
                </a:lnTo>
                <a:lnTo>
                  <a:pt x="16449" y="15622"/>
                </a:lnTo>
                <a:close/>
                <a:moveTo>
                  <a:pt x="16401" y="16984"/>
                </a:moveTo>
                <a:lnTo>
                  <a:pt x="16401" y="17641"/>
                </a:lnTo>
                <a:lnTo>
                  <a:pt x="16157" y="17763"/>
                </a:lnTo>
                <a:lnTo>
                  <a:pt x="15938" y="17933"/>
                </a:lnTo>
                <a:lnTo>
                  <a:pt x="15719" y="18104"/>
                </a:lnTo>
                <a:lnTo>
                  <a:pt x="15549" y="18323"/>
                </a:lnTo>
                <a:lnTo>
                  <a:pt x="15403" y="18493"/>
                </a:lnTo>
                <a:lnTo>
                  <a:pt x="15403" y="18347"/>
                </a:lnTo>
                <a:lnTo>
                  <a:pt x="15452" y="18298"/>
                </a:lnTo>
                <a:lnTo>
                  <a:pt x="15476" y="18250"/>
                </a:lnTo>
                <a:lnTo>
                  <a:pt x="15525" y="18104"/>
                </a:lnTo>
                <a:lnTo>
                  <a:pt x="15598" y="17982"/>
                </a:lnTo>
                <a:lnTo>
                  <a:pt x="15768" y="17714"/>
                </a:lnTo>
                <a:lnTo>
                  <a:pt x="15963" y="17471"/>
                </a:lnTo>
                <a:lnTo>
                  <a:pt x="16157" y="17252"/>
                </a:lnTo>
                <a:lnTo>
                  <a:pt x="16401" y="16984"/>
                </a:lnTo>
                <a:close/>
                <a:moveTo>
                  <a:pt x="14405" y="1533"/>
                </a:moveTo>
                <a:lnTo>
                  <a:pt x="14722" y="1558"/>
                </a:lnTo>
                <a:lnTo>
                  <a:pt x="14819" y="1582"/>
                </a:lnTo>
                <a:lnTo>
                  <a:pt x="14892" y="1606"/>
                </a:lnTo>
                <a:lnTo>
                  <a:pt x="14965" y="1655"/>
                </a:lnTo>
                <a:lnTo>
                  <a:pt x="14965" y="1874"/>
                </a:lnTo>
                <a:lnTo>
                  <a:pt x="14989" y="2093"/>
                </a:lnTo>
                <a:lnTo>
                  <a:pt x="15062" y="2531"/>
                </a:lnTo>
                <a:lnTo>
                  <a:pt x="15062" y="3188"/>
                </a:lnTo>
                <a:lnTo>
                  <a:pt x="15038" y="3821"/>
                </a:lnTo>
                <a:lnTo>
                  <a:pt x="15014" y="5183"/>
                </a:lnTo>
                <a:lnTo>
                  <a:pt x="15014" y="6546"/>
                </a:lnTo>
                <a:lnTo>
                  <a:pt x="15038" y="9563"/>
                </a:lnTo>
                <a:lnTo>
                  <a:pt x="15038" y="12580"/>
                </a:lnTo>
                <a:lnTo>
                  <a:pt x="15038" y="13651"/>
                </a:lnTo>
                <a:lnTo>
                  <a:pt x="14989" y="14697"/>
                </a:lnTo>
                <a:lnTo>
                  <a:pt x="14941" y="15768"/>
                </a:lnTo>
                <a:lnTo>
                  <a:pt x="14892" y="16814"/>
                </a:lnTo>
                <a:lnTo>
                  <a:pt x="14868" y="18420"/>
                </a:lnTo>
                <a:lnTo>
                  <a:pt x="14843" y="19077"/>
                </a:lnTo>
                <a:lnTo>
                  <a:pt x="14843" y="19296"/>
                </a:lnTo>
                <a:lnTo>
                  <a:pt x="14819" y="19393"/>
                </a:lnTo>
                <a:lnTo>
                  <a:pt x="14868" y="19296"/>
                </a:lnTo>
                <a:lnTo>
                  <a:pt x="14843" y="19369"/>
                </a:lnTo>
                <a:lnTo>
                  <a:pt x="14843" y="19442"/>
                </a:lnTo>
                <a:lnTo>
                  <a:pt x="14503" y="19491"/>
                </a:lnTo>
                <a:lnTo>
                  <a:pt x="13505" y="19491"/>
                </a:lnTo>
                <a:lnTo>
                  <a:pt x="12580" y="19515"/>
                </a:lnTo>
                <a:lnTo>
                  <a:pt x="11680" y="19539"/>
                </a:lnTo>
                <a:lnTo>
                  <a:pt x="9636" y="19466"/>
                </a:lnTo>
                <a:lnTo>
                  <a:pt x="7592" y="19418"/>
                </a:lnTo>
                <a:lnTo>
                  <a:pt x="6570" y="19393"/>
                </a:lnTo>
                <a:lnTo>
                  <a:pt x="2653" y="19393"/>
                </a:lnTo>
                <a:lnTo>
                  <a:pt x="1777" y="19466"/>
                </a:lnTo>
                <a:lnTo>
                  <a:pt x="1266" y="19491"/>
                </a:lnTo>
                <a:lnTo>
                  <a:pt x="731" y="19515"/>
                </a:lnTo>
                <a:lnTo>
                  <a:pt x="731" y="19491"/>
                </a:lnTo>
                <a:lnTo>
                  <a:pt x="682" y="18955"/>
                </a:lnTo>
                <a:lnTo>
                  <a:pt x="658" y="18420"/>
                </a:lnTo>
                <a:lnTo>
                  <a:pt x="633" y="17349"/>
                </a:lnTo>
                <a:lnTo>
                  <a:pt x="658" y="16279"/>
                </a:lnTo>
                <a:lnTo>
                  <a:pt x="633" y="15743"/>
                </a:lnTo>
                <a:lnTo>
                  <a:pt x="609" y="15208"/>
                </a:lnTo>
                <a:lnTo>
                  <a:pt x="560" y="14648"/>
                </a:lnTo>
                <a:lnTo>
                  <a:pt x="560" y="14113"/>
                </a:lnTo>
                <a:lnTo>
                  <a:pt x="560" y="13553"/>
                </a:lnTo>
                <a:lnTo>
                  <a:pt x="560" y="13018"/>
                </a:lnTo>
                <a:lnTo>
                  <a:pt x="633" y="11923"/>
                </a:lnTo>
                <a:lnTo>
                  <a:pt x="682" y="10828"/>
                </a:lnTo>
                <a:lnTo>
                  <a:pt x="731" y="9685"/>
                </a:lnTo>
                <a:lnTo>
                  <a:pt x="731" y="8541"/>
                </a:lnTo>
                <a:lnTo>
                  <a:pt x="682" y="7422"/>
                </a:lnTo>
                <a:lnTo>
                  <a:pt x="658" y="6278"/>
                </a:lnTo>
                <a:lnTo>
                  <a:pt x="585" y="4015"/>
                </a:lnTo>
                <a:lnTo>
                  <a:pt x="560" y="2847"/>
                </a:lnTo>
                <a:lnTo>
                  <a:pt x="560" y="2239"/>
                </a:lnTo>
                <a:lnTo>
                  <a:pt x="512" y="1655"/>
                </a:lnTo>
                <a:lnTo>
                  <a:pt x="852" y="1679"/>
                </a:lnTo>
                <a:lnTo>
                  <a:pt x="1193" y="1704"/>
                </a:lnTo>
                <a:lnTo>
                  <a:pt x="1874" y="1679"/>
                </a:lnTo>
                <a:lnTo>
                  <a:pt x="1874" y="1679"/>
                </a:lnTo>
                <a:lnTo>
                  <a:pt x="1753" y="1850"/>
                </a:lnTo>
                <a:lnTo>
                  <a:pt x="1631" y="2020"/>
                </a:lnTo>
                <a:lnTo>
                  <a:pt x="1558" y="2190"/>
                </a:lnTo>
                <a:lnTo>
                  <a:pt x="1534" y="2409"/>
                </a:lnTo>
                <a:lnTo>
                  <a:pt x="1534" y="2507"/>
                </a:lnTo>
                <a:lnTo>
                  <a:pt x="1558" y="2628"/>
                </a:lnTo>
                <a:lnTo>
                  <a:pt x="1607" y="2872"/>
                </a:lnTo>
                <a:lnTo>
                  <a:pt x="1728" y="3066"/>
                </a:lnTo>
                <a:lnTo>
                  <a:pt x="1874" y="3261"/>
                </a:lnTo>
                <a:lnTo>
                  <a:pt x="2069" y="3407"/>
                </a:lnTo>
                <a:lnTo>
                  <a:pt x="2288" y="3529"/>
                </a:lnTo>
                <a:lnTo>
                  <a:pt x="2385" y="3553"/>
                </a:lnTo>
                <a:lnTo>
                  <a:pt x="2507" y="3577"/>
                </a:lnTo>
                <a:lnTo>
                  <a:pt x="2750" y="3577"/>
                </a:lnTo>
                <a:lnTo>
                  <a:pt x="2896" y="3529"/>
                </a:lnTo>
                <a:lnTo>
                  <a:pt x="3042" y="3480"/>
                </a:lnTo>
                <a:lnTo>
                  <a:pt x="3164" y="3407"/>
                </a:lnTo>
                <a:lnTo>
                  <a:pt x="3285" y="3310"/>
                </a:lnTo>
                <a:lnTo>
                  <a:pt x="3407" y="3188"/>
                </a:lnTo>
                <a:lnTo>
                  <a:pt x="3504" y="3066"/>
                </a:lnTo>
                <a:lnTo>
                  <a:pt x="3577" y="2945"/>
                </a:lnTo>
                <a:lnTo>
                  <a:pt x="3650" y="2799"/>
                </a:lnTo>
                <a:lnTo>
                  <a:pt x="3699" y="2653"/>
                </a:lnTo>
                <a:lnTo>
                  <a:pt x="3748" y="2482"/>
                </a:lnTo>
                <a:lnTo>
                  <a:pt x="3772" y="2336"/>
                </a:lnTo>
                <a:lnTo>
                  <a:pt x="3772" y="2190"/>
                </a:lnTo>
                <a:lnTo>
                  <a:pt x="3748" y="2044"/>
                </a:lnTo>
                <a:lnTo>
                  <a:pt x="3723" y="1923"/>
                </a:lnTo>
                <a:lnTo>
                  <a:pt x="3675" y="1801"/>
                </a:lnTo>
                <a:lnTo>
                  <a:pt x="3577" y="1679"/>
                </a:lnTo>
                <a:lnTo>
                  <a:pt x="5378" y="1679"/>
                </a:lnTo>
                <a:lnTo>
                  <a:pt x="5281" y="1777"/>
                </a:lnTo>
                <a:lnTo>
                  <a:pt x="5208" y="1874"/>
                </a:lnTo>
                <a:lnTo>
                  <a:pt x="5086" y="2069"/>
                </a:lnTo>
                <a:lnTo>
                  <a:pt x="5013" y="2288"/>
                </a:lnTo>
                <a:lnTo>
                  <a:pt x="4989" y="2507"/>
                </a:lnTo>
                <a:lnTo>
                  <a:pt x="5013" y="2726"/>
                </a:lnTo>
                <a:lnTo>
                  <a:pt x="5110" y="2920"/>
                </a:lnTo>
                <a:lnTo>
                  <a:pt x="5232" y="3091"/>
                </a:lnTo>
                <a:lnTo>
                  <a:pt x="5402" y="3261"/>
                </a:lnTo>
                <a:lnTo>
                  <a:pt x="5597" y="3358"/>
                </a:lnTo>
                <a:lnTo>
                  <a:pt x="5840" y="3431"/>
                </a:lnTo>
                <a:lnTo>
                  <a:pt x="6059" y="3456"/>
                </a:lnTo>
                <a:lnTo>
                  <a:pt x="6303" y="3431"/>
                </a:lnTo>
                <a:lnTo>
                  <a:pt x="6497" y="3358"/>
                </a:lnTo>
                <a:lnTo>
                  <a:pt x="6716" y="3237"/>
                </a:lnTo>
                <a:lnTo>
                  <a:pt x="6862" y="3091"/>
                </a:lnTo>
                <a:lnTo>
                  <a:pt x="7008" y="2896"/>
                </a:lnTo>
                <a:lnTo>
                  <a:pt x="7081" y="2653"/>
                </a:lnTo>
                <a:lnTo>
                  <a:pt x="7106" y="2531"/>
                </a:lnTo>
                <a:lnTo>
                  <a:pt x="7106" y="2409"/>
                </a:lnTo>
                <a:lnTo>
                  <a:pt x="7081" y="2142"/>
                </a:lnTo>
                <a:lnTo>
                  <a:pt x="7057" y="1996"/>
                </a:lnTo>
                <a:lnTo>
                  <a:pt x="7008" y="1874"/>
                </a:lnTo>
                <a:lnTo>
                  <a:pt x="6935" y="1777"/>
                </a:lnTo>
                <a:lnTo>
                  <a:pt x="6862" y="1679"/>
                </a:lnTo>
                <a:lnTo>
                  <a:pt x="8614" y="1631"/>
                </a:lnTo>
                <a:lnTo>
                  <a:pt x="8639" y="1631"/>
                </a:lnTo>
                <a:lnTo>
                  <a:pt x="8541" y="1801"/>
                </a:lnTo>
                <a:lnTo>
                  <a:pt x="8444" y="1971"/>
                </a:lnTo>
                <a:lnTo>
                  <a:pt x="8420" y="2142"/>
                </a:lnTo>
                <a:lnTo>
                  <a:pt x="8395" y="2336"/>
                </a:lnTo>
                <a:lnTo>
                  <a:pt x="8420" y="2458"/>
                </a:lnTo>
                <a:lnTo>
                  <a:pt x="8444" y="2580"/>
                </a:lnTo>
                <a:lnTo>
                  <a:pt x="8493" y="2677"/>
                </a:lnTo>
                <a:lnTo>
                  <a:pt x="8541" y="2774"/>
                </a:lnTo>
                <a:lnTo>
                  <a:pt x="8712" y="2969"/>
                </a:lnTo>
                <a:lnTo>
                  <a:pt x="8906" y="3115"/>
                </a:lnTo>
                <a:lnTo>
                  <a:pt x="9125" y="3237"/>
                </a:lnTo>
                <a:lnTo>
                  <a:pt x="9369" y="3310"/>
                </a:lnTo>
                <a:lnTo>
                  <a:pt x="9588" y="3310"/>
                </a:lnTo>
                <a:lnTo>
                  <a:pt x="9709" y="3285"/>
                </a:lnTo>
                <a:lnTo>
                  <a:pt x="9831" y="3237"/>
                </a:lnTo>
                <a:lnTo>
                  <a:pt x="9977" y="3139"/>
                </a:lnTo>
                <a:lnTo>
                  <a:pt x="10098" y="3018"/>
                </a:lnTo>
                <a:lnTo>
                  <a:pt x="10171" y="2872"/>
                </a:lnTo>
                <a:lnTo>
                  <a:pt x="10244" y="2701"/>
                </a:lnTo>
                <a:lnTo>
                  <a:pt x="10293" y="2507"/>
                </a:lnTo>
                <a:lnTo>
                  <a:pt x="10293" y="2336"/>
                </a:lnTo>
                <a:lnTo>
                  <a:pt x="10293" y="2142"/>
                </a:lnTo>
                <a:lnTo>
                  <a:pt x="10293" y="1971"/>
                </a:lnTo>
                <a:lnTo>
                  <a:pt x="10220" y="1777"/>
                </a:lnTo>
                <a:lnTo>
                  <a:pt x="10123" y="1582"/>
                </a:lnTo>
                <a:lnTo>
                  <a:pt x="11169" y="1558"/>
                </a:lnTo>
                <a:lnTo>
                  <a:pt x="12215" y="1533"/>
                </a:lnTo>
                <a:lnTo>
                  <a:pt x="12069" y="1631"/>
                </a:lnTo>
                <a:lnTo>
                  <a:pt x="11948" y="1728"/>
                </a:lnTo>
                <a:lnTo>
                  <a:pt x="11850" y="1850"/>
                </a:lnTo>
                <a:lnTo>
                  <a:pt x="11753" y="1996"/>
                </a:lnTo>
                <a:lnTo>
                  <a:pt x="11656" y="2190"/>
                </a:lnTo>
                <a:lnTo>
                  <a:pt x="11631" y="2409"/>
                </a:lnTo>
                <a:lnTo>
                  <a:pt x="11631" y="2604"/>
                </a:lnTo>
                <a:lnTo>
                  <a:pt x="11704" y="2799"/>
                </a:lnTo>
                <a:lnTo>
                  <a:pt x="11802" y="2969"/>
                </a:lnTo>
                <a:lnTo>
                  <a:pt x="11948" y="3115"/>
                </a:lnTo>
                <a:lnTo>
                  <a:pt x="12118" y="3237"/>
                </a:lnTo>
                <a:lnTo>
                  <a:pt x="12313" y="3310"/>
                </a:lnTo>
                <a:lnTo>
                  <a:pt x="12532" y="3358"/>
                </a:lnTo>
                <a:lnTo>
                  <a:pt x="12751" y="3383"/>
                </a:lnTo>
                <a:lnTo>
                  <a:pt x="12970" y="3358"/>
                </a:lnTo>
                <a:lnTo>
                  <a:pt x="13213" y="3310"/>
                </a:lnTo>
                <a:lnTo>
                  <a:pt x="13432" y="3237"/>
                </a:lnTo>
                <a:lnTo>
                  <a:pt x="13602" y="3115"/>
                </a:lnTo>
                <a:lnTo>
                  <a:pt x="13773" y="2969"/>
                </a:lnTo>
                <a:lnTo>
                  <a:pt x="13821" y="2872"/>
                </a:lnTo>
                <a:lnTo>
                  <a:pt x="13870" y="2774"/>
                </a:lnTo>
                <a:lnTo>
                  <a:pt x="13919" y="2628"/>
                </a:lnTo>
                <a:lnTo>
                  <a:pt x="13919" y="2458"/>
                </a:lnTo>
                <a:lnTo>
                  <a:pt x="13894" y="2288"/>
                </a:lnTo>
                <a:lnTo>
                  <a:pt x="13846" y="2117"/>
                </a:lnTo>
                <a:lnTo>
                  <a:pt x="13773" y="1947"/>
                </a:lnTo>
                <a:lnTo>
                  <a:pt x="13675" y="1801"/>
                </a:lnTo>
                <a:lnTo>
                  <a:pt x="13554" y="1655"/>
                </a:lnTo>
                <a:lnTo>
                  <a:pt x="13432" y="1558"/>
                </a:lnTo>
                <a:lnTo>
                  <a:pt x="13870" y="1533"/>
                </a:lnTo>
                <a:close/>
                <a:moveTo>
                  <a:pt x="2628" y="19904"/>
                </a:moveTo>
                <a:lnTo>
                  <a:pt x="2507" y="20002"/>
                </a:lnTo>
                <a:lnTo>
                  <a:pt x="2385" y="20099"/>
                </a:lnTo>
                <a:lnTo>
                  <a:pt x="2190" y="20318"/>
                </a:lnTo>
                <a:lnTo>
                  <a:pt x="1996" y="20464"/>
                </a:lnTo>
                <a:lnTo>
                  <a:pt x="1996" y="20196"/>
                </a:lnTo>
                <a:lnTo>
                  <a:pt x="1996" y="19953"/>
                </a:lnTo>
                <a:lnTo>
                  <a:pt x="2628" y="19904"/>
                </a:lnTo>
                <a:close/>
                <a:moveTo>
                  <a:pt x="16449" y="20220"/>
                </a:moveTo>
                <a:lnTo>
                  <a:pt x="16425" y="20658"/>
                </a:lnTo>
                <a:lnTo>
                  <a:pt x="16376" y="21121"/>
                </a:lnTo>
                <a:lnTo>
                  <a:pt x="16230" y="21145"/>
                </a:lnTo>
                <a:lnTo>
                  <a:pt x="16328" y="20683"/>
                </a:lnTo>
                <a:lnTo>
                  <a:pt x="16449" y="20220"/>
                </a:lnTo>
                <a:close/>
                <a:moveTo>
                  <a:pt x="16425" y="18955"/>
                </a:moveTo>
                <a:lnTo>
                  <a:pt x="16449" y="19880"/>
                </a:lnTo>
                <a:lnTo>
                  <a:pt x="16303" y="19977"/>
                </a:lnTo>
                <a:lnTo>
                  <a:pt x="16206" y="20099"/>
                </a:lnTo>
                <a:lnTo>
                  <a:pt x="16109" y="20245"/>
                </a:lnTo>
                <a:lnTo>
                  <a:pt x="16011" y="20415"/>
                </a:lnTo>
                <a:lnTo>
                  <a:pt x="15890" y="20780"/>
                </a:lnTo>
                <a:lnTo>
                  <a:pt x="15792" y="21194"/>
                </a:lnTo>
                <a:lnTo>
                  <a:pt x="15744" y="21194"/>
                </a:lnTo>
                <a:lnTo>
                  <a:pt x="15817" y="20926"/>
                </a:lnTo>
                <a:lnTo>
                  <a:pt x="15865" y="20658"/>
                </a:lnTo>
                <a:lnTo>
                  <a:pt x="15987" y="20172"/>
                </a:lnTo>
                <a:lnTo>
                  <a:pt x="16206" y="19564"/>
                </a:lnTo>
                <a:lnTo>
                  <a:pt x="16425" y="18955"/>
                </a:lnTo>
                <a:close/>
                <a:moveTo>
                  <a:pt x="16401" y="17787"/>
                </a:moveTo>
                <a:lnTo>
                  <a:pt x="16425" y="18517"/>
                </a:lnTo>
                <a:lnTo>
                  <a:pt x="16303" y="18663"/>
                </a:lnTo>
                <a:lnTo>
                  <a:pt x="16206" y="18834"/>
                </a:lnTo>
                <a:lnTo>
                  <a:pt x="16011" y="19174"/>
                </a:lnTo>
                <a:lnTo>
                  <a:pt x="15865" y="19564"/>
                </a:lnTo>
                <a:lnTo>
                  <a:pt x="15744" y="19929"/>
                </a:lnTo>
                <a:lnTo>
                  <a:pt x="15500" y="20537"/>
                </a:lnTo>
                <a:lnTo>
                  <a:pt x="15379" y="20877"/>
                </a:lnTo>
                <a:lnTo>
                  <a:pt x="15306" y="21218"/>
                </a:lnTo>
                <a:lnTo>
                  <a:pt x="14892" y="21242"/>
                </a:lnTo>
                <a:lnTo>
                  <a:pt x="15038" y="20926"/>
                </a:lnTo>
                <a:lnTo>
                  <a:pt x="15135" y="20585"/>
                </a:lnTo>
                <a:lnTo>
                  <a:pt x="15184" y="20220"/>
                </a:lnTo>
                <a:lnTo>
                  <a:pt x="15184" y="19856"/>
                </a:lnTo>
                <a:lnTo>
                  <a:pt x="15257" y="19831"/>
                </a:lnTo>
                <a:lnTo>
                  <a:pt x="15330" y="19807"/>
                </a:lnTo>
                <a:lnTo>
                  <a:pt x="15379" y="19758"/>
                </a:lnTo>
                <a:lnTo>
                  <a:pt x="15403" y="19710"/>
                </a:lnTo>
                <a:lnTo>
                  <a:pt x="15427" y="19661"/>
                </a:lnTo>
                <a:lnTo>
                  <a:pt x="15427" y="19539"/>
                </a:lnTo>
                <a:lnTo>
                  <a:pt x="15379" y="19418"/>
                </a:lnTo>
                <a:lnTo>
                  <a:pt x="15403" y="19296"/>
                </a:lnTo>
                <a:lnTo>
                  <a:pt x="15403" y="19150"/>
                </a:lnTo>
                <a:lnTo>
                  <a:pt x="15500" y="19053"/>
                </a:lnTo>
                <a:lnTo>
                  <a:pt x="15598" y="18931"/>
                </a:lnTo>
                <a:lnTo>
                  <a:pt x="15768" y="18663"/>
                </a:lnTo>
                <a:lnTo>
                  <a:pt x="16084" y="18225"/>
                </a:lnTo>
                <a:lnTo>
                  <a:pt x="16230" y="18006"/>
                </a:lnTo>
                <a:lnTo>
                  <a:pt x="16401" y="17787"/>
                </a:lnTo>
                <a:close/>
                <a:moveTo>
                  <a:pt x="3431" y="19904"/>
                </a:moveTo>
                <a:lnTo>
                  <a:pt x="3285" y="20002"/>
                </a:lnTo>
                <a:lnTo>
                  <a:pt x="3164" y="20123"/>
                </a:lnTo>
                <a:lnTo>
                  <a:pt x="2920" y="20342"/>
                </a:lnTo>
                <a:lnTo>
                  <a:pt x="2628" y="20683"/>
                </a:lnTo>
                <a:lnTo>
                  <a:pt x="2336" y="21023"/>
                </a:lnTo>
                <a:lnTo>
                  <a:pt x="2093" y="21291"/>
                </a:lnTo>
                <a:lnTo>
                  <a:pt x="2044" y="20902"/>
                </a:lnTo>
                <a:lnTo>
                  <a:pt x="2190" y="20853"/>
                </a:lnTo>
                <a:lnTo>
                  <a:pt x="2312" y="20756"/>
                </a:lnTo>
                <a:lnTo>
                  <a:pt x="2531" y="20585"/>
                </a:lnTo>
                <a:lnTo>
                  <a:pt x="2677" y="20464"/>
                </a:lnTo>
                <a:lnTo>
                  <a:pt x="2823" y="20318"/>
                </a:lnTo>
                <a:lnTo>
                  <a:pt x="2945" y="20172"/>
                </a:lnTo>
                <a:lnTo>
                  <a:pt x="2969" y="20075"/>
                </a:lnTo>
                <a:lnTo>
                  <a:pt x="2993" y="20002"/>
                </a:lnTo>
                <a:lnTo>
                  <a:pt x="2969" y="19953"/>
                </a:lnTo>
                <a:lnTo>
                  <a:pt x="2945" y="19904"/>
                </a:lnTo>
                <a:close/>
                <a:moveTo>
                  <a:pt x="10050" y="19977"/>
                </a:moveTo>
                <a:lnTo>
                  <a:pt x="9879" y="20148"/>
                </a:lnTo>
                <a:lnTo>
                  <a:pt x="9734" y="20293"/>
                </a:lnTo>
                <a:lnTo>
                  <a:pt x="9588" y="20537"/>
                </a:lnTo>
                <a:lnTo>
                  <a:pt x="9442" y="20756"/>
                </a:lnTo>
                <a:lnTo>
                  <a:pt x="9296" y="20975"/>
                </a:lnTo>
                <a:lnTo>
                  <a:pt x="9223" y="21072"/>
                </a:lnTo>
                <a:lnTo>
                  <a:pt x="9198" y="21194"/>
                </a:lnTo>
                <a:lnTo>
                  <a:pt x="9198" y="21242"/>
                </a:lnTo>
                <a:lnTo>
                  <a:pt x="9198" y="21291"/>
                </a:lnTo>
                <a:lnTo>
                  <a:pt x="8493" y="21291"/>
                </a:lnTo>
                <a:lnTo>
                  <a:pt x="8663" y="21072"/>
                </a:lnTo>
                <a:lnTo>
                  <a:pt x="8833" y="20853"/>
                </a:lnTo>
                <a:lnTo>
                  <a:pt x="9028" y="20537"/>
                </a:lnTo>
                <a:lnTo>
                  <a:pt x="9247" y="20245"/>
                </a:lnTo>
                <a:lnTo>
                  <a:pt x="9393" y="20099"/>
                </a:lnTo>
                <a:lnTo>
                  <a:pt x="9563" y="19977"/>
                </a:lnTo>
                <a:close/>
                <a:moveTo>
                  <a:pt x="10780" y="20002"/>
                </a:moveTo>
                <a:lnTo>
                  <a:pt x="10585" y="20342"/>
                </a:lnTo>
                <a:lnTo>
                  <a:pt x="10366" y="20731"/>
                </a:lnTo>
                <a:lnTo>
                  <a:pt x="10147" y="21145"/>
                </a:lnTo>
                <a:lnTo>
                  <a:pt x="10123" y="21218"/>
                </a:lnTo>
                <a:lnTo>
                  <a:pt x="10147" y="21291"/>
                </a:lnTo>
                <a:lnTo>
                  <a:pt x="9417" y="21291"/>
                </a:lnTo>
                <a:lnTo>
                  <a:pt x="9515" y="21242"/>
                </a:lnTo>
                <a:lnTo>
                  <a:pt x="9588" y="21169"/>
                </a:lnTo>
                <a:lnTo>
                  <a:pt x="9734" y="20975"/>
                </a:lnTo>
                <a:lnTo>
                  <a:pt x="9977" y="20610"/>
                </a:lnTo>
                <a:lnTo>
                  <a:pt x="10050" y="20512"/>
                </a:lnTo>
                <a:lnTo>
                  <a:pt x="10147" y="20415"/>
                </a:lnTo>
                <a:lnTo>
                  <a:pt x="10366" y="20220"/>
                </a:lnTo>
                <a:lnTo>
                  <a:pt x="10463" y="20123"/>
                </a:lnTo>
                <a:lnTo>
                  <a:pt x="10512" y="20002"/>
                </a:lnTo>
                <a:close/>
                <a:moveTo>
                  <a:pt x="11534" y="20026"/>
                </a:moveTo>
                <a:lnTo>
                  <a:pt x="11364" y="20269"/>
                </a:lnTo>
                <a:lnTo>
                  <a:pt x="11218" y="20512"/>
                </a:lnTo>
                <a:lnTo>
                  <a:pt x="11120" y="20683"/>
                </a:lnTo>
                <a:lnTo>
                  <a:pt x="11023" y="20877"/>
                </a:lnTo>
                <a:lnTo>
                  <a:pt x="10950" y="21096"/>
                </a:lnTo>
                <a:lnTo>
                  <a:pt x="10901" y="21291"/>
                </a:lnTo>
                <a:lnTo>
                  <a:pt x="10488" y="21291"/>
                </a:lnTo>
                <a:lnTo>
                  <a:pt x="10609" y="21145"/>
                </a:lnTo>
                <a:lnTo>
                  <a:pt x="10707" y="20975"/>
                </a:lnTo>
                <a:lnTo>
                  <a:pt x="10901" y="20658"/>
                </a:lnTo>
                <a:lnTo>
                  <a:pt x="11120" y="20342"/>
                </a:lnTo>
                <a:lnTo>
                  <a:pt x="11218" y="20196"/>
                </a:lnTo>
                <a:lnTo>
                  <a:pt x="11315" y="20026"/>
                </a:lnTo>
                <a:close/>
                <a:moveTo>
                  <a:pt x="14843" y="19953"/>
                </a:moveTo>
                <a:lnTo>
                  <a:pt x="14746" y="20220"/>
                </a:lnTo>
                <a:lnTo>
                  <a:pt x="14697" y="20512"/>
                </a:lnTo>
                <a:lnTo>
                  <a:pt x="14624" y="20780"/>
                </a:lnTo>
                <a:lnTo>
                  <a:pt x="14576" y="20926"/>
                </a:lnTo>
                <a:lnTo>
                  <a:pt x="14527" y="21048"/>
                </a:lnTo>
                <a:lnTo>
                  <a:pt x="14503" y="21121"/>
                </a:lnTo>
                <a:lnTo>
                  <a:pt x="14503" y="21169"/>
                </a:lnTo>
                <a:lnTo>
                  <a:pt x="14527" y="21267"/>
                </a:lnTo>
                <a:lnTo>
                  <a:pt x="14211" y="21291"/>
                </a:lnTo>
                <a:lnTo>
                  <a:pt x="14284" y="20999"/>
                </a:lnTo>
                <a:lnTo>
                  <a:pt x="14381" y="20658"/>
                </a:lnTo>
                <a:lnTo>
                  <a:pt x="14454" y="20293"/>
                </a:lnTo>
                <a:lnTo>
                  <a:pt x="14454" y="20123"/>
                </a:lnTo>
                <a:lnTo>
                  <a:pt x="14478" y="19977"/>
                </a:lnTo>
                <a:lnTo>
                  <a:pt x="14843" y="19953"/>
                </a:lnTo>
                <a:close/>
                <a:moveTo>
                  <a:pt x="12337" y="20026"/>
                </a:moveTo>
                <a:lnTo>
                  <a:pt x="12215" y="20220"/>
                </a:lnTo>
                <a:lnTo>
                  <a:pt x="12142" y="20391"/>
                </a:lnTo>
                <a:lnTo>
                  <a:pt x="11948" y="20829"/>
                </a:lnTo>
                <a:lnTo>
                  <a:pt x="11875" y="21072"/>
                </a:lnTo>
                <a:lnTo>
                  <a:pt x="11826" y="21315"/>
                </a:lnTo>
                <a:lnTo>
                  <a:pt x="11364" y="21291"/>
                </a:lnTo>
                <a:lnTo>
                  <a:pt x="11412" y="21121"/>
                </a:lnTo>
                <a:lnTo>
                  <a:pt x="11485" y="20950"/>
                </a:lnTo>
                <a:lnTo>
                  <a:pt x="11656" y="20634"/>
                </a:lnTo>
                <a:lnTo>
                  <a:pt x="11826" y="20342"/>
                </a:lnTo>
                <a:lnTo>
                  <a:pt x="11899" y="20196"/>
                </a:lnTo>
                <a:lnTo>
                  <a:pt x="11948" y="20026"/>
                </a:lnTo>
                <a:close/>
                <a:moveTo>
                  <a:pt x="13335" y="20002"/>
                </a:moveTo>
                <a:lnTo>
                  <a:pt x="13213" y="20148"/>
                </a:lnTo>
                <a:lnTo>
                  <a:pt x="13140" y="20293"/>
                </a:lnTo>
                <a:lnTo>
                  <a:pt x="12970" y="20585"/>
                </a:lnTo>
                <a:lnTo>
                  <a:pt x="12799" y="20950"/>
                </a:lnTo>
                <a:lnTo>
                  <a:pt x="12751" y="21121"/>
                </a:lnTo>
                <a:lnTo>
                  <a:pt x="12702" y="21315"/>
                </a:lnTo>
                <a:lnTo>
                  <a:pt x="12264" y="21315"/>
                </a:lnTo>
                <a:lnTo>
                  <a:pt x="12337" y="21023"/>
                </a:lnTo>
                <a:lnTo>
                  <a:pt x="12410" y="20756"/>
                </a:lnTo>
                <a:lnTo>
                  <a:pt x="12507" y="20366"/>
                </a:lnTo>
                <a:lnTo>
                  <a:pt x="12580" y="20172"/>
                </a:lnTo>
                <a:lnTo>
                  <a:pt x="12629" y="20075"/>
                </a:lnTo>
                <a:lnTo>
                  <a:pt x="12702" y="20026"/>
                </a:lnTo>
                <a:lnTo>
                  <a:pt x="13335" y="20002"/>
                </a:lnTo>
                <a:close/>
                <a:moveTo>
                  <a:pt x="14113" y="20002"/>
                </a:moveTo>
                <a:lnTo>
                  <a:pt x="14065" y="20196"/>
                </a:lnTo>
                <a:lnTo>
                  <a:pt x="14016" y="20366"/>
                </a:lnTo>
                <a:lnTo>
                  <a:pt x="13870" y="20804"/>
                </a:lnTo>
                <a:lnTo>
                  <a:pt x="13748" y="21242"/>
                </a:lnTo>
                <a:lnTo>
                  <a:pt x="13748" y="21291"/>
                </a:lnTo>
                <a:lnTo>
                  <a:pt x="13164" y="21315"/>
                </a:lnTo>
                <a:lnTo>
                  <a:pt x="13262" y="21023"/>
                </a:lnTo>
                <a:lnTo>
                  <a:pt x="13383" y="20731"/>
                </a:lnTo>
                <a:lnTo>
                  <a:pt x="13578" y="20391"/>
                </a:lnTo>
                <a:lnTo>
                  <a:pt x="13651" y="20196"/>
                </a:lnTo>
                <a:lnTo>
                  <a:pt x="13700" y="20002"/>
                </a:lnTo>
                <a:close/>
                <a:moveTo>
                  <a:pt x="8979" y="19953"/>
                </a:moveTo>
                <a:lnTo>
                  <a:pt x="8833" y="20148"/>
                </a:lnTo>
                <a:lnTo>
                  <a:pt x="8736" y="20318"/>
                </a:lnTo>
                <a:lnTo>
                  <a:pt x="8395" y="20804"/>
                </a:lnTo>
                <a:lnTo>
                  <a:pt x="8225" y="21048"/>
                </a:lnTo>
                <a:lnTo>
                  <a:pt x="8079" y="21315"/>
                </a:lnTo>
                <a:lnTo>
                  <a:pt x="7446" y="21340"/>
                </a:lnTo>
                <a:lnTo>
                  <a:pt x="7446" y="21340"/>
                </a:lnTo>
                <a:lnTo>
                  <a:pt x="7592" y="21194"/>
                </a:lnTo>
                <a:lnTo>
                  <a:pt x="7714" y="21023"/>
                </a:lnTo>
                <a:lnTo>
                  <a:pt x="7957" y="20683"/>
                </a:lnTo>
                <a:lnTo>
                  <a:pt x="8055" y="20561"/>
                </a:lnTo>
                <a:lnTo>
                  <a:pt x="8152" y="20464"/>
                </a:lnTo>
                <a:lnTo>
                  <a:pt x="8371" y="20293"/>
                </a:lnTo>
                <a:lnTo>
                  <a:pt x="8614" y="20123"/>
                </a:lnTo>
                <a:lnTo>
                  <a:pt x="8833" y="19953"/>
                </a:lnTo>
                <a:close/>
                <a:moveTo>
                  <a:pt x="5646" y="19929"/>
                </a:moveTo>
                <a:lnTo>
                  <a:pt x="5548" y="19977"/>
                </a:lnTo>
                <a:lnTo>
                  <a:pt x="4818" y="20658"/>
                </a:lnTo>
                <a:lnTo>
                  <a:pt x="4478" y="20975"/>
                </a:lnTo>
                <a:lnTo>
                  <a:pt x="4332" y="21145"/>
                </a:lnTo>
                <a:lnTo>
                  <a:pt x="4259" y="21242"/>
                </a:lnTo>
                <a:lnTo>
                  <a:pt x="4210" y="21340"/>
                </a:lnTo>
                <a:lnTo>
                  <a:pt x="4210" y="21364"/>
                </a:lnTo>
                <a:lnTo>
                  <a:pt x="4234" y="21364"/>
                </a:lnTo>
                <a:lnTo>
                  <a:pt x="4332" y="21340"/>
                </a:lnTo>
                <a:lnTo>
                  <a:pt x="4453" y="21291"/>
                </a:lnTo>
                <a:lnTo>
                  <a:pt x="4648" y="21194"/>
                </a:lnTo>
                <a:lnTo>
                  <a:pt x="5013" y="20926"/>
                </a:lnTo>
                <a:lnTo>
                  <a:pt x="5427" y="20610"/>
                </a:lnTo>
                <a:lnTo>
                  <a:pt x="5816" y="20245"/>
                </a:lnTo>
                <a:lnTo>
                  <a:pt x="5865" y="20172"/>
                </a:lnTo>
                <a:lnTo>
                  <a:pt x="5865" y="20075"/>
                </a:lnTo>
                <a:lnTo>
                  <a:pt x="5816" y="19977"/>
                </a:lnTo>
                <a:lnTo>
                  <a:pt x="5743" y="19929"/>
                </a:lnTo>
                <a:close/>
                <a:moveTo>
                  <a:pt x="8225" y="19929"/>
                </a:moveTo>
                <a:lnTo>
                  <a:pt x="7982" y="20123"/>
                </a:lnTo>
                <a:lnTo>
                  <a:pt x="7763" y="20342"/>
                </a:lnTo>
                <a:lnTo>
                  <a:pt x="7568" y="20585"/>
                </a:lnTo>
                <a:lnTo>
                  <a:pt x="7373" y="20829"/>
                </a:lnTo>
                <a:lnTo>
                  <a:pt x="7033" y="21364"/>
                </a:lnTo>
                <a:lnTo>
                  <a:pt x="6668" y="21388"/>
                </a:lnTo>
                <a:lnTo>
                  <a:pt x="6668" y="21388"/>
                </a:lnTo>
                <a:lnTo>
                  <a:pt x="6838" y="21169"/>
                </a:lnTo>
                <a:lnTo>
                  <a:pt x="6984" y="20950"/>
                </a:lnTo>
                <a:lnTo>
                  <a:pt x="7227" y="20585"/>
                </a:lnTo>
                <a:lnTo>
                  <a:pt x="7495" y="20220"/>
                </a:lnTo>
                <a:lnTo>
                  <a:pt x="7690" y="20050"/>
                </a:lnTo>
                <a:lnTo>
                  <a:pt x="7860" y="19929"/>
                </a:lnTo>
                <a:close/>
                <a:moveTo>
                  <a:pt x="4526" y="19904"/>
                </a:moveTo>
                <a:lnTo>
                  <a:pt x="4356" y="20050"/>
                </a:lnTo>
                <a:lnTo>
                  <a:pt x="4186" y="20196"/>
                </a:lnTo>
                <a:lnTo>
                  <a:pt x="3869" y="20512"/>
                </a:lnTo>
                <a:lnTo>
                  <a:pt x="3285" y="21023"/>
                </a:lnTo>
                <a:lnTo>
                  <a:pt x="3115" y="21194"/>
                </a:lnTo>
                <a:lnTo>
                  <a:pt x="3042" y="21267"/>
                </a:lnTo>
                <a:lnTo>
                  <a:pt x="2969" y="21315"/>
                </a:lnTo>
                <a:lnTo>
                  <a:pt x="2920" y="21364"/>
                </a:lnTo>
                <a:lnTo>
                  <a:pt x="2920" y="21388"/>
                </a:lnTo>
                <a:lnTo>
                  <a:pt x="2945" y="21437"/>
                </a:lnTo>
                <a:lnTo>
                  <a:pt x="2969" y="21461"/>
                </a:lnTo>
                <a:lnTo>
                  <a:pt x="2872" y="21461"/>
                </a:lnTo>
                <a:lnTo>
                  <a:pt x="2458" y="21413"/>
                </a:lnTo>
                <a:lnTo>
                  <a:pt x="2580" y="21315"/>
                </a:lnTo>
                <a:lnTo>
                  <a:pt x="2701" y="21169"/>
                </a:lnTo>
                <a:lnTo>
                  <a:pt x="2896" y="20950"/>
                </a:lnTo>
                <a:lnTo>
                  <a:pt x="3188" y="20683"/>
                </a:lnTo>
                <a:lnTo>
                  <a:pt x="3480" y="20415"/>
                </a:lnTo>
                <a:lnTo>
                  <a:pt x="3602" y="20318"/>
                </a:lnTo>
                <a:lnTo>
                  <a:pt x="3723" y="20245"/>
                </a:lnTo>
                <a:lnTo>
                  <a:pt x="3991" y="20148"/>
                </a:lnTo>
                <a:lnTo>
                  <a:pt x="4040" y="20099"/>
                </a:lnTo>
                <a:lnTo>
                  <a:pt x="4064" y="20026"/>
                </a:lnTo>
                <a:lnTo>
                  <a:pt x="4064" y="19977"/>
                </a:lnTo>
                <a:lnTo>
                  <a:pt x="4064" y="19904"/>
                </a:lnTo>
                <a:close/>
                <a:moveTo>
                  <a:pt x="7349" y="19904"/>
                </a:moveTo>
                <a:lnTo>
                  <a:pt x="7154" y="20148"/>
                </a:lnTo>
                <a:lnTo>
                  <a:pt x="7008" y="20366"/>
                </a:lnTo>
                <a:lnTo>
                  <a:pt x="6546" y="21072"/>
                </a:lnTo>
                <a:lnTo>
                  <a:pt x="6400" y="21242"/>
                </a:lnTo>
                <a:lnTo>
                  <a:pt x="6254" y="21413"/>
                </a:lnTo>
                <a:lnTo>
                  <a:pt x="5451" y="21461"/>
                </a:lnTo>
                <a:lnTo>
                  <a:pt x="5621" y="21315"/>
                </a:lnTo>
                <a:lnTo>
                  <a:pt x="5792" y="21145"/>
                </a:lnTo>
                <a:lnTo>
                  <a:pt x="6084" y="20829"/>
                </a:lnTo>
                <a:lnTo>
                  <a:pt x="6303" y="20634"/>
                </a:lnTo>
                <a:lnTo>
                  <a:pt x="6522" y="20415"/>
                </a:lnTo>
                <a:lnTo>
                  <a:pt x="6619" y="20293"/>
                </a:lnTo>
                <a:lnTo>
                  <a:pt x="6716" y="20172"/>
                </a:lnTo>
                <a:lnTo>
                  <a:pt x="6741" y="20026"/>
                </a:lnTo>
                <a:lnTo>
                  <a:pt x="6765" y="19904"/>
                </a:lnTo>
                <a:close/>
                <a:moveTo>
                  <a:pt x="6424" y="19904"/>
                </a:moveTo>
                <a:lnTo>
                  <a:pt x="6278" y="20026"/>
                </a:lnTo>
                <a:lnTo>
                  <a:pt x="5986" y="20318"/>
                </a:lnTo>
                <a:lnTo>
                  <a:pt x="5694" y="20610"/>
                </a:lnTo>
                <a:lnTo>
                  <a:pt x="5500" y="20804"/>
                </a:lnTo>
                <a:lnTo>
                  <a:pt x="5281" y="20999"/>
                </a:lnTo>
                <a:lnTo>
                  <a:pt x="5110" y="21242"/>
                </a:lnTo>
                <a:lnTo>
                  <a:pt x="5037" y="21364"/>
                </a:lnTo>
                <a:lnTo>
                  <a:pt x="4989" y="21486"/>
                </a:lnTo>
                <a:lnTo>
                  <a:pt x="4575" y="21510"/>
                </a:lnTo>
                <a:lnTo>
                  <a:pt x="3845" y="21510"/>
                </a:lnTo>
                <a:lnTo>
                  <a:pt x="3139" y="21486"/>
                </a:lnTo>
                <a:lnTo>
                  <a:pt x="3237" y="21437"/>
                </a:lnTo>
                <a:lnTo>
                  <a:pt x="3334" y="21388"/>
                </a:lnTo>
                <a:lnTo>
                  <a:pt x="3529" y="21242"/>
                </a:lnTo>
                <a:lnTo>
                  <a:pt x="3796" y="20999"/>
                </a:lnTo>
                <a:lnTo>
                  <a:pt x="4161" y="20683"/>
                </a:lnTo>
                <a:lnTo>
                  <a:pt x="4526" y="20342"/>
                </a:lnTo>
                <a:lnTo>
                  <a:pt x="4745" y="20123"/>
                </a:lnTo>
                <a:lnTo>
                  <a:pt x="4843" y="20026"/>
                </a:lnTo>
                <a:lnTo>
                  <a:pt x="4916" y="19904"/>
                </a:lnTo>
                <a:close/>
                <a:moveTo>
                  <a:pt x="6132" y="0"/>
                </a:moveTo>
                <a:lnTo>
                  <a:pt x="6059" y="49"/>
                </a:lnTo>
                <a:lnTo>
                  <a:pt x="6011" y="98"/>
                </a:lnTo>
                <a:lnTo>
                  <a:pt x="5986" y="146"/>
                </a:lnTo>
                <a:lnTo>
                  <a:pt x="5938" y="317"/>
                </a:lnTo>
                <a:lnTo>
                  <a:pt x="5913" y="487"/>
                </a:lnTo>
                <a:lnTo>
                  <a:pt x="5938" y="828"/>
                </a:lnTo>
                <a:lnTo>
                  <a:pt x="5913" y="1047"/>
                </a:lnTo>
                <a:lnTo>
                  <a:pt x="5913" y="1241"/>
                </a:lnTo>
                <a:lnTo>
                  <a:pt x="4745" y="1266"/>
                </a:lnTo>
                <a:lnTo>
                  <a:pt x="2969" y="1266"/>
                </a:lnTo>
                <a:lnTo>
                  <a:pt x="2945" y="1144"/>
                </a:lnTo>
                <a:lnTo>
                  <a:pt x="2945" y="901"/>
                </a:lnTo>
                <a:lnTo>
                  <a:pt x="2945" y="633"/>
                </a:lnTo>
                <a:lnTo>
                  <a:pt x="2945" y="365"/>
                </a:lnTo>
                <a:lnTo>
                  <a:pt x="2920" y="122"/>
                </a:lnTo>
                <a:lnTo>
                  <a:pt x="2896" y="73"/>
                </a:lnTo>
                <a:lnTo>
                  <a:pt x="2847" y="25"/>
                </a:lnTo>
                <a:lnTo>
                  <a:pt x="2799" y="25"/>
                </a:lnTo>
                <a:lnTo>
                  <a:pt x="2726" y="49"/>
                </a:lnTo>
                <a:lnTo>
                  <a:pt x="2653" y="122"/>
                </a:lnTo>
                <a:lnTo>
                  <a:pt x="2580" y="219"/>
                </a:lnTo>
                <a:lnTo>
                  <a:pt x="2531" y="317"/>
                </a:lnTo>
                <a:lnTo>
                  <a:pt x="2507" y="438"/>
                </a:lnTo>
                <a:lnTo>
                  <a:pt x="2482" y="682"/>
                </a:lnTo>
                <a:lnTo>
                  <a:pt x="2482" y="925"/>
                </a:lnTo>
                <a:lnTo>
                  <a:pt x="2482" y="1266"/>
                </a:lnTo>
                <a:lnTo>
                  <a:pt x="877" y="1266"/>
                </a:lnTo>
                <a:lnTo>
                  <a:pt x="366" y="1339"/>
                </a:lnTo>
                <a:lnTo>
                  <a:pt x="317" y="1363"/>
                </a:lnTo>
                <a:lnTo>
                  <a:pt x="268" y="1387"/>
                </a:lnTo>
                <a:lnTo>
                  <a:pt x="244" y="1460"/>
                </a:lnTo>
                <a:lnTo>
                  <a:pt x="195" y="1485"/>
                </a:lnTo>
                <a:lnTo>
                  <a:pt x="171" y="1558"/>
                </a:lnTo>
                <a:lnTo>
                  <a:pt x="98" y="2069"/>
                </a:lnTo>
                <a:lnTo>
                  <a:pt x="49" y="2628"/>
                </a:lnTo>
                <a:lnTo>
                  <a:pt x="25" y="3164"/>
                </a:lnTo>
                <a:lnTo>
                  <a:pt x="25" y="3723"/>
                </a:lnTo>
                <a:lnTo>
                  <a:pt x="49" y="4818"/>
                </a:lnTo>
                <a:lnTo>
                  <a:pt x="98" y="5913"/>
                </a:lnTo>
                <a:lnTo>
                  <a:pt x="171" y="8273"/>
                </a:lnTo>
                <a:lnTo>
                  <a:pt x="171" y="9441"/>
                </a:lnTo>
                <a:lnTo>
                  <a:pt x="147" y="10634"/>
                </a:lnTo>
                <a:lnTo>
                  <a:pt x="98" y="11777"/>
                </a:lnTo>
                <a:lnTo>
                  <a:pt x="25" y="12921"/>
                </a:lnTo>
                <a:lnTo>
                  <a:pt x="1" y="14064"/>
                </a:lnTo>
                <a:lnTo>
                  <a:pt x="1" y="14624"/>
                </a:lnTo>
                <a:lnTo>
                  <a:pt x="49" y="15208"/>
                </a:lnTo>
                <a:lnTo>
                  <a:pt x="49" y="15743"/>
                </a:lnTo>
                <a:lnTo>
                  <a:pt x="49" y="16279"/>
                </a:lnTo>
                <a:lnTo>
                  <a:pt x="25" y="17398"/>
                </a:lnTo>
                <a:lnTo>
                  <a:pt x="25" y="17933"/>
                </a:lnTo>
                <a:lnTo>
                  <a:pt x="49" y="18493"/>
                </a:lnTo>
                <a:lnTo>
                  <a:pt x="98" y="19028"/>
                </a:lnTo>
                <a:lnTo>
                  <a:pt x="195" y="19564"/>
                </a:lnTo>
                <a:lnTo>
                  <a:pt x="244" y="19661"/>
                </a:lnTo>
                <a:lnTo>
                  <a:pt x="293" y="19710"/>
                </a:lnTo>
                <a:lnTo>
                  <a:pt x="390" y="19734"/>
                </a:lnTo>
                <a:lnTo>
                  <a:pt x="487" y="19758"/>
                </a:lnTo>
                <a:lnTo>
                  <a:pt x="585" y="19856"/>
                </a:lnTo>
                <a:lnTo>
                  <a:pt x="682" y="19904"/>
                </a:lnTo>
                <a:lnTo>
                  <a:pt x="804" y="19953"/>
                </a:lnTo>
                <a:lnTo>
                  <a:pt x="950" y="19977"/>
                </a:lnTo>
                <a:lnTo>
                  <a:pt x="1485" y="19977"/>
                </a:lnTo>
                <a:lnTo>
                  <a:pt x="1485" y="20342"/>
                </a:lnTo>
                <a:lnTo>
                  <a:pt x="1485" y="20634"/>
                </a:lnTo>
                <a:lnTo>
                  <a:pt x="1509" y="20950"/>
                </a:lnTo>
                <a:lnTo>
                  <a:pt x="1558" y="21534"/>
                </a:lnTo>
                <a:lnTo>
                  <a:pt x="1558" y="21607"/>
                </a:lnTo>
                <a:lnTo>
                  <a:pt x="1582" y="21705"/>
                </a:lnTo>
                <a:lnTo>
                  <a:pt x="1655" y="21753"/>
                </a:lnTo>
                <a:lnTo>
                  <a:pt x="1728" y="21802"/>
                </a:lnTo>
                <a:lnTo>
                  <a:pt x="1898" y="21802"/>
                </a:lnTo>
                <a:lnTo>
                  <a:pt x="1971" y="21778"/>
                </a:lnTo>
                <a:lnTo>
                  <a:pt x="2385" y="21851"/>
                </a:lnTo>
                <a:lnTo>
                  <a:pt x="2799" y="21899"/>
                </a:lnTo>
                <a:lnTo>
                  <a:pt x="3626" y="21948"/>
                </a:lnTo>
                <a:lnTo>
                  <a:pt x="4478" y="21948"/>
                </a:lnTo>
                <a:lnTo>
                  <a:pt x="5305" y="21924"/>
                </a:lnTo>
                <a:lnTo>
                  <a:pt x="7008" y="21826"/>
                </a:lnTo>
                <a:lnTo>
                  <a:pt x="7836" y="21778"/>
                </a:lnTo>
                <a:lnTo>
                  <a:pt x="8687" y="21753"/>
                </a:lnTo>
                <a:lnTo>
                  <a:pt x="9515" y="21729"/>
                </a:lnTo>
                <a:lnTo>
                  <a:pt x="10342" y="21753"/>
                </a:lnTo>
                <a:lnTo>
                  <a:pt x="12021" y="21778"/>
                </a:lnTo>
                <a:lnTo>
                  <a:pt x="13700" y="21778"/>
                </a:lnTo>
                <a:lnTo>
                  <a:pt x="14527" y="21753"/>
                </a:lnTo>
                <a:lnTo>
                  <a:pt x="15354" y="21680"/>
                </a:lnTo>
                <a:lnTo>
                  <a:pt x="15427" y="21705"/>
                </a:lnTo>
                <a:lnTo>
                  <a:pt x="15500" y="21680"/>
                </a:lnTo>
                <a:lnTo>
                  <a:pt x="16425" y="21583"/>
                </a:lnTo>
                <a:lnTo>
                  <a:pt x="16498" y="21559"/>
                </a:lnTo>
                <a:lnTo>
                  <a:pt x="16620" y="21607"/>
                </a:lnTo>
                <a:lnTo>
                  <a:pt x="16717" y="21607"/>
                </a:lnTo>
                <a:lnTo>
                  <a:pt x="16766" y="21583"/>
                </a:lnTo>
                <a:lnTo>
                  <a:pt x="16814" y="21534"/>
                </a:lnTo>
                <a:lnTo>
                  <a:pt x="16863" y="21486"/>
                </a:lnTo>
                <a:lnTo>
                  <a:pt x="16863" y="21413"/>
                </a:lnTo>
                <a:lnTo>
                  <a:pt x="16936" y="20902"/>
                </a:lnTo>
                <a:lnTo>
                  <a:pt x="16985" y="20391"/>
                </a:lnTo>
                <a:lnTo>
                  <a:pt x="16985" y="19880"/>
                </a:lnTo>
                <a:lnTo>
                  <a:pt x="16985" y="19369"/>
                </a:lnTo>
                <a:lnTo>
                  <a:pt x="16936" y="18323"/>
                </a:lnTo>
                <a:lnTo>
                  <a:pt x="16936" y="17812"/>
                </a:lnTo>
                <a:lnTo>
                  <a:pt x="16936" y="17301"/>
                </a:lnTo>
                <a:lnTo>
                  <a:pt x="17009" y="14867"/>
                </a:lnTo>
                <a:lnTo>
                  <a:pt x="17033" y="13651"/>
                </a:lnTo>
                <a:lnTo>
                  <a:pt x="17033" y="12458"/>
                </a:lnTo>
                <a:lnTo>
                  <a:pt x="17058" y="10025"/>
                </a:lnTo>
                <a:lnTo>
                  <a:pt x="17082" y="8809"/>
                </a:lnTo>
                <a:lnTo>
                  <a:pt x="17082" y="7592"/>
                </a:lnTo>
                <a:lnTo>
                  <a:pt x="17082" y="6984"/>
                </a:lnTo>
                <a:lnTo>
                  <a:pt x="17082" y="6375"/>
                </a:lnTo>
                <a:lnTo>
                  <a:pt x="17106" y="5791"/>
                </a:lnTo>
                <a:lnTo>
                  <a:pt x="17082" y="5183"/>
                </a:lnTo>
                <a:lnTo>
                  <a:pt x="17033" y="4696"/>
                </a:lnTo>
                <a:lnTo>
                  <a:pt x="16960" y="4210"/>
                </a:lnTo>
                <a:lnTo>
                  <a:pt x="16766" y="3237"/>
                </a:lnTo>
                <a:lnTo>
                  <a:pt x="16839" y="3115"/>
                </a:lnTo>
                <a:lnTo>
                  <a:pt x="16839" y="2993"/>
                </a:lnTo>
                <a:lnTo>
                  <a:pt x="16814" y="2945"/>
                </a:lnTo>
                <a:lnTo>
                  <a:pt x="16790" y="2896"/>
                </a:lnTo>
                <a:lnTo>
                  <a:pt x="16717" y="2847"/>
                </a:lnTo>
                <a:lnTo>
                  <a:pt x="16644" y="2847"/>
                </a:lnTo>
                <a:lnTo>
                  <a:pt x="16157" y="2774"/>
                </a:lnTo>
                <a:lnTo>
                  <a:pt x="15865" y="2774"/>
                </a:lnTo>
                <a:lnTo>
                  <a:pt x="15622" y="2799"/>
                </a:lnTo>
                <a:lnTo>
                  <a:pt x="15598" y="2434"/>
                </a:lnTo>
                <a:lnTo>
                  <a:pt x="15549" y="2069"/>
                </a:lnTo>
                <a:lnTo>
                  <a:pt x="15500" y="1898"/>
                </a:lnTo>
                <a:lnTo>
                  <a:pt x="15452" y="1728"/>
                </a:lnTo>
                <a:lnTo>
                  <a:pt x="15403" y="1582"/>
                </a:lnTo>
                <a:lnTo>
                  <a:pt x="15306" y="1436"/>
                </a:lnTo>
                <a:lnTo>
                  <a:pt x="15306" y="1339"/>
                </a:lnTo>
                <a:lnTo>
                  <a:pt x="15233" y="1241"/>
                </a:lnTo>
                <a:lnTo>
                  <a:pt x="15160" y="1193"/>
                </a:lnTo>
                <a:lnTo>
                  <a:pt x="15087" y="1144"/>
                </a:lnTo>
                <a:lnTo>
                  <a:pt x="14892" y="1095"/>
                </a:lnTo>
                <a:lnTo>
                  <a:pt x="13262" y="1095"/>
                </a:lnTo>
                <a:lnTo>
                  <a:pt x="13018" y="1120"/>
                </a:lnTo>
                <a:lnTo>
                  <a:pt x="13043" y="560"/>
                </a:lnTo>
                <a:lnTo>
                  <a:pt x="13043" y="268"/>
                </a:lnTo>
                <a:lnTo>
                  <a:pt x="13018" y="146"/>
                </a:lnTo>
                <a:lnTo>
                  <a:pt x="12970" y="25"/>
                </a:lnTo>
                <a:lnTo>
                  <a:pt x="12945" y="0"/>
                </a:lnTo>
                <a:lnTo>
                  <a:pt x="12897" y="0"/>
                </a:lnTo>
                <a:lnTo>
                  <a:pt x="12799" y="98"/>
                </a:lnTo>
                <a:lnTo>
                  <a:pt x="12702" y="219"/>
                </a:lnTo>
                <a:lnTo>
                  <a:pt x="12653" y="341"/>
                </a:lnTo>
                <a:lnTo>
                  <a:pt x="12605" y="463"/>
                </a:lnTo>
                <a:lnTo>
                  <a:pt x="12556" y="755"/>
                </a:lnTo>
                <a:lnTo>
                  <a:pt x="12556" y="1047"/>
                </a:lnTo>
                <a:lnTo>
                  <a:pt x="12532" y="1120"/>
                </a:lnTo>
                <a:lnTo>
                  <a:pt x="11145" y="1144"/>
                </a:lnTo>
                <a:lnTo>
                  <a:pt x="9734" y="1168"/>
                </a:lnTo>
                <a:lnTo>
                  <a:pt x="9734" y="195"/>
                </a:lnTo>
                <a:lnTo>
                  <a:pt x="9734" y="146"/>
                </a:lnTo>
                <a:lnTo>
                  <a:pt x="9709" y="98"/>
                </a:lnTo>
                <a:lnTo>
                  <a:pt x="9636" y="25"/>
                </a:lnTo>
                <a:lnTo>
                  <a:pt x="9466" y="25"/>
                </a:lnTo>
                <a:lnTo>
                  <a:pt x="9417" y="73"/>
                </a:lnTo>
                <a:lnTo>
                  <a:pt x="9344" y="171"/>
                </a:lnTo>
                <a:lnTo>
                  <a:pt x="9296" y="317"/>
                </a:lnTo>
                <a:lnTo>
                  <a:pt x="9247" y="438"/>
                </a:lnTo>
                <a:lnTo>
                  <a:pt x="9223" y="609"/>
                </a:lnTo>
                <a:lnTo>
                  <a:pt x="9198" y="901"/>
                </a:lnTo>
                <a:lnTo>
                  <a:pt x="9198" y="1193"/>
                </a:lnTo>
                <a:lnTo>
                  <a:pt x="9150" y="1193"/>
                </a:lnTo>
                <a:lnTo>
                  <a:pt x="7811" y="1217"/>
                </a:lnTo>
                <a:lnTo>
                  <a:pt x="6449" y="1241"/>
                </a:lnTo>
                <a:lnTo>
                  <a:pt x="6449" y="706"/>
                </a:lnTo>
                <a:lnTo>
                  <a:pt x="6424" y="414"/>
                </a:lnTo>
                <a:lnTo>
                  <a:pt x="6376" y="146"/>
                </a:lnTo>
                <a:lnTo>
                  <a:pt x="6351" y="73"/>
                </a:lnTo>
                <a:lnTo>
                  <a:pt x="6303" y="25"/>
                </a:lnTo>
                <a:lnTo>
                  <a:pt x="625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" name="Google Shape;592;p48"/>
          <p:cNvSpPr/>
          <p:nvPr/>
        </p:nvSpPr>
        <p:spPr>
          <a:xfrm>
            <a:off x="4627017" y="839369"/>
            <a:ext cx="309081" cy="261680"/>
          </a:xfrm>
          <a:custGeom>
            <a:avLst/>
            <a:gdLst/>
            <a:ahLst/>
            <a:cxnLst/>
            <a:rect l="l" t="t" r="r" b="b"/>
            <a:pathLst>
              <a:path w="18251" h="15452" extrusionOk="0">
                <a:moveTo>
                  <a:pt x="10634" y="2409"/>
                </a:moveTo>
                <a:lnTo>
                  <a:pt x="9953" y="2433"/>
                </a:lnTo>
                <a:lnTo>
                  <a:pt x="9296" y="2458"/>
                </a:lnTo>
                <a:lnTo>
                  <a:pt x="7592" y="2531"/>
                </a:lnTo>
                <a:lnTo>
                  <a:pt x="7228" y="2531"/>
                </a:lnTo>
                <a:lnTo>
                  <a:pt x="6814" y="2555"/>
                </a:lnTo>
                <a:lnTo>
                  <a:pt x="6619" y="2555"/>
                </a:lnTo>
                <a:lnTo>
                  <a:pt x="6425" y="2579"/>
                </a:lnTo>
                <a:lnTo>
                  <a:pt x="6230" y="2652"/>
                </a:lnTo>
                <a:lnTo>
                  <a:pt x="6060" y="2725"/>
                </a:lnTo>
                <a:lnTo>
                  <a:pt x="6035" y="2750"/>
                </a:lnTo>
                <a:lnTo>
                  <a:pt x="6011" y="2798"/>
                </a:lnTo>
                <a:lnTo>
                  <a:pt x="6035" y="2847"/>
                </a:lnTo>
                <a:lnTo>
                  <a:pt x="6060" y="2896"/>
                </a:lnTo>
                <a:lnTo>
                  <a:pt x="6230" y="2969"/>
                </a:lnTo>
                <a:lnTo>
                  <a:pt x="6376" y="3017"/>
                </a:lnTo>
                <a:lnTo>
                  <a:pt x="6546" y="3042"/>
                </a:lnTo>
                <a:lnTo>
                  <a:pt x="7422" y="3042"/>
                </a:lnTo>
                <a:lnTo>
                  <a:pt x="8298" y="3017"/>
                </a:lnTo>
                <a:lnTo>
                  <a:pt x="9150" y="2993"/>
                </a:lnTo>
                <a:lnTo>
                  <a:pt x="9831" y="2969"/>
                </a:lnTo>
                <a:lnTo>
                  <a:pt x="10488" y="2944"/>
                </a:lnTo>
                <a:lnTo>
                  <a:pt x="10829" y="2969"/>
                </a:lnTo>
                <a:lnTo>
                  <a:pt x="11169" y="2993"/>
                </a:lnTo>
                <a:lnTo>
                  <a:pt x="11486" y="3042"/>
                </a:lnTo>
                <a:lnTo>
                  <a:pt x="11826" y="3090"/>
                </a:lnTo>
                <a:lnTo>
                  <a:pt x="11948" y="3115"/>
                </a:lnTo>
                <a:lnTo>
                  <a:pt x="12045" y="3066"/>
                </a:lnTo>
                <a:lnTo>
                  <a:pt x="12094" y="2993"/>
                </a:lnTo>
                <a:lnTo>
                  <a:pt x="12143" y="2896"/>
                </a:lnTo>
                <a:lnTo>
                  <a:pt x="12167" y="2798"/>
                </a:lnTo>
                <a:lnTo>
                  <a:pt x="12143" y="2701"/>
                </a:lnTo>
                <a:lnTo>
                  <a:pt x="12070" y="2628"/>
                </a:lnTo>
                <a:lnTo>
                  <a:pt x="11972" y="2579"/>
                </a:lnTo>
                <a:lnTo>
                  <a:pt x="11632" y="2506"/>
                </a:lnTo>
                <a:lnTo>
                  <a:pt x="11315" y="2458"/>
                </a:lnTo>
                <a:lnTo>
                  <a:pt x="10975" y="2433"/>
                </a:lnTo>
                <a:lnTo>
                  <a:pt x="10634" y="2409"/>
                </a:lnTo>
                <a:close/>
                <a:moveTo>
                  <a:pt x="15573" y="4940"/>
                </a:moveTo>
                <a:lnTo>
                  <a:pt x="15890" y="4964"/>
                </a:lnTo>
                <a:lnTo>
                  <a:pt x="16157" y="5037"/>
                </a:lnTo>
                <a:lnTo>
                  <a:pt x="16182" y="5280"/>
                </a:lnTo>
                <a:lnTo>
                  <a:pt x="16206" y="5524"/>
                </a:lnTo>
                <a:lnTo>
                  <a:pt x="16206" y="5889"/>
                </a:lnTo>
                <a:lnTo>
                  <a:pt x="16206" y="6254"/>
                </a:lnTo>
                <a:lnTo>
                  <a:pt x="15671" y="6278"/>
                </a:lnTo>
                <a:lnTo>
                  <a:pt x="15136" y="6302"/>
                </a:lnTo>
                <a:lnTo>
                  <a:pt x="14625" y="6327"/>
                </a:lnTo>
                <a:lnTo>
                  <a:pt x="14333" y="6375"/>
                </a:lnTo>
                <a:lnTo>
                  <a:pt x="14308" y="6302"/>
                </a:lnTo>
                <a:lnTo>
                  <a:pt x="14284" y="6132"/>
                </a:lnTo>
                <a:lnTo>
                  <a:pt x="14284" y="5962"/>
                </a:lnTo>
                <a:lnTo>
                  <a:pt x="14284" y="5645"/>
                </a:lnTo>
                <a:lnTo>
                  <a:pt x="14284" y="5329"/>
                </a:lnTo>
                <a:lnTo>
                  <a:pt x="14284" y="5159"/>
                </a:lnTo>
                <a:lnTo>
                  <a:pt x="14235" y="5013"/>
                </a:lnTo>
                <a:lnTo>
                  <a:pt x="14430" y="5013"/>
                </a:lnTo>
                <a:lnTo>
                  <a:pt x="14625" y="4988"/>
                </a:lnTo>
                <a:lnTo>
                  <a:pt x="14990" y="4940"/>
                </a:lnTo>
                <a:close/>
                <a:moveTo>
                  <a:pt x="15330" y="4404"/>
                </a:moveTo>
                <a:lnTo>
                  <a:pt x="14990" y="4429"/>
                </a:lnTo>
                <a:lnTo>
                  <a:pt x="14771" y="4453"/>
                </a:lnTo>
                <a:lnTo>
                  <a:pt x="14503" y="4502"/>
                </a:lnTo>
                <a:lnTo>
                  <a:pt x="14357" y="4526"/>
                </a:lnTo>
                <a:lnTo>
                  <a:pt x="14260" y="4575"/>
                </a:lnTo>
                <a:lnTo>
                  <a:pt x="14138" y="4648"/>
                </a:lnTo>
                <a:lnTo>
                  <a:pt x="14065" y="4721"/>
                </a:lnTo>
                <a:lnTo>
                  <a:pt x="14016" y="4721"/>
                </a:lnTo>
                <a:lnTo>
                  <a:pt x="13968" y="4745"/>
                </a:lnTo>
                <a:lnTo>
                  <a:pt x="13943" y="4745"/>
                </a:lnTo>
                <a:lnTo>
                  <a:pt x="13919" y="4769"/>
                </a:lnTo>
                <a:lnTo>
                  <a:pt x="13895" y="4794"/>
                </a:lnTo>
                <a:lnTo>
                  <a:pt x="13870" y="4891"/>
                </a:lnTo>
                <a:lnTo>
                  <a:pt x="13773" y="5670"/>
                </a:lnTo>
                <a:lnTo>
                  <a:pt x="13773" y="6059"/>
                </a:lnTo>
                <a:lnTo>
                  <a:pt x="13773" y="6254"/>
                </a:lnTo>
                <a:lnTo>
                  <a:pt x="13822" y="6424"/>
                </a:lnTo>
                <a:lnTo>
                  <a:pt x="13846" y="6497"/>
                </a:lnTo>
                <a:lnTo>
                  <a:pt x="13870" y="6570"/>
                </a:lnTo>
                <a:lnTo>
                  <a:pt x="13870" y="6594"/>
                </a:lnTo>
                <a:lnTo>
                  <a:pt x="13895" y="6667"/>
                </a:lnTo>
                <a:lnTo>
                  <a:pt x="13919" y="6740"/>
                </a:lnTo>
                <a:lnTo>
                  <a:pt x="13968" y="6789"/>
                </a:lnTo>
                <a:lnTo>
                  <a:pt x="14041" y="6813"/>
                </a:lnTo>
                <a:lnTo>
                  <a:pt x="14308" y="6886"/>
                </a:lnTo>
                <a:lnTo>
                  <a:pt x="14600" y="6911"/>
                </a:lnTo>
                <a:lnTo>
                  <a:pt x="14892" y="6935"/>
                </a:lnTo>
                <a:lnTo>
                  <a:pt x="15184" y="6911"/>
                </a:lnTo>
                <a:lnTo>
                  <a:pt x="15768" y="6886"/>
                </a:lnTo>
                <a:lnTo>
                  <a:pt x="16328" y="6813"/>
                </a:lnTo>
                <a:lnTo>
                  <a:pt x="16449" y="6789"/>
                </a:lnTo>
                <a:lnTo>
                  <a:pt x="16522" y="6740"/>
                </a:lnTo>
                <a:lnTo>
                  <a:pt x="16595" y="6643"/>
                </a:lnTo>
                <a:lnTo>
                  <a:pt x="16620" y="6546"/>
                </a:lnTo>
                <a:lnTo>
                  <a:pt x="16668" y="6448"/>
                </a:lnTo>
                <a:lnTo>
                  <a:pt x="16717" y="6327"/>
                </a:lnTo>
                <a:lnTo>
                  <a:pt x="16741" y="6108"/>
                </a:lnTo>
                <a:lnTo>
                  <a:pt x="16741" y="5864"/>
                </a:lnTo>
                <a:lnTo>
                  <a:pt x="16717" y="5645"/>
                </a:lnTo>
                <a:lnTo>
                  <a:pt x="16644" y="5159"/>
                </a:lnTo>
                <a:lnTo>
                  <a:pt x="16620" y="4940"/>
                </a:lnTo>
                <a:lnTo>
                  <a:pt x="16547" y="4721"/>
                </a:lnTo>
                <a:lnTo>
                  <a:pt x="16498" y="4648"/>
                </a:lnTo>
                <a:lnTo>
                  <a:pt x="16449" y="4599"/>
                </a:lnTo>
                <a:lnTo>
                  <a:pt x="16401" y="4575"/>
                </a:lnTo>
                <a:lnTo>
                  <a:pt x="16328" y="4526"/>
                </a:lnTo>
                <a:lnTo>
                  <a:pt x="16011" y="4453"/>
                </a:lnTo>
                <a:lnTo>
                  <a:pt x="15671" y="4404"/>
                </a:lnTo>
                <a:close/>
                <a:moveTo>
                  <a:pt x="8176" y="7105"/>
                </a:moveTo>
                <a:lnTo>
                  <a:pt x="7884" y="7373"/>
                </a:lnTo>
                <a:lnTo>
                  <a:pt x="7641" y="7689"/>
                </a:lnTo>
                <a:lnTo>
                  <a:pt x="7422" y="8006"/>
                </a:lnTo>
                <a:lnTo>
                  <a:pt x="7252" y="8346"/>
                </a:lnTo>
                <a:lnTo>
                  <a:pt x="7082" y="8687"/>
                </a:lnTo>
                <a:lnTo>
                  <a:pt x="6936" y="9052"/>
                </a:lnTo>
                <a:lnTo>
                  <a:pt x="6790" y="9417"/>
                </a:lnTo>
                <a:lnTo>
                  <a:pt x="6692" y="9782"/>
                </a:lnTo>
                <a:lnTo>
                  <a:pt x="6619" y="9441"/>
                </a:lnTo>
                <a:lnTo>
                  <a:pt x="6619" y="9198"/>
                </a:lnTo>
                <a:lnTo>
                  <a:pt x="6619" y="8955"/>
                </a:lnTo>
                <a:lnTo>
                  <a:pt x="6644" y="8711"/>
                </a:lnTo>
                <a:lnTo>
                  <a:pt x="6717" y="8492"/>
                </a:lnTo>
                <a:lnTo>
                  <a:pt x="6790" y="8273"/>
                </a:lnTo>
                <a:lnTo>
                  <a:pt x="6911" y="8079"/>
                </a:lnTo>
                <a:lnTo>
                  <a:pt x="7033" y="7884"/>
                </a:lnTo>
                <a:lnTo>
                  <a:pt x="7203" y="7689"/>
                </a:lnTo>
                <a:lnTo>
                  <a:pt x="7398" y="7519"/>
                </a:lnTo>
                <a:lnTo>
                  <a:pt x="7617" y="7373"/>
                </a:lnTo>
                <a:lnTo>
                  <a:pt x="7836" y="7251"/>
                </a:lnTo>
                <a:lnTo>
                  <a:pt x="8079" y="7154"/>
                </a:lnTo>
                <a:lnTo>
                  <a:pt x="8176" y="7105"/>
                </a:lnTo>
                <a:close/>
                <a:moveTo>
                  <a:pt x="11413" y="8444"/>
                </a:moveTo>
                <a:lnTo>
                  <a:pt x="11486" y="8711"/>
                </a:lnTo>
                <a:lnTo>
                  <a:pt x="11534" y="8979"/>
                </a:lnTo>
                <a:lnTo>
                  <a:pt x="11559" y="9246"/>
                </a:lnTo>
                <a:lnTo>
                  <a:pt x="11534" y="9514"/>
                </a:lnTo>
                <a:lnTo>
                  <a:pt x="11461" y="9782"/>
                </a:lnTo>
                <a:lnTo>
                  <a:pt x="11388" y="10049"/>
                </a:lnTo>
                <a:lnTo>
                  <a:pt x="11267" y="10293"/>
                </a:lnTo>
                <a:lnTo>
                  <a:pt x="11145" y="10512"/>
                </a:lnTo>
                <a:lnTo>
                  <a:pt x="10975" y="10731"/>
                </a:lnTo>
                <a:lnTo>
                  <a:pt x="11048" y="10536"/>
                </a:lnTo>
                <a:lnTo>
                  <a:pt x="11121" y="10317"/>
                </a:lnTo>
                <a:lnTo>
                  <a:pt x="11194" y="9928"/>
                </a:lnTo>
                <a:lnTo>
                  <a:pt x="11267" y="9563"/>
                </a:lnTo>
                <a:lnTo>
                  <a:pt x="11315" y="9198"/>
                </a:lnTo>
                <a:lnTo>
                  <a:pt x="11413" y="8444"/>
                </a:lnTo>
                <a:close/>
                <a:moveTo>
                  <a:pt x="9028" y="6911"/>
                </a:moveTo>
                <a:lnTo>
                  <a:pt x="8858" y="7057"/>
                </a:lnTo>
                <a:lnTo>
                  <a:pt x="8736" y="7251"/>
                </a:lnTo>
                <a:lnTo>
                  <a:pt x="8614" y="7446"/>
                </a:lnTo>
                <a:lnTo>
                  <a:pt x="8517" y="7641"/>
                </a:lnTo>
                <a:lnTo>
                  <a:pt x="8322" y="8079"/>
                </a:lnTo>
                <a:lnTo>
                  <a:pt x="8176" y="8492"/>
                </a:lnTo>
                <a:lnTo>
                  <a:pt x="8030" y="8833"/>
                </a:lnTo>
                <a:lnTo>
                  <a:pt x="7884" y="9173"/>
                </a:lnTo>
                <a:lnTo>
                  <a:pt x="7568" y="9830"/>
                </a:lnTo>
                <a:lnTo>
                  <a:pt x="7325" y="10317"/>
                </a:lnTo>
                <a:lnTo>
                  <a:pt x="7228" y="10560"/>
                </a:lnTo>
                <a:lnTo>
                  <a:pt x="7130" y="10804"/>
                </a:lnTo>
                <a:lnTo>
                  <a:pt x="6936" y="10463"/>
                </a:lnTo>
                <a:lnTo>
                  <a:pt x="6790" y="10122"/>
                </a:lnTo>
                <a:lnTo>
                  <a:pt x="6838" y="10122"/>
                </a:lnTo>
                <a:lnTo>
                  <a:pt x="6911" y="10098"/>
                </a:lnTo>
                <a:lnTo>
                  <a:pt x="6960" y="10074"/>
                </a:lnTo>
                <a:lnTo>
                  <a:pt x="7009" y="10001"/>
                </a:lnTo>
                <a:lnTo>
                  <a:pt x="7276" y="9222"/>
                </a:lnTo>
                <a:lnTo>
                  <a:pt x="7592" y="8468"/>
                </a:lnTo>
                <a:lnTo>
                  <a:pt x="7787" y="8103"/>
                </a:lnTo>
                <a:lnTo>
                  <a:pt x="7982" y="7738"/>
                </a:lnTo>
                <a:lnTo>
                  <a:pt x="8176" y="7373"/>
                </a:lnTo>
                <a:lnTo>
                  <a:pt x="8395" y="7032"/>
                </a:lnTo>
                <a:lnTo>
                  <a:pt x="8493" y="7032"/>
                </a:lnTo>
                <a:lnTo>
                  <a:pt x="8760" y="6959"/>
                </a:lnTo>
                <a:lnTo>
                  <a:pt x="9028" y="6911"/>
                </a:lnTo>
                <a:close/>
                <a:moveTo>
                  <a:pt x="9344" y="6911"/>
                </a:moveTo>
                <a:lnTo>
                  <a:pt x="9588" y="6935"/>
                </a:lnTo>
                <a:lnTo>
                  <a:pt x="9831" y="7008"/>
                </a:lnTo>
                <a:lnTo>
                  <a:pt x="9734" y="7105"/>
                </a:lnTo>
                <a:lnTo>
                  <a:pt x="9636" y="7203"/>
                </a:lnTo>
                <a:lnTo>
                  <a:pt x="9490" y="7446"/>
                </a:lnTo>
                <a:lnTo>
                  <a:pt x="9393" y="7714"/>
                </a:lnTo>
                <a:lnTo>
                  <a:pt x="9271" y="7957"/>
                </a:lnTo>
                <a:lnTo>
                  <a:pt x="9150" y="8298"/>
                </a:lnTo>
                <a:lnTo>
                  <a:pt x="9004" y="8663"/>
                </a:lnTo>
                <a:lnTo>
                  <a:pt x="8760" y="9368"/>
                </a:lnTo>
                <a:lnTo>
                  <a:pt x="8468" y="10122"/>
                </a:lnTo>
                <a:lnTo>
                  <a:pt x="8128" y="10852"/>
                </a:lnTo>
                <a:lnTo>
                  <a:pt x="7957" y="11290"/>
                </a:lnTo>
                <a:lnTo>
                  <a:pt x="7909" y="11388"/>
                </a:lnTo>
                <a:lnTo>
                  <a:pt x="7884" y="11485"/>
                </a:lnTo>
                <a:lnTo>
                  <a:pt x="7884" y="11558"/>
                </a:lnTo>
                <a:lnTo>
                  <a:pt x="7665" y="11388"/>
                </a:lnTo>
                <a:lnTo>
                  <a:pt x="7446" y="11193"/>
                </a:lnTo>
                <a:lnTo>
                  <a:pt x="7568" y="10901"/>
                </a:lnTo>
                <a:lnTo>
                  <a:pt x="7690" y="10609"/>
                </a:lnTo>
                <a:lnTo>
                  <a:pt x="7811" y="10317"/>
                </a:lnTo>
                <a:lnTo>
                  <a:pt x="7933" y="10049"/>
                </a:lnTo>
                <a:lnTo>
                  <a:pt x="8201" y="9514"/>
                </a:lnTo>
                <a:lnTo>
                  <a:pt x="8444" y="8979"/>
                </a:lnTo>
                <a:lnTo>
                  <a:pt x="8882" y="7933"/>
                </a:lnTo>
                <a:lnTo>
                  <a:pt x="9101" y="7422"/>
                </a:lnTo>
                <a:lnTo>
                  <a:pt x="9344" y="6911"/>
                </a:lnTo>
                <a:close/>
                <a:moveTo>
                  <a:pt x="10610" y="7397"/>
                </a:moveTo>
                <a:lnTo>
                  <a:pt x="10829" y="7592"/>
                </a:lnTo>
                <a:lnTo>
                  <a:pt x="11023" y="7811"/>
                </a:lnTo>
                <a:lnTo>
                  <a:pt x="11194" y="8054"/>
                </a:lnTo>
                <a:lnTo>
                  <a:pt x="11340" y="8322"/>
                </a:lnTo>
                <a:lnTo>
                  <a:pt x="11340" y="8346"/>
                </a:lnTo>
                <a:lnTo>
                  <a:pt x="11169" y="8663"/>
                </a:lnTo>
                <a:lnTo>
                  <a:pt x="11023" y="8979"/>
                </a:lnTo>
                <a:lnTo>
                  <a:pt x="10926" y="9295"/>
                </a:lnTo>
                <a:lnTo>
                  <a:pt x="10829" y="9660"/>
                </a:lnTo>
                <a:lnTo>
                  <a:pt x="10731" y="10025"/>
                </a:lnTo>
                <a:lnTo>
                  <a:pt x="10610" y="10414"/>
                </a:lnTo>
                <a:lnTo>
                  <a:pt x="10512" y="10706"/>
                </a:lnTo>
                <a:lnTo>
                  <a:pt x="10464" y="10852"/>
                </a:lnTo>
                <a:lnTo>
                  <a:pt x="10439" y="11023"/>
                </a:lnTo>
                <a:lnTo>
                  <a:pt x="10464" y="11071"/>
                </a:lnTo>
                <a:lnTo>
                  <a:pt x="10488" y="11120"/>
                </a:lnTo>
                <a:lnTo>
                  <a:pt x="10537" y="11144"/>
                </a:lnTo>
                <a:lnTo>
                  <a:pt x="10585" y="11169"/>
                </a:lnTo>
                <a:lnTo>
                  <a:pt x="10318" y="11388"/>
                </a:lnTo>
                <a:lnTo>
                  <a:pt x="10001" y="11558"/>
                </a:lnTo>
                <a:lnTo>
                  <a:pt x="10001" y="11558"/>
                </a:lnTo>
                <a:lnTo>
                  <a:pt x="10099" y="11412"/>
                </a:lnTo>
                <a:lnTo>
                  <a:pt x="10147" y="11242"/>
                </a:lnTo>
                <a:lnTo>
                  <a:pt x="10269" y="10877"/>
                </a:lnTo>
                <a:lnTo>
                  <a:pt x="10439" y="10244"/>
                </a:lnTo>
                <a:lnTo>
                  <a:pt x="10585" y="9684"/>
                </a:lnTo>
                <a:lnTo>
                  <a:pt x="10780" y="9100"/>
                </a:lnTo>
                <a:lnTo>
                  <a:pt x="10950" y="8517"/>
                </a:lnTo>
                <a:lnTo>
                  <a:pt x="11072" y="7957"/>
                </a:lnTo>
                <a:lnTo>
                  <a:pt x="11072" y="7908"/>
                </a:lnTo>
                <a:lnTo>
                  <a:pt x="11048" y="7884"/>
                </a:lnTo>
                <a:lnTo>
                  <a:pt x="10975" y="7884"/>
                </a:lnTo>
                <a:lnTo>
                  <a:pt x="10804" y="8079"/>
                </a:lnTo>
                <a:lnTo>
                  <a:pt x="10683" y="8273"/>
                </a:lnTo>
                <a:lnTo>
                  <a:pt x="10561" y="8517"/>
                </a:lnTo>
                <a:lnTo>
                  <a:pt x="10464" y="8760"/>
                </a:lnTo>
                <a:lnTo>
                  <a:pt x="10318" y="9246"/>
                </a:lnTo>
                <a:lnTo>
                  <a:pt x="10196" y="9733"/>
                </a:lnTo>
                <a:lnTo>
                  <a:pt x="10050" y="10293"/>
                </a:lnTo>
                <a:lnTo>
                  <a:pt x="9880" y="10828"/>
                </a:lnTo>
                <a:lnTo>
                  <a:pt x="9782" y="11071"/>
                </a:lnTo>
                <a:lnTo>
                  <a:pt x="9685" y="11290"/>
                </a:lnTo>
                <a:lnTo>
                  <a:pt x="9563" y="11534"/>
                </a:lnTo>
                <a:lnTo>
                  <a:pt x="9539" y="11655"/>
                </a:lnTo>
                <a:lnTo>
                  <a:pt x="9515" y="11777"/>
                </a:lnTo>
                <a:lnTo>
                  <a:pt x="9320" y="11826"/>
                </a:lnTo>
                <a:lnTo>
                  <a:pt x="9247" y="11850"/>
                </a:lnTo>
                <a:lnTo>
                  <a:pt x="9247" y="11850"/>
                </a:lnTo>
                <a:lnTo>
                  <a:pt x="9369" y="11607"/>
                </a:lnTo>
                <a:lnTo>
                  <a:pt x="9442" y="11339"/>
                </a:lnTo>
                <a:lnTo>
                  <a:pt x="9612" y="10828"/>
                </a:lnTo>
                <a:lnTo>
                  <a:pt x="9758" y="10317"/>
                </a:lnTo>
                <a:lnTo>
                  <a:pt x="9928" y="9806"/>
                </a:lnTo>
                <a:lnTo>
                  <a:pt x="10147" y="9222"/>
                </a:lnTo>
                <a:lnTo>
                  <a:pt x="10342" y="8614"/>
                </a:lnTo>
                <a:lnTo>
                  <a:pt x="10488" y="8006"/>
                </a:lnTo>
                <a:lnTo>
                  <a:pt x="10561" y="7714"/>
                </a:lnTo>
                <a:lnTo>
                  <a:pt x="10610" y="7397"/>
                </a:lnTo>
                <a:close/>
                <a:moveTo>
                  <a:pt x="10026" y="7081"/>
                </a:moveTo>
                <a:lnTo>
                  <a:pt x="10220" y="7154"/>
                </a:lnTo>
                <a:lnTo>
                  <a:pt x="10391" y="7251"/>
                </a:lnTo>
                <a:lnTo>
                  <a:pt x="10172" y="7811"/>
                </a:lnTo>
                <a:lnTo>
                  <a:pt x="10001" y="8395"/>
                </a:lnTo>
                <a:lnTo>
                  <a:pt x="9831" y="8955"/>
                </a:lnTo>
                <a:lnTo>
                  <a:pt x="9636" y="9538"/>
                </a:lnTo>
                <a:lnTo>
                  <a:pt x="9442" y="10098"/>
                </a:lnTo>
                <a:lnTo>
                  <a:pt x="9271" y="10706"/>
                </a:lnTo>
                <a:lnTo>
                  <a:pt x="9101" y="11266"/>
                </a:lnTo>
                <a:lnTo>
                  <a:pt x="8979" y="11558"/>
                </a:lnTo>
                <a:lnTo>
                  <a:pt x="8833" y="11826"/>
                </a:lnTo>
                <a:lnTo>
                  <a:pt x="8833" y="11874"/>
                </a:lnTo>
                <a:lnTo>
                  <a:pt x="8639" y="11850"/>
                </a:lnTo>
                <a:lnTo>
                  <a:pt x="8468" y="11826"/>
                </a:lnTo>
                <a:lnTo>
                  <a:pt x="8298" y="11753"/>
                </a:lnTo>
                <a:lnTo>
                  <a:pt x="8128" y="11680"/>
                </a:lnTo>
                <a:lnTo>
                  <a:pt x="8176" y="11655"/>
                </a:lnTo>
                <a:lnTo>
                  <a:pt x="8201" y="11631"/>
                </a:lnTo>
                <a:lnTo>
                  <a:pt x="8274" y="11534"/>
                </a:lnTo>
                <a:lnTo>
                  <a:pt x="8371" y="11315"/>
                </a:lnTo>
                <a:lnTo>
                  <a:pt x="8639" y="10633"/>
                </a:lnTo>
                <a:lnTo>
                  <a:pt x="8931" y="9976"/>
                </a:lnTo>
                <a:lnTo>
                  <a:pt x="9077" y="9636"/>
                </a:lnTo>
                <a:lnTo>
                  <a:pt x="9223" y="9271"/>
                </a:lnTo>
                <a:lnTo>
                  <a:pt x="9466" y="8565"/>
                </a:lnTo>
                <a:lnTo>
                  <a:pt x="9612" y="8200"/>
                </a:lnTo>
                <a:lnTo>
                  <a:pt x="9758" y="7835"/>
                </a:lnTo>
                <a:lnTo>
                  <a:pt x="9928" y="7446"/>
                </a:lnTo>
                <a:lnTo>
                  <a:pt x="9977" y="7276"/>
                </a:lnTo>
                <a:lnTo>
                  <a:pt x="10026" y="7081"/>
                </a:lnTo>
                <a:close/>
                <a:moveTo>
                  <a:pt x="9247" y="6424"/>
                </a:moveTo>
                <a:lnTo>
                  <a:pt x="8931" y="6448"/>
                </a:lnTo>
                <a:lnTo>
                  <a:pt x="8639" y="6497"/>
                </a:lnTo>
                <a:lnTo>
                  <a:pt x="8347" y="6570"/>
                </a:lnTo>
                <a:lnTo>
                  <a:pt x="8274" y="6619"/>
                </a:lnTo>
                <a:lnTo>
                  <a:pt x="8225" y="6667"/>
                </a:lnTo>
                <a:lnTo>
                  <a:pt x="7836" y="6789"/>
                </a:lnTo>
                <a:lnTo>
                  <a:pt x="7568" y="6911"/>
                </a:lnTo>
                <a:lnTo>
                  <a:pt x="7325" y="7032"/>
                </a:lnTo>
                <a:lnTo>
                  <a:pt x="7106" y="7203"/>
                </a:lnTo>
                <a:lnTo>
                  <a:pt x="6887" y="7373"/>
                </a:lnTo>
                <a:lnTo>
                  <a:pt x="6668" y="7592"/>
                </a:lnTo>
                <a:lnTo>
                  <a:pt x="6498" y="7835"/>
                </a:lnTo>
                <a:lnTo>
                  <a:pt x="6352" y="8103"/>
                </a:lnTo>
                <a:lnTo>
                  <a:pt x="6254" y="8371"/>
                </a:lnTo>
                <a:lnTo>
                  <a:pt x="6206" y="8663"/>
                </a:lnTo>
                <a:lnTo>
                  <a:pt x="6157" y="8979"/>
                </a:lnTo>
                <a:lnTo>
                  <a:pt x="6157" y="9271"/>
                </a:lnTo>
                <a:lnTo>
                  <a:pt x="6181" y="9563"/>
                </a:lnTo>
                <a:lnTo>
                  <a:pt x="6206" y="9855"/>
                </a:lnTo>
                <a:lnTo>
                  <a:pt x="6279" y="10122"/>
                </a:lnTo>
                <a:lnTo>
                  <a:pt x="6376" y="10390"/>
                </a:lnTo>
                <a:lnTo>
                  <a:pt x="6498" y="10658"/>
                </a:lnTo>
                <a:lnTo>
                  <a:pt x="6644" y="10925"/>
                </a:lnTo>
                <a:lnTo>
                  <a:pt x="6814" y="11169"/>
                </a:lnTo>
                <a:lnTo>
                  <a:pt x="6984" y="11388"/>
                </a:lnTo>
                <a:lnTo>
                  <a:pt x="7203" y="11607"/>
                </a:lnTo>
                <a:lnTo>
                  <a:pt x="7422" y="11801"/>
                </a:lnTo>
                <a:lnTo>
                  <a:pt x="7665" y="11947"/>
                </a:lnTo>
                <a:lnTo>
                  <a:pt x="7909" y="12093"/>
                </a:lnTo>
                <a:lnTo>
                  <a:pt x="8176" y="12191"/>
                </a:lnTo>
                <a:lnTo>
                  <a:pt x="8444" y="12288"/>
                </a:lnTo>
                <a:lnTo>
                  <a:pt x="8736" y="12312"/>
                </a:lnTo>
                <a:lnTo>
                  <a:pt x="9028" y="12312"/>
                </a:lnTo>
                <a:lnTo>
                  <a:pt x="9320" y="12288"/>
                </a:lnTo>
                <a:lnTo>
                  <a:pt x="9588" y="12215"/>
                </a:lnTo>
                <a:lnTo>
                  <a:pt x="9880" y="12118"/>
                </a:lnTo>
                <a:lnTo>
                  <a:pt x="10147" y="11996"/>
                </a:lnTo>
                <a:lnTo>
                  <a:pt x="10415" y="11826"/>
                </a:lnTo>
                <a:lnTo>
                  <a:pt x="10658" y="11655"/>
                </a:lnTo>
                <a:lnTo>
                  <a:pt x="10877" y="11461"/>
                </a:lnTo>
                <a:lnTo>
                  <a:pt x="11096" y="11242"/>
                </a:lnTo>
                <a:lnTo>
                  <a:pt x="11291" y="10998"/>
                </a:lnTo>
                <a:lnTo>
                  <a:pt x="11461" y="10731"/>
                </a:lnTo>
                <a:lnTo>
                  <a:pt x="11632" y="10463"/>
                </a:lnTo>
                <a:lnTo>
                  <a:pt x="11753" y="10195"/>
                </a:lnTo>
                <a:lnTo>
                  <a:pt x="11851" y="9903"/>
                </a:lnTo>
                <a:lnTo>
                  <a:pt x="11924" y="9611"/>
                </a:lnTo>
                <a:lnTo>
                  <a:pt x="11948" y="9319"/>
                </a:lnTo>
                <a:lnTo>
                  <a:pt x="11972" y="9027"/>
                </a:lnTo>
                <a:lnTo>
                  <a:pt x="11924" y="8736"/>
                </a:lnTo>
                <a:lnTo>
                  <a:pt x="11851" y="8444"/>
                </a:lnTo>
                <a:lnTo>
                  <a:pt x="11753" y="8176"/>
                </a:lnTo>
                <a:lnTo>
                  <a:pt x="11632" y="7908"/>
                </a:lnTo>
                <a:lnTo>
                  <a:pt x="11461" y="7665"/>
                </a:lnTo>
                <a:lnTo>
                  <a:pt x="11291" y="7422"/>
                </a:lnTo>
                <a:lnTo>
                  <a:pt x="11096" y="7203"/>
                </a:lnTo>
                <a:lnTo>
                  <a:pt x="10853" y="7032"/>
                </a:lnTo>
                <a:lnTo>
                  <a:pt x="10610" y="6862"/>
                </a:lnTo>
                <a:lnTo>
                  <a:pt x="10366" y="6716"/>
                </a:lnTo>
                <a:lnTo>
                  <a:pt x="10099" y="6594"/>
                </a:lnTo>
                <a:lnTo>
                  <a:pt x="9807" y="6521"/>
                </a:lnTo>
                <a:lnTo>
                  <a:pt x="9515" y="6448"/>
                </a:lnTo>
                <a:lnTo>
                  <a:pt x="9247" y="6424"/>
                </a:lnTo>
                <a:close/>
                <a:moveTo>
                  <a:pt x="9417" y="5694"/>
                </a:moveTo>
                <a:lnTo>
                  <a:pt x="9782" y="5718"/>
                </a:lnTo>
                <a:lnTo>
                  <a:pt x="10172" y="5791"/>
                </a:lnTo>
                <a:lnTo>
                  <a:pt x="10537" y="5889"/>
                </a:lnTo>
                <a:lnTo>
                  <a:pt x="10877" y="6010"/>
                </a:lnTo>
                <a:lnTo>
                  <a:pt x="11218" y="6181"/>
                </a:lnTo>
                <a:lnTo>
                  <a:pt x="11534" y="6351"/>
                </a:lnTo>
                <a:lnTo>
                  <a:pt x="11729" y="6497"/>
                </a:lnTo>
                <a:lnTo>
                  <a:pt x="11899" y="6619"/>
                </a:lnTo>
                <a:lnTo>
                  <a:pt x="12045" y="6789"/>
                </a:lnTo>
                <a:lnTo>
                  <a:pt x="12191" y="6959"/>
                </a:lnTo>
                <a:lnTo>
                  <a:pt x="12313" y="7130"/>
                </a:lnTo>
                <a:lnTo>
                  <a:pt x="12435" y="7324"/>
                </a:lnTo>
                <a:lnTo>
                  <a:pt x="12532" y="7519"/>
                </a:lnTo>
                <a:lnTo>
                  <a:pt x="12629" y="7714"/>
                </a:lnTo>
                <a:lnTo>
                  <a:pt x="12775" y="8152"/>
                </a:lnTo>
                <a:lnTo>
                  <a:pt x="12873" y="8590"/>
                </a:lnTo>
                <a:lnTo>
                  <a:pt x="12921" y="9027"/>
                </a:lnTo>
                <a:lnTo>
                  <a:pt x="12921" y="9465"/>
                </a:lnTo>
                <a:lnTo>
                  <a:pt x="12897" y="9806"/>
                </a:lnTo>
                <a:lnTo>
                  <a:pt x="12848" y="10147"/>
                </a:lnTo>
                <a:lnTo>
                  <a:pt x="12751" y="10463"/>
                </a:lnTo>
                <a:lnTo>
                  <a:pt x="12654" y="10779"/>
                </a:lnTo>
                <a:lnTo>
                  <a:pt x="12508" y="11071"/>
                </a:lnTo>
                <a:lnTo>
                  <a:pt x="12362" y="11363"/>
                </a:lnTo>
                <a:lnTo>
                  <a:pt x="12167" y="11631"/>
                </a:lnTo>
                <a:lnTo>
                  <a:pt x="11972" y="11874"/>
                </a:lnTo>
                <a:lnTo>
                  <a:pt x="11753" y="12093"/>
                </a:lnTo>
                <a:lnTo>
                  <a:pt x="11510" y="12288"/>
                </a:lnTo>
                <a:lnTo>
                  <a:pt x="11242" y="12483"/>
                </a:lnTo>
                <a:lnTo>
                  <a:pt x="10975" y="12653"/>
                </a:lnTo>
                <a:lnTo>
                  <a:pt x="10683" y="12799"/>
                </a:lnTo>
                <a:lnTo>
                  <a:pt x="10366" y="12921"/>
                </a:lnTo>
                <a:lnTo>
                  <a:pt x="10050" y="13018"/>
                </a:lnTo>
                <a:lnTo>
                  <a:pt x="9709" y="13091"/>
                </a:lnTo>
                <a:lnTo>
                  <a:pt x="9369" y="13140"/>
                </a:lnTo>
                <a:lnTo>
                  <a:pt x="8736" y="13140"/>
                </a:lnTo>
                <a:lnTo>
                  <a:pt x="8420" y="13115"/>
                </a:lnTo>
                <a:lnTo>
                  <a:pt x="8128" y="13042"/>
                </a:lnTo>
                <a:lnTo>
                  <a:pt x="7836" y="12969"/>
                </a:lnTo>
                <a:lnTo>
                  <a:pt x="7568" y="12848"/>
                </a:lnTo>
                <a:lnTo>
                  <a:pt x="7276" y="12726"/>
                </a:lnTo>
                <a:lnTo>
                  <a:pt x="7033" y="12556"/>
                </a:lnTo>
                <a:lnTo>
                  <a:pt x="6790" y="12385"/>
                </a:lnTo>
                <a:lnTo>
                  <a:pt x="6546" y="12191"/>
                </a:lnTo>
                <a:lnTo>
                  <a:pt x="6352" y="11972"/>
                </a:lnTo>
                <a:lnTo>
                  <a:pt x="6157" y="11728"/>
                </a:lnTo>
                <a:lnTo>
                  <a:pt x="5962" y="11461"/>
                </a:lnTo>
                <a:lnTo>
                  <a:pt x="5816" y="11193"/>
                </a:lnTo>
                <a:lnTo>
                  <a:pt x="5670" y="10877"/>
                </a:lnTo>
                <a:lnTo>
                  <a:pt x="5597" y="10658"/>
                </a:lnTo>
                <a:lnTo>
                  <a:pt x="5524" y="10414"/>
                </a:lnTo>
                <a:lnTo>
                  <a:pt x="5476" y="10171"/>
                </a:lnTo>
                <a:lnTo>
                  <a:pt x="5427" y="9928"/>
                </a:lnTo>
                <a:lnTo>
                  <a:pt x="5403" y="9684"/>
                </a:lnTo>
                <a:lnTo>
                  <a:pt x="5403" y="9465"/>
                </a:lnTo>
                <a:lnTo>
                  <a:pt x="5403" y="9222"/>
                </a:lnTo>
                <a:lnTo>
                  <a:pt x="5427" y="8979"/>
                </a:lnTo>
                <a:lnTo>
                  <a:pt x="5451" y="8736"/>
                </a:lnTo>
                <a:lnTo>
                  <a:pt x="5500" y="8517"/>
                </a:lnTo>
                <a:lnTo>
                  <a:pt x="5573" y="8273"/>
                </a:lnTo>
                <a:lnTo>
                  <a:pt x="5646" y="8054"/>
                </a:lnTo>
                <a:lnTo>
                  <a:pt x="5743" y="7811"/>
                </a:lnTo>
                <a:lnTo>
                  <a:pt x="5865" y="7592"/>
                </a:lnTo>
                <a:lnTo>
                  <a:pt x="5987" y="7397"/>
                </a:lnTo>
                <a:lnTo>
                  <a:pt x="6133" y="7178"/>
                </a:lnTo>
                <a:lnTo>
                  <a:pt x="6376" y="6886"/>
                </a:lnTo>
                <a:lnTo>
                  <a:pt x="6644" y="6619"/>
                </a:lnTo>
                <a:lnTo>
                  <a:pt x="6911" y="6400"/>
                </a:lnTo>
                <a:lnTo>
                  <a:pt x="7228" y="6229"/>
                </a:lnTo>
                <a:lnTo>
                  <a:pt x="7544" y="6059"/>
                </a:lnTo>
                <a:lnTo>
                  <a:pt x="7884" y="5937"/>
                </a:lnTo>
                <a:lnTo>
                  <a:pt x="8225" y="5840"/>
                </a:lnTo>
                <a:lnTo>
                  <a:pt x="8590" y="5743"/>
                </a:lnTo>
                <a:lnTo>
                  <a:pt x="8687" y="5743"/>
                </a:lnTo>
                <a:lnTo>
                  <a:pt x="9052" y="5694"/>
                </a:lnTo>
                <a:close/>
                <a:moveTo>
                  <a:pt x="9150" y="5207"/>
                </a:moveTo>
                <a:lnTo>
                  <a:pt x="8760" y="5232"/>
                </a:lnTo>
                <a:lnTo>
                  <a:pt x="8420" y="5256"/>
                </a:lnTo>
                <a:lnTo>
                  <a:pt x="8055" y="5305"/>
                </a:lnTo>
                <a:lnTo>
                  <a:pt x="7714" y="5402"/>
                </a:lnTo>
                <a:lnTo>
                  <a:pt x="7373" y="5548"/>
                </a:lnTo>
                <a:lnTo>
                  <a:pt x="7057" y="5718"/>
                </a:lnTo>
                <a:lnTo>
                  <a:pt x="6741" y="5889"/>
                </a:lnTo>
                <a:lnTo>
                  <a:pt x="6473" y="6108"/>
                </a:lnTo>
                <a:lnTo>
                  <a:pt x="6181" y="6327"/>
                </a:lnTo>
                <a:lnTo>
                  <a:pt x="6035" y="6497"/>
                </a:lnTo>
                <a:lnTo>
                  <a:pt x="5865" y="6667"/>
                </a:lnTo>
                <a:lnTo>
                  <a:pt x="5597" y="7032"/>
                </a:lnTo>
                <a:lnTo>
                  <a:pt x="5354" y="7446"/>
                </a:lnTo>
                <a:lnTo>
                  <a:pt x="5159" y="7860"/>
                </a:lnTo>
                <a:lnTo>
                  <a:pt x="5013" y="8298"/>
                </a:lnTo>
                <a:lnTo>
                  <a:pt x="4916" y="8760"/>
                </a:lnTo>
                <a:lnTo>
                  <a:pt x="4867" y="9222"/>
                </a:lnTo>
                <a:lnTo>
                  <a:pt x="4867" y="9684"/>
                </a:lnTo>
                <a:lnTo>
                  <a:pt x="4916" y="10049"/>
                </a:lnTo>
                <a:lnTo>
                  <a:pt x="4965" y="10414"/>
                </a:lnTo>
                <a:lnTo>
                  <a:pt x="5062" y="10755"/>
                </a:lnTo>
                <a:lnTo>
                  <a:pt x="5184" y="11096"/>
                </a:lnTo>
                <a:lnTo>
                  <a:pt x="5330" y="11412"/>
                </a:lnTo>
                <a:lnTo>
                  <a:pt x="5500" y="11728"/>
                </a:lnTo>
                <a:lnTo>
                  <a:pt x="5695" y="12020"/>
                </a:lnTo>
                <a:lnTo>
                  <a:pt x="5914" y="12288"/>
                </a:lnTo>
                <a:lnTo>
                  <a:pt x="6157" y="12531"/>
                </a:lnTo>
                <a:lnTo>
                  <a:pt x="6425" y="12775"/>
                </a:lnTo>
                <a:lnTo>
                  <a:pt x="6717" y="12969"/>
                </a:lnTo>
                <a:lnTo>
                  <a:pt x="7009" y="13164"/>
                </a:lnTo>
                <a:lnTo>
                  <a:pt x="7325" y="13310"/>
                </a:lnTo>
                <a:lnTo>
                  <a:pt x="7665" y="13432"/>
                </a:lnTo>
                <a:lnTo>
                  <a:pt x="8006" y="13529"/>
                </a:lnTo>
                <a:lnTo>
                  <a:pt x="8371" y="13602"/>
                </a:lnTo>
                <a:lnTo>
                  <a:pt x="8687" y="13651"/>
                </a:lnTo>
                <a:lnTo>
                  <a:pt x="9296" y="13651"/>
                </a:lnTo>
                <a:lnTo>
                  <a:pt x="9612" y="13626"/>
                </a:lnTo>
                <a:lnTo>
                  <a:pt x="9928" y="13578"/>
                </a:lnTo>
                <a:lnTo>
                  <a:pt x="10220" y="13505"/>
                </a:lnTo>
                <a:lnTo>
                  <a:pt x="10512" y="13407"/>
                </a:lnTo>
                <a:lnTo>
                  <a:pt x="10804" y="13310"/>
                </a:lnTo>
                <a:lnTo>
                  <a:pt x="11072" y="13188"/>
                </a:lnTo>
                <a:lnTo>
                  <a:pt x="11340" y="13042"/>
                </a:lnTo>
                <a:lnTo>
                  <a:pt x="11607" y="12872"/>
                </a:lnTo>
                <a:lnTo>
                  <a:pt x="11851" y="12702"/>
                </a:lnTo>
                <a:lnTo>
                  <a:pt x="12094" y="12507"/>
                </a:lnTo>
                <a:lnTo>
                  <a:pt x="12313" y="12288"/>
                </a:lnTo>
                <a:lnTo>
                  <a:pt x="12508" y="12045"/>
                </a:lnTo>
                <a:lnTo>
                  <a:pt x="12702" y="11801"/>
                </a:lnTo>
                <a:lnTo>
                  <a:pt x="12897" y="11461"/>
                </a:lnTo>
                <a:lnTo>
                  <a:pt x="13092" y="11096"/>
                </a:lnTo>
                <a:lnTo>
                  <a:pt x="13213" y="10706"/>
                </a:lnTo>
                <a:lnTo>
                  <a:pt x="13335" y="10317"/>
                </a:lnTo>
                <a:lnTo>
                  <a:pt x="13384" y="9903"/>
                </a:lnTo>
                <a:lnTo>
                  <a:pt x="13432" y="9490"/>
                </a:lnTo>
                <a:lnTo>
                  <a:pt x="13432" y="9076"/>
                </a:lnTo>
                <a:lnTo>
                  <a:pt x="13384" y="8663"/>
                </a:lnTo>
                <a:lnTo>
                  <a:pt x="13311" y="8273"/>
                </a:lnTo>
                <a:lnTo>
                  <a:pt x="13189" y="7860"/>
                </a:lnTo>
                <a:lnTo>
                  <a:pt x="13043" y="7495"/>
                </a:lnTo>
                <a:lnTo>
                  <a:pt x="12873" y="7130"/>
                </a:lnTo>
                <a:lnTo>
                  <a:pt x="12654" y="6789"/>
                </a:lnTo>
                <a:lnTo>
                  <a:pt x="12386" y="6473"/>
                </a:lnTo>
                <a:lnTo>
                  <a:pt x="12094" y="6181"/>
                </a:lnTo>
                <a:lnTo>
                  <a:pt x="11778" y="5937"/>
                </a:lnTo>
                <a:lnTo>
                  <a:pt x="11461" y="5743"/>
                </a:lnTo>
                <a:lnTo>
                  <a:pt x="11096" y="5572"/>
                </a:lnTo>
                <a:lnTo>
                  <a:pt x="10731" y="5426"/>
                </a:lnTo>
                <a:lnTo>
                  <a:pt x="10342" y="5329"/>
                </a:lnTo>
                <a:lnTo>
                  <a:pt x="9953" y="5256"/>
                </a:lnTo>
                <a:lnTo>
                  <a:pt x="9539" y="5207"/>
                </a:lnTo>
                <a:close/>
                <a:moveTo>
                  <a:pt x="7714" y="511"/>
                </a:moveTo>
                <a:lnTo>
                  <a:pt x="8687" y="536"/>
                </a:lnTo>
                <a:lnTo>
                  <a:pt x="9685" y="560"/>
                </a:lnTo>
                <a:lnTo>
                  <a:pt x="10658" y="633"/>
                </a:lnTo>
                <a:lnTo>
                  <a:pt x="11340" y="633"/>
                </a:lnTo>
                <a:lnTo>
                  <a:pt x="11680" y="609"/>
                </a:lnTo>
                <a:lnTo>
                  <a:pt x="12021" y="609"/>
                </a:lnTo>
                <a:lnTo>
                  <a:pt x="12264" y="633"/>
                </a:lnTo>
                <a:lnTo>
                  <a:pt x="12483" y="706"/>
                </a:lnTo>
                <a:lnTo>
                  <a:pt x="12654" y="779"/>
                </a:lnTo>
                <a:lnTo>
                  <a:pt x="12800" y="876"/>
                </a:lnTo>
                <a:lnTo>
                  <a:pt x="12921" y="1022"/>
                </a:lnTo>
                <a:lnTo>
                  <a:pt x="13019" y="1168"/>
                </a:lnTo>
                <a:lnTo>
                  <a:pt x="13092" y="1314"/>
                </a:lnTo>
                <a:lnTo>
                  <a:pt x="13140" y="1484"/>
                </a:lnTo>
                <a:lnTo>
                  <a:pt x="13262" y="1874"/>
                </a:lnTo>
                <a:lnTo>
                  <a:pt x="13335" y="2263"/>
                </a:lnTo>
                <a:lnTo>
                  <a:pt x="13432" y="2652"/>
                </a:lnTo>
                <a:lnTo>
                  <a:pt x="13481" y="2847"/>
                </a:lnTo>
                <a:lnTo>
                  <a:pt x="13554" y="3017"/>
                </a:lnTo>
                <a:lnTo>
                  <a:pt x="13627" y="3115"/>
                </a:lnTo>
                <a:lnTo>
                  <a:pt x="13724" y="3139"/>
                </a:lnTo>
                <a:lnTo>
                  <a:pt x="13822" y="3139"/>
                </a:lnTo>
                <a:lnTo>
                  <a:pt x="13919" y="3090"/>
                </a:lnTo>
                <a:lnTo>
                  <a:pt x="14138" y="3066"/>
                </a:lnTo>
                <a:lnTo>
                  <a:pt x="14357" y="3066"/>
                </a:lnTo>
                <a:lnTo>
                  <a:pt x="14795" y="3090"/>
                </a:lnTo>
                <a:lnTo>
                  <a:pt x="15233" y="3139"/>
                </a:lnTo>
                <a:lnTo>
                  <a:pt x="15671" y="3163"/>
                </a:lnTo>
                <a:lnTo>
                  <a:pt x="16084" y="3188"/>
                </a:lnTo>
                <a:lnTo>
                  <a:pt x="16571" y="3212"/>
                </a:lnTo>
                <a:lnTo>
                  <a:pt x="16839" y="3212"/>
                </a:lnTo>
                <a:lnTo>
                  <a:pt x="17082" y="3188"/>
                </a:lnTo>
                <a:lnTo>
                  <a:pt x="17325" y="3163"/>
                </a:lnTo>
                <a:lnTo>
                  <a:pt x="17520" y="3066"/>
                </a:lnTo>
                <a:lnTo>
                  <a:pt x="17496" y="3261"/>
                </a:lnTo>
                <a:lnTo>
                  <a:pt x="17496" y="3480"/>
                </a:lnTo>
                <a:lnTo>
                  <a:pt x="17544" y="5086"/>
                </a:lnTo>
                <a:lnTo>
                  <a:pt x="17593" y="6789"/>
                </a:lnTo>
                <a:lnTo>
                  <a:pt x="17617" y="8517"/>
                </a:lnTo>
                <a:lnTo>
                  <a:pt x="17666" y="11753"/>
                </a:lnTo>
                <a:lnTo>
                  <a:pt x="17666" y="12483"/>
                </a:lnTo>
                <a:lnTo>
                  <a:pt x="17642" y="13213"/>
                </a:lnTo>
                <a:lnTo>
                  <a:pt x="17617" y="13943"/>
                </a:lnTo>
                <a:lnTo>
                  <a:pt x="17617" y="14673"/>
                </a:lnTo>
                <a:lnTo>
                  <a:pt x="17544" y="14673"/>
                </a:lnTo>
                <a:lnTo>
                  <a:pt x="16449" y="14746"/>
                </a:lnTo>
                <a:lnTo>
                  <a:pt x="15379" y="14794"/>
                </a:lnTo>
                <a:lnTo>
                  <a:pt x="14308" y="14794"/>
                </a:lnTo>
                <a:lnTo>
                  <a:pt x="13238" y="14770"/>
                </a:lnTo>
                <a:lnTo>
                  <a:pt x="11072" y="14721"/>
                </a:lnTo>
                <a:lnTo>
                  <a:pt x="10001" y="14697"/>
                </a:lnTo>
                <a:lnTo>
                  <a:pt x="8931" y="14673"/>
                </a:lnTo>
                <a:lnTo>
                  <a:pt x="7811" y="14673"/>
                </a:lnTo>
                <a:lnTo>
                  <a:pt x="6692" y="14721"/>
                </a:lnTo>
                <a:lnTo>
                  <a:pt x="4454" y="14819"/>
                </a:lnTo>
                <a:lnTo>
                  <a:pt x="2215" y="14892"/>
                </a:lnTo>
                <a:lnTo>
                  <a:pt x="1826" y="14892"/>
                </a:lnTo>
                <a:lnTo>
                  <a:pt x="1436" y="14867"/>
                </a:lnTo>
                <a:lnTo>
                  <a:pt x="828" y="14867"/>
                </a:lnTo>
                <a:lnTo>
                  <a:pt x="633" y="14916"/>
                </a:lnTo>
                <a:lnTo>
                  <a:pt x="658" y="14624"/>
                </a:lnTo>
                <a:lnTo>
                  <a:pt x="658" y="14308"/>
                </a:lnTo>
                <a:lnTo>
                  <a:pt x="658" y="13724"/>
                </a:lnTo>
                <a:lnTo>
                  <a:pt x="633" y="13115"/>
                </a:lnTo>
                <a:lnTo>
                  <a:pt x="633" y="12531"/>
                </a:lnTo>
                <a:lnTo>
                  <a:pt x="682" y="10804"/>
                </a:lnTo>
                <a:lnTo>
                  <a:pt x="706" y="9928"/>
                </a:lnTo>
                <a:lnTo>
                  <a:pt x="682" y="9076"/>
                </a:lnTo>
                <a:lnTo>
                  <a:pt x="585" y="7349"/>
                </a:lnTo>
                <a:lnTo>
                  <a:pt x="512" y="5597"/>
                </a:lnTo>
                <a:lnTo>
                  <a:pt x="463" y="4794"/>
                </a:lnTo>
                <a:lnTo>
                  <a:pt x="439" y="4380"/>
                </a:lnTo>
                <a:lnTo>
                  <a:pt x="439" y="3991"/>
                </a:lnTo>
                <a:lnTo>
                  <a:pt x="439" y="3601"/>
                </a:lnTo>
                <a:lnTo>
                  <a:pt x="390" y="3236"/>
                </a:lnTo>
                <a:lnTo>
                  <a:pt x="706" y="3285"/>
                </a:lnTo>
                <a:lnTo>
                  <a:pt x="1217" y="3285"/>
                </a:lnTo>
                <a:lnTo>
                  <a:pt x="1436" y="3261"/>
                </a:lnTo>
                <a:lnTo>
                  <a:pt x="1655" y="3212"/>
                </a:lnTo>
                <a:lnTo>
                  <a:pt x="1753" y="3163"/>
                </a:lnTo>
                <a:lnTo>
                  <a:pt x="1826" y="3115"/>
                </a:lnTo>
                <a:lnTo>
                  <a:pt x="1874" y="3042"/>
                </a:lnTo>
                <a:lnTo>
                  <a:pt x="1899" y="2969"/>
                </a:lnTo>
                <a:lnTo>
                  <a:pt x="1899" y="2896"/>
                </a:lnTo>
                <a:lnTo>
                  <a:pt x="1874" y="2823"/>
                </a:lnTo>
                <a:lnTo>
                  <a:pt x="1947" y="2725"/>
                </a:lnTo>
                <a:lnTo>
                  <a:pt x="2069" y="2652"/>
                </a:lnTo>
                <a:lnTo>
                  <a:pt x="2191" y="2579"/>
                </a:lnTo>
                <a:lnTo>
                  <a:pt x="2312" y="2555"/>
                </a:lnTo>
                <a:lnTo>
                  <a:pt x="2458" y="2531"/>
                </a:lnTo>
                <a:lnTo>
                  <a:pt x="2580" y="2531"/>
                </a:lnTo>
                <a:lnTo>
                  <a:pt x="2702" y="2555"/>
                </a:lnTo>
                <a:lnTo>
                  <a:pt x="2823" y="2579"/>
                </a:lnTo>
                <a:lnTo>
                  <a:pt x="2945" y="2628"/>
                </a:lnTo>
                <a:lnTo>
                  <a:pt x="3067" y="2677"/>
                </a:lnTo>
                <a:lnTo>
                  <a:pt x="3164" y="2774"/>
                </a:lnTo>
                <a:lnTo>
                  <a:pt x="3237" y="2847"/>
                </a:lnTo>
                <a:lnTo>
                  <a:pt x="3310" y="2944"/>
                </a:lnTo>
                <a:lnTo>
                  <a:pt x="3334" y="2993"/>
                </a:lnTo>
                <a:lnTo>
                  <a:pt x="3334" y="3017"/>
                </a:lnTo>
                <a:lnTo>
                  <a:pt x="3383" y="3115"/>
                </a:lnTo>
                <a:lnTo>
                  <a:pt x="3456" y="3163"/>
                </a:lnTo>
                <a:lnTo>
                  <a:pt x="3529" y="3188"/>
                </a:lnTo>
                <a:lnTo>
                  <a:pt x="3602" y="3163"/>
                </a:lnTo>
                <a:lnTo>
                  <a:pt x="3821" y="3188"/>
                </a:lnTo>
                <a:lnTo>
                  <a:pt x="4162" y="3212"/>
                </a:lnTo>
                <a:lnTo>
                  <a:pt x="4332" y="3188"/>
                </a:lnTo>
                <a:lnTo>
                  <a:pt x="4502" y="3139"/>
                </a:lnTo>
                <a:lnTo>
                  <a:pt x="4551" y="3090"/>
                </a:lnTo>
                <a:lnTo>
                  <a:pt x="4575" y="3042"/>
                </a:lnTo>
                <a:lnTo>
                  <a:pt x="4600" y="2993"/>
                </a:lnTo>
                <a:lnTo>
                  <a:pt x="4600" y="2920"/>
                </a:lnTo>
                <a:lnTo>
                  <a:pt x="4721" y="2725"/>
                </a:lnTo>
                <a:lnTo>
                  <a:pt x="4794" y="2506"/>
                </a:lnTo>
                <a:lnTo>
                  <a:pt x="4867" y="2263"/>
                </a:lnTo>
                <a:lnTo>
                  <a:pt x="4940" y="2020"/>
                </a:lnTo>
                <a:lnTo>
                  <a:pt x="5062" y="1533"/>
                </a:lnTo>
                <a:lnTo>
                  <a:pt x="5135" y="1290"/>
                </a:lnTo>
                <a:lnTo>
                  <a:pt x="5232" y="1095"/>
                </a:lnTo>
                <a:lnTo>
                  <a:pt x="5281" y="998"/>
                </a:lnTo>
                <a:lnTo>
                  <a:pt x="5354" y="925"/>
                </a:lnTo>
                <a:lnTo>
                  <a:pt x="5500" y="803"/>
                </a:lnTo>
                <a:lnTo>
                  <a:pt x="5695" y="706"/>
                </a:lnTo>
                <a:lnTo>
                  <a:pt x="5889" y="657"/>
                </a:lnTo>
                <a:lnTo>
                  <a:pt x="6108" y="609"/>
                </a:lnTo>
                <a:lnTo>
                  <a:pt x="6327" y="584"/>
                </a:lnTo>
                <a:lnTo>
                  <a:pt x="6717" y="560"/>
                </a:lnTo>
                <a:lnTo>
                  <a:pt x="7203" y="536"/>
                </a:lnTo>
                <a:lnTo>
                  <a:pt x="7714" y="511"/>
                </a:lnTo>
                <a:close/>
                <a:moveTo>
                  <a:pt x="7714" y="0"/>
                </a:moveTo>
                <a:lnTo>
                  <a:pt x="7130" y="25"/>
                </a:lnTo>
                <a:lnTo>
                  <a:pt x="6546" y="49"/>
                </a:lnTo>
                <a:lnTo>
                  <a:pt x="6157" y="98"/>
                </a:lnTo>
                <a:lnTo>
                  <a:pt x="5768" y="146"/>
                </a:lnTo>
                <a:lnTo>
                  <a:pt x="5573" y="195"/>
                </a:lnTo>
                <a:lnTo>
                  <a:pt x="5378" y="268"/>
                </a:lnTo>
                <a:lnTo>
                  <a:pt x="5208" y="365"/>
                </a:lnTo>
                <a:lnTo>
                  <a:pt x="5062" y="487"/>
                </a:lnTo>
                <a:lnTo>
                  <a:pt x="4940" y="584"/>
                </a:lnTo>
                <a:lnTo>
                  <a:pt x="4843" y="706"/>
                </a:lnTo>
                <a:lnTo>
                  <a:pt x="4697" y="949"/>
                </a:lnTo>
                <a:lnTo>
                  <a:pt x="4575" y="1241"/>
                </a:lnTo>
                <a:lnTo>
                  <a:pt x="4502" y="1533"/>
                </a:lnTo>
                <a:lnTo>
                  <a:pt x="4332" y="2141"/>
                </a:lnTo>
                <a:lnTo>
                  <a:pt x="4113" y="2750"/>
                </a:lnTo>
                <a:lnTo>
                  <a:pt x="3894" y="2774"/>
                </a:lnTo>
                <a:lnTo>
                  <a:pt x="3699" y="2774"/>
                </a:lnTo>
                <a:lnTo>
                  <a:pt x="3602" y="2628"/>
                </a:lnTo>
                <a:lnTo>
                  <a:pt x="3505" y="2482"/>
                </a:lnTo>
                <a:lnTo>
                  <a:pt x="3359" y="2385"/>
                </a:lnTo>
                <a:lnTo>
                  <a:pt x="3213" y="2287"/>
                </a:lnTo>
                <a:lnTo>
                  <a:pt x="3067" y="2214"/>
                </a:lnTo>
                <a:lnTo>
                  <a:pt x="2896" y="2166"/>
                </a:lnTo>
                <a:lnTo>
                  <a:pt x="2702" y="2117"/>
                </a:lnTo>
                <a:lnTo>
                  <a:pt x="2531" y="2093"/>
                </a:lnTo>
                <a:lnTo>
                  <a:pt x="2410" y="2117"/>
                </a:lnTo>
                <a:lnTo>
                  <a:pt x="2264" y="2141"/>
                </a:lnTo>
                <a:lnTo>
                  <a:pt x="2118" y="2166"/>
                </a:lnTo>
                <a:lnTo>
                  <a:pt x="1947" y="2239"/>
                </a:lnTo>
                <a:lnTo>
                  <a:pt x="1801" y="2312"/>
                </a:lnTo>
                <a:lnTo>
                  <a:pt x="1680" y="2409"/>
                </a:lnTo>
                <a:lnTo>
                  <a:pt x="1558" y="2506"/>
                </a:lnTo>
                <a:lnTo>
                  <a:pt x="1485" y="2628"/>
                </a:lnTo>
                <a:lnTo>
                  <a:pt x="1242" y="2652"/>
                </a:lnTo>
                <a:lnTo>
                  <a:pt x="1023" y="2677"/>
                </a:lnTo>
                <a:lnTo>
                  <a:pt x="220" y="2677"/>
                </a:lnTo>
                <a:lnTo>
                  <a:pt x="171" y="2701"/>
                </a:lnTo>
                <a:lnTo>
                  <a:pt x="122" y="2725"/>
                </a:lnTo>
                <a:lnTo>
                  <a:pt x="74" y="2774"/>
                </a:lnTo>
                <a:lnTo>
                  <a:pt x="25" y="2823"/>
                </a:lnTo>
                <a:lnTo>
                  <a:pt x="1" y="2896"/>
                </a:lnTo>
                <a:lnTo>
                  <a:pt x="25" y="4258"/>
                </a:lnTo>
                <a:lnTo>
                  <a:pt x="49" y="5597"/>
                </a:lnTo>
                <a:lnTo>
                  <a:pt x="98" y="7349"/>
                </a:lnTo>
                <a:lnTo>
                  <a:pt x="195" y="9076"/>
                </a:lnTo>
                <a:lnTo>
                  <a:pt x="195" y="9879"/>
                </a:lnTo>
                <a:lnTo>
                  <a:pt x="195" y="10706"/>
                </a:lnTo>
                <a:lnTo>
                  <a:pt x="171" y="11534"/>
                </a:lnTo>
                <a:lnTo>
                  <a:pt x="122" y="12337"/>
                </a:lnTo>
                <a:lnTo>
                  <a:pt x="98" y="12994"/>
                </a:lnTo>
                <a:lnTo>
                  <a:pt x="98" y="13626"/>
                </a:lnTo>
                <a:lnTo>
                  <a:pt x="122" y="14916"/>
                </a:lnTo>
                <a:lnTo>
                  <a:pt x="122" y="14965"/>
                </a:lnTo>
                <a:lnTo>
                  <a:pt x="147" y="15038"/>
                </a:lnTo>
                <a:lnTo>
                  <a:pt x="195" y="15086"/>
                </a:lnTo>
                <a:lnTo>
                  <a:pt x="244" y="15111"/>
                </a:lnTo>
                <a:lnTo>
                  <a:pt x="268" y="15184"/>
                </a:lnTo>
                <a:lnTo>
                  <a:pt x="317" y="15257"/>
                </a:lnTo>
                <a:lnTo>
                  <a:pt x="487" y="15354"/>
                </a:lnTo>
                <a:lnTo>
                  <a:pt x="706" y="15403"/>
                </a:lnTo>
                <a:lnTo>
                  <a:pt x="925" y="15427"/>
                </a:lnTo>
                <a:lnTo>
                  <a:pt x="1144" y="15451"/>
                </a:lnTo>
                <a:lnTo>
                  <a:pt x="1607" y="15451"/>
                </a:lnTo>
                <a:lnTo>
                  <a:pt x="2020" y="15427"/>
                </a:lnTo>
                <a:lnTo>
                  <a:pt x="3140" y="15403"/>
                </a:lnTo>
                <a:lnTo>
                  <a:pt x="4259" y="15378"/>
                </a:lnTo>
                <a:lnTo>
                  <a:pt x="5378" y="15330"/>
                </a:lnTo>
                <a:lnTo>
                  <a:pt x="6498" y="15281"/>
                </a:lnTo>
                <a:lnTo>
                  <a:pt x="7617" y="15232"/>
                </a:lnTo>
                <a:lnTo>
                  <a:pt x="8736" y="15208"/>
                </a:lnTo>
                <a:lnTo>
                  <a:pt x="9855" y="15232"/>
                </a:lnTo>
                <a:lnTo>
                  <a:pt x="10950" y="15257"/>
                </a:lnTo>
                <a:lnTo>
                  <a:pt x="13140" y="15305"/>
                </a:lnTo>
                <a:lnTo>
                  <a:pt x="14235" y="15330"/>
                </a:lnTo>
                <a:lnTo>
                  <a:pt x="15330" y="15330"/>
                </a:lnTo>
                <a:lnTo>
                  <a:pt x="16449" y="15305"/>
                </a:lnTo>
                <a:lnTo>
                  <a:pt x="17544" y="15208"/>
                </a:lnTo>
                <a:lnTo>
                  <a:pt x="17642" y="15184"/>
                </a:lnTo>
                <a:lnTo>
                  <a:pt x="17715" y="15135"/>
                </a:lnTo>
                <a:lnTo>
                  <a:pt x="17788" y="15184"/>
                </a:lnTo>
                <a:lnTo>
                  <a:pt x="17861" y="15208"/>
                </a:lnTo>
                <a:lnTo>
                  <a:pt x="17958" y="15232"/>
                </a:lnTo>
                <a:lnTo>
                  <a:pt x="18031" y="15208"/>
                </a:lnTo>
                <a:lnTo>
                  <a:pt x="18104" y="15184"/>
                </a:lnTo>
                <a:lnTo>
                  <a:pt x="18177" y="15111"/>
                </a:lnTo>
                <a:lnTo>
                  <a:pt x="18201" y="15038"/>
                </a:lnTo>
                <a:lnTo>
                  <a:pt x="18226" y="14940"/>
                </a:lnTo>
                <a:lnTo>
                  <a:pt x="18201" y="14186"/>
                </a:lnTo>
                <a:lnTo>
                  <a:pt x="18226" y="13432"/>
                </a:lnTo>
                <a:lnTo>
                  <a:pt x="18250" y="12677"/>
                </a:lnTo>
                <a:lnTo>
                  <a:pt x="18250" y="11923"/>
                </a:lnTo>
                <a:lnTo>
                  <a:pt x="18201" y="8711"/>
                </a:lnTo>
                <a:lnTo>
                  <a:pt x="18177" y="7081"/>
                </a:lnTo>
                <a:lnTo>
                  <a:pt x="18104" y="5475"/>
                </a:lnTo>
                <a:lnTo>
                  <a:pt x="18080" y="4794"/>
                </a:lnTo>
                <a:lnTo>
                  <a:pt x="18031" y="4137"/>
                </a:lnTo>
                <a:lnTo>
                  <a:pt x="17982" y="3480"/>
                </a:lnTo>
                <a:lnTo>
                  <a:pt x="17982" y="2798"/>
                </a:lnTo>
                <a:lnTo>
                  <a:pt x="17982" y="2750"/>
                </a:lnTo>
                <a:lnTo>
                  <a:pt x="17958" y="2701"/>
                </a:lnTo>
                <a:lnTo>
                  <a:pt x="17885" y="2652"/>
                </a:lnTo>
                <a:lnTo>
                  <a:pt x="17788" y="2628"/>
                </a:lnTo>
                <a:lnTo>
                  <a:pt x="17715" y="2628"/>
                </a:lnTo>
                <a:lnTo>
                  <a:pt x="17617" y="2579"/>
                </a:lnTo>
                <a:lnTo>
                  <a:pt x="17496" y="2555"/>
                </a:lnTo>
                <a:lnTo>
                  <a:pt x="17106" y="2555"/>
                </a:lnTo>
                <a:lnTo>
                  <a:pt x="16839" y="2604"/>
                </a:lnTo>
                <a:lnTo>
                  <a:pt x="16595" y="2628"/>
                </a:lnTo>
                <a:lnTo>
                  <a:pt x="15963" y="2652"/>
                </a:lnTo>
                <a:lnTo>
                  <a:pt x="15330" y="2628"/>
                </a:lnTo>
                <a:lnTo>
                  <a:pt x="14990" y="2604"/>
                </a:lnTo>
                <a:lnTo>
                  <a:pt x="14625" y="2555"/>
                </a:lnTo>
                <a:lnTo>
                  <a:pt x="14260" y="2555"/>
                </a:lnTo>
                <a:lnTo>
                  <a:pt x="14089" y="2579"/>
                </a:lnTo>
                <a:lnTo>
                  <a:pt x="13943" y="2628"/>
                </a:lnTo>
                <a:lnTo>
                  <a:pt x="13846" y="2263"/>
                </a:lnTo>
                <a:lnTo>
                  <a:pt x="13773" y="1874"/>
                </a:lnTo>
                <a:lnTo>
                  <a:pt x="13700" y="1509"/>
                </a:lnTo>
                <a:lnTo>
                  <a:pt x="13578" y="1168"/>
                </a:lnTo>
                <a:lnTo>
                  <a:pt x="13505" y="1022"/>
                </a:lnTo>
                <a:lnTo>
                  <a:pt x="13432" y="852"/>
                </a:lnTo>
                <a:lnTo>
                  <a:pt x="13335" y="706"/>
                </a:lnTo>
                <a:lnTo>
                  <a:pt x="13238" y="584"/>
                </a:lnTo>
                <a:lnTo>
                  <a:pt x="13092" y="463"/>
                </a:lnTo>
                <a:lnTo>
                  <a:pt x="12946" y="341"/>
                </a:lnTo>
                <a:lnTo>
                  <a:pt x="12775" y="268"/>
                </a:lnTo>
                <a:lnTo>
                  <a:pt x="12581" y="171"/>
                </a:lnTo>
                <a:lnTo>
                  <a:pt x="12386" y="146"/>
                </a:lnTo>
                <a:lnTo>
                  <a:pt x="12191" y="98"/>
                </a:lnTo>
                <a:lnTo>
                  <a:pt x="11802" y="98"/>
                </a:lnTo>
                <a:lnTo>
                  <a:pt x="11023" y="122"/>
                </a:lnTo>
                <a:lnTo>
                  <a:pt x="10488" y="122"/>
                </a:lnTo>
                <a:lnTo>
                  <a:pt x="9953" y="98"/>
                </a:lnTo>
                <a:lnTo>
                  <a:pt x="8882" y="25"/>
                </a:lnTo>
                <a:lnTo>
                  <a:pt x="829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3" name="Google Shape;593;p48"/>
          <p:cNvSpPr/>
          <p:nvPr/>
        </p:nvSpPr>
        <p:spPr>
          <a:xfrm>
            <a:off x="5086042" y="840182"/>
            <a:ext cx="299987" cy="264982"/>
          </a:xfrm>
          <a:custGeom>
            <a:avLst/>
            <a:gdLst/>
            <a:ahLst/>
            <a:cxnLst/>
            <a:rect l="l" t="t" r="r" b="b"/>
            <a:pathLst>
              <a:path w="17714" h="15647" extrusionOk="0">
                <a:moveTo>
                  <a:pt x="9806" y="2118"/>
                </a:moveTo>
                <a:lnTo>
                  <a:pt x="9782" y="2166"/>
                </a:lnTo>
                <a:lnTo>
                  <a:pt x="9757" y="2239"/>
                </a:lnTo>
                <a:lnTo>
                  <a:pt x="9757" y="2312"/>
                </a:lnTo>
                <a:lnTo>
                  <a:pt x="9782" y="2483"/>
                </a:lnTo>
                <a:lnTo>
                  <a:pt x="9855" y="2677"/>
                </a:lnTo>
                <a:lnTo>
                  <a:pt x="9903" y="2872"/>
                </a:lnTo>
                <a:lnTo>
                  <a:pt x="9952" y="2945"/>
                </a:lnTo>
                <a:lnTo>
                  <a:pt x="10001" y="2969"/>
                </a:lnTo>
                <a:lnTo>
                  <a:pt x="10049" y="2994"/>
                </a:lnTo>
                <a:lnTo>
                  <a:pt x="10122" y="3018"/>
                </a:lnTo>
                <a:lnTo>
                  <a:pt x="10195" y="2994"/>
                </a:lnTo>
                <a:lnTo>
                  <a:pt x="10244" y="2945"/>
                </a:lnTo>
                <a:lnTo>
                  <a:pt x="10293" y="2896"/>
                </a:lnTo>
                <a:lnTo>
                  <a:pt x="10293" y="2823"/>
                </a:lnTo>
                <a:lnTo>
                  <a:pt x="10293" y="2702"/>
                </a:lnTo>
                <a:lnTo>
                  <a:pt x="10244" y="2580"/>
                </a:lnTo>
                <a:lnTo>
                  <a:pt x="10171" y="2361"/>
                </a:lnTo>
                <a:lnTo>
                  <a:pt x="10122" y="2264"/>
                </a:lnTo>
                <a:lnTo>
                  <a:pt x="10049" y="2191"/>
                </a:lnTo>
                <a:lnTo>
                  <a:pt x="9952" y="2118"/>
                </a:lnTo>
                <a:close/>
                <a:moveTo>
                  <a:pt x="13821" y="2312"/>
                </a:moveTo>
                <a:lnTo>
                  <a:pt x="13748" y="2385"/>
                </a:lnTo>
                <a:lnTo>
                  <a:pt x="13602" y="2531"/>
                </a:lnTo>
                <a:lnTo>
                  <a:pt x="13456" y="2677"/>
                </a:lnTo>
                <a:lnTo>
                  <a:pt x="13407" y="2775"/>
                </a:lnTo>
                <a:lnTo>
                  <a:pt x="13383" y="2872"/>
                </a:lnTo>
                <a:lnTo>
                  <a:pt x="13407" y="2921"/>
                </a:lnTo>
                <a:lnTo>
                  <a:pt x="13431" y="2945"/>
                </a:lnTo>
                <a:lnTo>
                  <a:pt x="13456" y="2994"/>
                </a:lnTo>
                <a:lnTo>
                  <a:pt x="13504" y="3018"/>
                </a:lnTo>
                <a:lnTo>
                  <a:pt x="13602" y="3018"/>
                </a:lnTo>
                <a:lnTo>
                  <a:pt x="13699" y="2969"/>
                </a:lnTo>
                <a:lnTo>
                  <a:pt x="13796" y="2921"/>
                </a:lnTo>
                <a:lnTo>
                  <a:pt x="13894" y="2848"/>
                </a:lnTo>
                <a:lnTo>
                  <a:pt x="14040" y="2702"/>
                </a:lnTo>
                <a:lnTo>
                  <a:pt x="14113" y="2604"/>
                </a:lnTo>
                <a:lnTo>
                  <a:pt x="14137" y="2507"/>
                </a:lnTo>
                <a:lnTo>
                  <a:pt x="14113" y="2434"/>
                </a:lnTo>
                <a:lnTo>
                  <a:pt x="14064" y="2361"/>
                </a:lnTo>
                <a:lnTo>
                  <a:pt x="13991" y="2312"/>
                </a:lnTo>
                <a:close/>
                <a:moveTo>
                  <a:pt x="15232" y="4600"/>
                </a:moveTo>
                <a:lnTo>
                  <a:pt x="15037" y="4648"/>
                </a:lnTo>
                <a:lnTo>
                  <a:pt x="14867" y="4697"/>
                </a:lnTo>
                <a:lnTo>
                  <a:pt x="14672" y="4770"/>
                </a:lnTo>
                <a:lnTo>
                  <a:pt x="14575" y="4794"/>
                </a:lnTo>
                <a:lnTo>
                  <a:pt x="14478" y="4843"/>
                </a:lnTo>
                <a:lnTo>
                  <a:pt x="14429" y="4916"/>
                </a:lnTo>
                <a:lnTo>
                  <a:pt x="14429" y="4965"/>
                </a:lnTo>
                <a:lnTo>
                  <a:pt x="14453" y="5038"/>
                </a:lnTo>
                <a:lnTo>
                  <a:pt x="14502" y="5086"/>
                </a:lnTo>
                <a:lnTo>
                  <a:pt x="14721" y="5135"/>
                </a:lnTo>
                <a:lnTo>
                  <a:pt x="14964" y="5135"/>
                </a:lnTo>
                <a:lnTo>
                  <a:pt x="15086" y="5111"/>
                </a:lnTo>
                <a:lnTo>
                  <a:pt x="15183" y="5086"/>
                </a:lnTo>
                <a:lnTo>
                  <a:pt x="15281" y="5038"/>
                </a:lnTo>
                <a:lnTo>
                  <a:pt x="15378" y="4965"/>
                </a:lnTo>
                <a:lnTo>
                  <a:pt x="15402" y="4916"/>
                </a:lnTo>
                <a:lnTo>
                  <a:pt x="15427" y="4867"/>
                </a:lnTo>
                <a:lnTo>
                  <a:pt x="15427" y="4794"/>
                </a:lnTo>
                <a:lnTo>
                  <a:pt x="15427" y="4746"/>
                </a:lnTo>
                <a:lnTo>
                  <a:pt x="15402" y="4673"/>
                </a:lnTo>
                <a:lnTo>
                  <a:pt x="15354" y="4648"/>
                </a:lnTo>
                <a:lnTo>
                  <a:pt x="15305" y="4624"/>
                </a:lnTo>
                <a:lnTo>
                  <a:pt x="15232" y="4600"/>
                </a:lnTo>
                <a:close/>
                <a:moveTo>
                  <a:pt x="9052" y="4721"/>
                </a:moveTo>
                <a:lnTo>
                  <a:pt x="8954" y="4746"/>
                </a:lnTo>
                <a:lnTo>
                  <a:pt x="8711" y="4794"/>
                </a:lnTo>
                <a:lnTo>
                  <a:pt x="8516" y="4819"/>
                </a:lnTo>
                <a:lnTo>
                  <a:pt x="8419" y="4867"/>
                </a:lnTo>
                <a:lnTo>
                  <a:pt x="8346" y="4916"/>
                </a:lnTo>
                <a:lnTo>
                  <a:pt x="8273" y="4989"/>
                </a:lnTo>
                <a:lnTo>
                  <a:pt x="8249" y="5062"/>
                </a:lnTo>
                <a:lnTo>
                  <a:pt x="8273" y="5159"/>
                </a:lnTo>
                <a:lnTo>
                  <a:pt x="8297" y="5184"/>
                </a:lnTo>
                <a:lnTo>
                  <a:pt x="8346" y="5208"/>
                </a:lnTo>
                <a:lnTo>
                  <a:pt x="8443" y="5257"/>
                </a:lnTo>
                <a:lnTo>
                  <a:pt x="8930" y="5257"/>
                </a:lnTo>
                <a:lnTo>
                  <a:pt x="9076" y="5232"/>
                </a:lnTo>
                <a:lnTo>
                  <a:pt x="9198" y="5184"/>
                </a:lnTo>
                <a:lnTo>
                  <a:pt x="9319" y="5086"/>
                </a:lnTo>
                <a:lnTo>
                  <a:pt x="9344" y="5038"/>
                </a:lnTo>
                <a:lnTo>
                  <a:pt x="9344" y="4989"/>
                </a:lnTo>
                <a:lnTo>
                  <a:pt x="9319" y="4892"/>
                </a:lnTo>
                <a:lnTo>
                  <a:pt x="9246" y="4794"/>
                </a:lnTo>
                <a:lnTo>
                  <a:pt x="9173" y="4746"/>
                </a:lnTo>
                <a:lnTo>
                  <a:pt x="9052" y="4721"/>
                </a:lnTo>
                <a:close/>
                <a:moveTo>
                  <a:pt x="11801" y="3505"/>
                </a:moveTo>
                <a:lnTo>
                  <a:pt x="12020" y="3529"/>
                </a:lnTo>
                <a:lnTo>
                  <a:pt x="12263" y="3578"/>
                </a:lnTo>
                <a:lnTo>
                  <a:pt x="12482" y="3651"/>
                </a:lnTo>
                <a:lnTo>
                  <a:pt x="12701" y="3772"/>
                </a:lnTo>
                <a:lnTo>
                  <a:pt x="12872" y="3918"/>
                </a:lnTo>
                <a:lnTo>
                  <a:pt x="13042" y="4089"/>
                </a:lnTo>
                <a:lnTo>
                  <a:pt x="13212" y="4283"/>
                </a:lnTo>
                <a:lnTo>
                  <a:pt x="13334" y="4478"/>
                </a:lnTo>
                <a:lnTo>
                  <a:pt x="13431" y="4697"/>
                </a:lnTo>
                <a:lnTo>
                  <a:pt x="13480" y="4867"/>
                </a:lnTo>
                <a:lnTo>
                  <a:pt x="13504" y="5038"/>
                </a:lnTo>
                <a:lnTo>
                  <a:pt x="13504" y="5208"/>
                </a:lnTo>
                <a:lnTo>
                  <a:pt x="13480" y="5378"/>
                </a:lnTo>
                <a:lnTo>
                  <a:pt x="13456" y="5549"/>
                </a:lnTo>
                <a:lnTo>
                  <a:pt x="13407" y="5719"/>
                </a:lnTo>
                <a:lnTo>
                  <a:pt x="13334" y="5889"/>
                </a:lnTo>
                <a:lnTo>
                  <a:pt x="13237" y="6035"/>
                </a:lnTo>
                <a:lnTo>
                  <a:pt x="13139" y="6181"/>
                </a:lnTo>
                <a:lnTo>
                  <a:pt x="13042" y="6303"/>
                </a:lnTo>
                <a:lnTo>
                  <a:pt x="12920" y="6425"/>
                </a:lnTo>
                <a:lnTo>
                  <a:pt x="12774" y="6546"/>
                </a:lnTo>
                <a:lnTo>
                  <a:pt x="12628" y="6644"/>
                </a:lnTo>
                <a:lnTo>
                  <a:pt x="12482" y="6741"/>
                </a:lnTo>
                <a:lnTo>
                  <a:pt x="12336" y="6814"/>
                </a:lnTo>
                <a:lnTo>
                  <a:pt x="12166" y="6863"/>
                </a:lnTo>
                <a:lnTo>
                  <a:pt x="11996" y="6911"/>
                </a:lnTo>
                <a:lnTo>
                  <a:pt x="11801" y="6936"/>
                </a:lnTo>
                <a:lnTo>
                  <a:pt x="11631" y="6936"/>
                </a:lnTo>
                <a:lnTo>
                  <a:pt x="11485" y="6911"/>
                </a:lnTo>
                <a:lnTo>
                  <a:pt x="11315" y="6863"/>
                </a:lnTo>
                <a:lnTo>
                  <a:pt x="11169" y="6814"/>
                </a:lnTo>
                <a:lnTo>
                  <a:pt x="11023" y="6741"/>
                </a:lnTo>
                <a:lnTo>
                  <a:pt x="10901" y="6644"/>
                </a:lnTo>
                <a:lnTo>
                  <a:pt x="10779" y="6546"/>
                </a:lnTo>
                <a:lnTo>
                  <a:pt x="10658" y="6425"/>
                </a:lnTo>
                <a:lnTo>
                  <a:pt x="10560" y="6303"/>
                </a:lnTo>
                <a:lnTo>
                  <a:pt x="10463" y="6157"/>
                </a:lnTo>
                <a:lnTo>
                  <a:pt x="10317" y="5865"/>
                </a:lnTo>
                <a:lnTo>
                  <a:pt x="10195" y="5524"/>
                </a:lnTo>
                <a:lnTo>
                  <a:pt x="10147" y="5208"/>
                </a:lnTo>
                <a:lnTo>
                  <a:pt x="10147" y="4892"/>
                </a:lnTo>
                <a:lnTo>
                  <a:pt x="10195" y="4575"/>
                </a:lnTo>
                <a:lnTo>
                  <a:pt x="10244" y="4405"/>
                </a:lnTo>
                <a:lnTo>
                  <a:pt x="10317" y="4259"/>
                </a:lnTo>
                <a:lnTo>
                  <a:pt x="10414" y="4089"/>
                </a:lnTo>
                <a:lnTo>
                  <a:pt x="10560" y="3943"/>
                </a:lnTo>
                <a:lnTo>
                  <a:pt x="10901" y="3772"/>
                </a:lnTo>
                <a:lnTo>
                  <a:pt x="11242" y="3602"/>
                </a:lnTo>
                <a:lnTo>
                  <a:pt x="11436" y="3553"/>
                </a:lnTo>
                <a:lnTo>
                  <a:pt x="11607" y="3529"/>
                </a:lnTo>
                <a:lnTo>
                  <a:pt x="11801" y="3505"/>
                </a:lnTo>
                <a:close/>
                <a:moveTo>
                  <a:pt x="11753" y="2969"/>
                </a:moveTo>
                <a:lnTo>
                  <a:pt x="11461" y="2994"/>
                </a:lnTo>
                <a:lnTo>
                  <a:pt x="11169" y="3042"/>
                </a:lnTo>
                <a:lnTo>
                  <a:pt x="10901" y="3115"/>
                </a:lnTo>
                <a:lnTo>
                  <a:pt x="10633" y="3237"/>
                </a:lnTo>
                <a:lnTo>
                  <a:pt x="10390" y="3407"/>
                </a:lnTo>
                <a:lnTo>
                  <a:pt x="10195" y="3578"/>
                </a:lnTo>
                <a:lnTo>
                  <a:pt x="10074" y="3724"/>
                </a:lnTo>
                <a:lnTo>
                  <a:pt x="9952" y="3845"/>
                </a:lnTo>
                <a:lnTo>
                  <a:pt x="9830" y="4040"/>
                </a:lnTo>
                <a:lnTo>
                  <a:pt x="9757" y="4235"/>
                </a:lnTo>
                <a:lnTo>
                  <a:pt x="9684" y="4429"/>
                </a:lnTo>
                <a:lnTo>
                  <a:pt x="9636" y="4648"/>
                </a:lnTo>
                <a:lnTo>
                  <a:pt x="9611" y="4843"/>
                </a:lnTo>
                <a:lnTo>
                  <a:pt x="9611" y="5062"/>
                </a:lnTo>
                <a:lnTo>
                  <a:pt x="9611" y="5281"/>
                </a:lnTo>
                <a:lnTo>
                  <a:pt x="9636" y="5476"/>
                </a:lnTo>
                <a:lnTo>
                  <a:pt x="9684" y="5719"/>
                </a:lnTo>
                <a:lnTo>
                  <a:pt x="9757" y="5962"/>
                </a:lnTo>
                <a:lnTo>
                  <a:pt x="9830" y="6181"/>
                </a:lnTo>
                <a:lnTo>
                  <a:pt x="9952" y="6376"/>
                </a:lnTo>
                <a:lnTo>
                  <a:pt x="10074" y="6571"/>
                </a:lnTo>
                <a:lnTo>
                  <a:pt x="10220" y="6765"/>
                </a:lnTo>
                <a:lnTo>
                  <a:pt x="10366" y="6911"/>
                </a:lnTo>
                <a:lnTo>
                  <a:pt x="10536" y="7057"/>
                </a:lnTo>
                <a:lnTo>
                  <a:pt x="10731" y="7203"/>
                </a:lnTo>
                <a:lnTo>
                  <a:pt x="10925" y="7301"/>
                </a:lnTo>
                <a:lnTo>
                  <a:pt x="11120" y="7374"/>
                </a:lnTo>
                <a:lnTo>
                  <a:pt x="11363" y="7447"/>
                </a:lnTo>
                <a:lnTo>
                  <a:pt x="11582" y="7471"/>
                </a:lnTo>
                <a:lnTo>
                  <a:pt x="11826" y="7471"/>
                </a:lnTo>
                <a:lnTo>
                  <a:pt x="12069" y="7447"/>
                </a:lnTo>
                <a:lnTo>
                  <a:pt x="12312" y="7398"/>
                </a:lnTo>
                <a:lnTo>
                  <a:pt x="12531" y="7349"/>
                </a:lnTo>
                <a:lnTo>
                  <a:pt x="12750" y="7252"/>
                </a:lnTo>
                <a:lnTo>
                  <a:pt x="12945" y="7130"/>
                </a:lnTo>
                <a:lnTo>
                  <a:pt x="13139" y="6984"/>
                </a:lnTo>
                <a:lnTo>
                  <a:pt x="13310" y="6838"/>
                </a:lnTo>
                <a:lnTo>
                  <a:pt x="13480" y="6644"/>
                </a:lnTo>
                <a:lnTo>
                  <a:pt x="13602" y="6473"/>
                </a:lnTo>
                <a:lnTo>
                  <a:pt x="13723" y="6254"/>
                </a:lnTo>
                <a:lnTo>
                  <a:pt x="13821" y="6060"/>
                </a:lnTo>
                <a:lnTo>
                  <a:pt x="13894" y="5841"/>
                </a:lnTo>
                <a:lnTo>
                  <a:pt x="13967" y="5597"/>
                </a:lnTo>
                <a:lnTo>
                  <a:pt x="13991" y="5378"/>
                </a:lnTo>
                <a:lnTo>
                  <a:pt x="14015" y="5135"/>
                </a:lnTo>
                <a:lnTo>
                  <a:pt x="13991" y="4916"/>
                </a:lnTo>
                <a:lnTo>
                  <a:pt x="13942" y="4673"/>
                </a:lnTo>
                <a:lnTo>
                  <a:pt x="13894" y="4454"/>
                </a:lnTo>
                <a:lnTo>
                  <a:pt x="13772" y="4210"/>
                </a:lnTo>
                <a:lnTo>
                  <a:pt x="13626" y="3967"/>
                </a:lnTo>
                <a:lnTo>
                  <a:pt x="13456" y="3748"/>
                </a:lnTo>
                <a:lnTo>
                  <a:pt x="13261" y="3553"/>
                </a:lnTo>
                <a:lnTo>
                  <a:pt x="13042" y="3383"/>
                </a:lnTo>
                <a:lnTo>
                  <a:pt x="12799" y="3237"/>
                </a:lnTo>
                <a:lnTo>
                  <a:pt x="12555" y="3115"/>
                </a:lnTo>
                <a:lnTo>
                  <a:pt x="12288" y="3042"/>
                </a:lnTo>
                <a:lnTo>
                  <a:pt x="12045" y="2994"/>
                </a:lnTo>
                <a:lnTo>
                  <a:pt x="11753" y="2969"/>
                </a:lnTo>
                <a:close/>
                <a:moveTo>
                  <a:pt x="9903" y="7057"/>
                </a:moveTo>
                <a:lnTo>
                  <a:pt x="9806" y="7082"/>
                </a:lnTo>
                <a:lnTo>
                  <a:pt x="9733" y="7130"/>
                </a:lnTo>
                <a:lnTo>
                  <a:pt x="9587" y="7276"/>
                </a:lnTo>
                <a:lnTo>
                  <a:pt x="9465" y="7471"/>
                </a:lnTo>
                <a:lnTo>
                  <a:pt x="9392" y="7641"/>
                </a:lnTo>
                <a:lnTo>
                  <a:pt x="9368" y="7739"/>
                </a:lnTo>
                <a:lnTo>
                  <a:pt x="9392" y="7836"/>
                </a:lnTo>
                <a:lnTo>
                  <a:pt x="9441" y="7909"/>
                </a:lnTo>
                <a:lnTo>
                  <a:pt x="9514" y="7958"/>
                </a:lnTo>
                <a:lnTo>
                  <a:pt x="9587" y="7982"/>
                </a:lnTo>
                <a:lnTo>
                  <a:pt x="9684" y="7958"/>
                </a:lnTo>
                <a:lnTo>
                  <a:pt x="9757" y="7909"/>
                </a:lnTo>
                <a:lnTo>
                  <a:pt x="9806" y="7812"/>
                </a:lnTo>
                <a:lnTo>
                  <a:pt x="9879" y="7690"/>
                </a:lnTo>
                <a:lnTo>
                  <a:pt x="9952" y="7568"/>
                </a:lnTo>
                <a:lnTo>
                  <a:pt x="10098" y="7301"/>
                </a:lnTo>
                <a:lnTo>
                  <a:pt x="10098" y="7252"/>
                </a:lnTo>
                <a:lnTo>
                  <a:pt x="10098" y="7203"/>
                </a:lnTo>
                <a:lnTo>
                  <a:pt x="10074" y="7106"/>
                </a:lnTo>
                <a:lnTo>
                  <a:pt x="10001" y="7057"/>
                </a:lnTo>
                <a:close/>
                <a:moveTo>
                  <a:pt x="13504" y="7276"/>
                </a:moveTo>
                <a:lnTo>
                  <a:pt x="13456" y="7301"/>
                </a:lnTo>
                <a:lnTo>
                  <a:pt x="13407" y="7349"/>
                </a:lnTo>
                <a:lnTo>
                  <a:pt x="13383" y="7422"/>
                </a:lnTo>
                <a:lnTo>
                  <a:pt x="13383" y="7544"/>
                </a:lnTo>
                <a:lnTo>
                  <a:pt x="13407" y="7666"/>
                </a:lnTo>
                <a:lnTo>
                  <a:pt x="13456" y="7787"/>
                </a:lnTo>
                <a:lnTo>
                  <a:pt x="13504" y="7909"/>
                </a:lnTo>
                <a:lnTo>
                  <a:pt x="13602" y="8006"/>
                </a:lnTo>
                <a:lnTo>
                  <a:pt x="13723" y="8104"/>
                </a:lnTo>
                <a:lnTo>
                  <a:pt x="13821" y="8177"/>
                </a:lnTo>
                <a:lnTo>
                  <a:pt x="13918" y="8201"/>
                </a:lnTo>
                <a:lnTo>
                  <a:pt x="14015" y="8201"/>
                </a:lnTo>
                <a:lnTo>
                  <a:pt x="14088" y="8152"/>
                </a:lnTo>
                <a:lnTo>
                  <a:pt x="14137" y="8079"/>
                </a:lnTo>
                <a:lnTo>
                  <a:pt x="14161" y="8006"/>
                </a:lnTo>
                <a:lnTo>
                  <a:pt x="14161" y="7909"/>
                </a:lnTo>
                <a:lnTo>
                  <a:pt x="14137" y="7836"/>
                </a:lnTo>
                <a:lnTo>
                  <a:pt x="14064" y="7763"/>
                </a:lnTo>
                <a:lnTo>
                  <a:pt x="13918" y="7666"/>
                </a:lnTo>
                <a:lnTo>
                  <a:pt x="13821" y="7520"/>
                </a:lnTo>
                <a:lnTo>
                  <a:pt x="13699" y="7374"/>
                </a:lnTo>
                <a:lnTo>
                  <a:pt x="13650" y="7325"/>
                </a:lnTo>
                <a:lnTo>
                  <a:pt x="13553" y="7276"/>
                </a:lnTo>
                <a:close/>
                <a:moveTo>
                  <a:pt x="2312" y="11242"/>
                </a:moveTo>
                <a:lnTo>
                  <a:pt x="2287" y="11267"/>
                </a:lnTo>
                <a:lnTo>
                  <a:pt x="2263" y="11291"/>
                </a:lnTo>
                <a:lnTo>
                  <a:pt x="2287" y="11437"/>
                </a:lnTo>
                <a:lnTo>
                  <a:pt x="2312" y="11559"/>
                </a:lnTo>
                <a:lnTo>
                  <a:pt x="2360" y="11705"/>
                </a:lnTo>
                <a:lnTo>
                  <a:pt x="2409" y="11826"/>
                </a:lnTo>
                <a:lnTo>
                  <a:pt x="2555" y="12070"/>
                </a:lnTo>
                <a:lnTo>
                  <a:pt x="2701" y="12313"/>
                </a:lnTo>
                <a:lnTo>
                  <a:pt x="2871" y="12556"/>
                </a:lnTo>
                <a:lnTo>
                  <a:pt x="3042" y="12800"/>
                </a:lnTo>
                <a:lnTo>
                  <a:pt x="3236" y="13019"/>
                </a:lnTo>
                <a:lnTo>
                  <a:pt x="3455" y="13238"/>
                </a:lnTo>
                <a:lnTo>
                  <a:pt x="3528" y="13262"/>
                </a:lnTo>
                <a:lnTo>
                  <a:pt x="3650" y="13262"/>
                </a:lnTo>
                <a:lnTo>
                  <a:pt x="3699" y="13213"/>
                </a:lnTo>
                <a:lnTo>
                  <a:pt x="3747" y="13165"/>
                </a:lnTo>
                <a:lnTo>
                  <a:pt x="3772" y="13092"/>
                </a:lnTo>
                <a:lnTo>
                  <a:pt x="3747" y="13043"/>
                </a:lnTo>
                <a:lnTo>
                  <a:pt x="3699" y="12970"/>
                </a:lnTo>
                <a:lnTo>
                  <a:pt x="3504" y="12751"/>
                </a:lnTo>
                <a:lnTo>
                  <a:pt x="3309" y="12532"/>
                </a:lnTo>
                <a:lnTo>
                  <a:pt x="2944" y="12045"/>
                </a:lnTo>
                <a:lnTo>
                  <a:pt x="2652" y="11632"/>
                </a:lnTo>
                <a:lnTo>
                  <a:pt x="2506" y="11437"/>
                </a:lnTo>
                <a:lnTo>
                  <a:pt x="2336" y="11267"/>
                </a:lnTo>
                <a:lnTo>
                  <a:pt x="2312" y="11242"/>
                </a:lnTo>
                <a:close/>
                <a:moveTo>
                  <a:pt x="2336" y="12678"/>
                </a:moveTo>
                <a:lnTo>
                  <a:pt x="2287" y="12702"/>
                </a:lnTo>
                <a:lnTo>
                  <a:pt x="2263" y="12751"/>
                </a:lnTo>
                <a:lnTo>
                  <a:pt x="2239" y="12800"/>
                </a:lnTo>
                <a:lnTo>
                  <a:pt x="2287" y="12897"/>
                </a:lnTo>
                <a:lnTo>
                  <a:pt x="2360" y="13019"/>
                </a:lnTo>
                <a:lnTo>
                  <a:pt x="2531" y="13213"/>
                </a:lnTo>
                <a:lnTo>
                  <a:pt x="2604" y="13286"/>
                </a:lnTo>
                <a:lnTo>
                  <a:pt x="2725" y="13384"/>
                </a:lnTo>
                <a:lnTo>
                  <a:pt x="2823" y="13432"/>
                </a:lnTo>
                <a:lnTo>
                  <a:pt x="2896" y="13457"/>
                </a:lnTo>
                <a:lnTo>
                  <a:pt x="2944" y="13457"/>
                </a:lnTo>
                <a:lnTo>
                  <a:pt x="3017" y="13408"/>
                </a:lnTo>
                <a:lnTo>
                  <a:pt x="3042" y="13359"/>
                </a:lnTo>
                <a:lnTo>
                  <a:pt x="3066" y="13286"/>
                </a:lnTo>
                <a:lnTo>
                  <a:pt x="3042" y="13238"/>
                </a:lnTo>
                <a:lnTo>
                  <a:pt x="2969" y="13165"/>
                </a:lnTo>
                <a:lnTo>
                  <a:pt x="2896" y="13116"/>
                </a:lnTo>
                <a:lnTo>
                  <a:pt x="2750" y="12994"/>
                </a:lnTo>
                <a:lnTo>
                  <a:pt x="2579" y="12824"/>
                </a:lnTo>
                <a:lnTo>
                  <a:pt x="2482" y="12727"/>
                </a:lnTo>
                <a:lnTo>
                  <a:pt x="2385" y="12678"/>
                </a:lnTo>
                <a:close/>
                <a:moveTo>
                  <a:pt x="5645" y="6084"/>
                </a:moveTo>
                <a:lnTo>
                  <a:pt x="5499" y="6108"/>
                </a:lnTo>
                <a:lnTo>
                  <a:pt x="5353" y="6157"/>
                </a:lnTo>
                <a:lnTo>
                  <a:pt x="5231" y="6230"/>
                </a:lnTo>
                <a:lnTo>
                  <a:pt x="5085" y="6327"/>
                </a:lnTo>
                <a:lnTo>
                  <a:pt x="4818" y="6546"/>
                </a:lnTo>
                <a:lnTo>
                  <a:pt x="4599" y="6790"/>
                </a:lnTo>
                <a:lnTo>
                  <a:pt x="4355" y="7082"/>
                </a:lnTo>
                <a:lnTo>
                  <a:pt x="4161" y="7349"/>
                </a:lnTo>
                <a:lnTo>
                  <a:pt x="3796" y="7860"/>
                </a:lnTo>
                <a:lnTo>
                  <a:pt x="3382" y="8420"/>
                </a:lnTo>
                <a:lnTo>
                  <a:pt x="3163" y="8688"/>
                </a:lnTo>
                <a:lnTo>
                  <a:pt x="2920" y="8931"/>
                </a:lnTo>
                <a:lnTo>
                  <a:pt x="2433" y="9393"/>
                </a:lnTo>
                <a:lnTo>
                  <a:pt x="2190" y="9636"/>
                </a:lnTo>
                <a:lnTo>
                  <a:pt x="1971" y="9880"/>
                </a:lnTo>
                <a:lnTo>
                  <a:pt x="1922" y="9953"/>
                </a:lnTo>
                <a:lnTo>
                  <a:pt x="1922" y="10050"/>
                </a:lnTo>
                <a:lnTo>
                  <a:pt x="1922" y="10123"/>
                </a:lnTo>
                <a:lnTo>
                  <a:pt x="1971" y="10172"/>
                </a:lnTo>
                <a:lnTo>
                  <a:pt x="2044" y="10220"/>
                </a:lnTo>
                <a:lnTo>
                  <a:pt x="2117" y="10245"/>
                </a:lnTo>
                <a:lnTo>
                  <a:pt x="2190" y="10245"/>
                </a:lnTo>
                <a:lnTo>
                  <a:pt x="2263" y="10196"/>
                </a:lnTo>
                <a:lnTo>
                  <a:pt x="2312" y="10147"/>
                </a:lnTo>
                <a:lnTo>
                  <a:pt x="2360" y="10293"/>
                </a:lnTo>
                <a:lnTo>
                  <a:pt x="2409" y="10439"/>
                </a:lnTo>
                <a:lnTo>
                  <a:pt x="2555" y="10756"/>
                </a:lnTo>
                <a:lnTo>
                  <a:pt x="2823" y="11169"/>
                </a:lnTo>
                <a:lnTo>
                  <a:pt x="3042" y="11583"/>
                </a:lnTo>
                <a:lnTo>
                  <a:pt x="3309" y="12021"/>
                </a:lnTo>
                <a:lnTo>
                  <a:pt x="3455" y="12240"/>
                </a:lnTo>
                <a:lnTo>
                  <a:pt x="3601" y="12435"/>
                </a:lnTo>
                <a:lnTo>
                  <a:pt x="3772" y="12605"/>
                </a:lnTo>
                <a:lnTo>
                  <a:pt x="3942" y="12751"/>
                </a:lnTo>
                <a:lnTo>
                  <a:pt x="4015" y="12775"/>
                </a:lnTo>
                <a:lnTo>
                  <a:pt x="4088" y="12775"/>
                </a:lnTo>
                <a:lnTo>
                  <a:pt x="4161" y="12751"/>
                </a:lnTo>
                <a:lnTo>
                  <a:pt x="4209" y="12727"/>
                </a:lnTo>
                <a:lnTo>
                  <a:pt x="4282" y="12629"/>
                </a:lnTo>
                <a:lnTo>
                  <a:pt x="4282" y="12556"/>
                </a:lnTo>
                <a:lnTo>
                  <a:pt x="4282" y="12508"/>
                </a:lnTo>
                <a:lnTo>
                  <a:pt x="4258" y="12459"/>
                </a:lnTo>
                <a:lnTo>
                  <a:pt x="4209" y="12410"/>
                </a:lnTo>
                <a:lnTo>
                  <a:pt x="4039" y="12240"/>
                </a:lnTo>
                <a:lnTo>
                  <a:pt x="3893" y="12070"/>
                </a:lnTo>
                <a:lnTo>
                  <a:pt x="3626" y="11680"/>
                </a:lnTo>
                <a:lnTo>
                  <a:pt x="3358" y="11291"/>
                </a:lnTo>
                <a:lnTo>
                  <a:pt x="3139" y="10877"/>
                </a:lnTo>
                <a:lnTo>
                  <a:pt x="2920" y="10464"/>
                </a:lnTo>
                <a:lnTo>
                  <a:pt x="2750" y="10172"/>
                </a:lnTo>
                <a:lnTo>
                  <a:pt x="2579" y="9928"/>
                </a:lnTo>
                <a:lnTo>
                  <a:pt x="2920" y="9612"/>
                </a:lnTo>
                <a:lnTo>
                  <a:pt x="3066" y="9904"/>
                </a:lnTo>
                <a:lnTo>
                  <a:pt x="3212" y="10172"/>
                </a:lnTo>
                <a:lnTo>
                  <a:pt x="3528" y="10658"/>
                </a:lnTo>
                <a:lnTo>
                  <a:pt x="3747" y="10999"/>
                </a:lnTo>
                <a:lnTo>
                  <a:pt x="3966" y="11340"/>
                </a:lnTo>
                <a:lnTo>
                  <a:pt x="4112" y="11510"/>
                </a:lnTo>
                <a:lnTo>
                  <a:pt x="4234" y="11656"/>
                </a:lnTo>
                <a:lnTo>
                  <a:pt x="4380" y="11778"/>
                </a:lnTo>
                <a:lnTo>
                  <a:pt x="4550" y="11875"/>
                </a:lnTo>
                <a:lnTo>
                  <a:pt x="4623" y="11899"/>
                </a:lnTo>
                <a:lnTo>
                  <a:pt x="4672" y="11899"/>
                </a:lnTo>
                <a:lnTo>
                  <a:pt x="4745" y="11875"/>
                </a:lnTo>
                <a:lnTo>
                  <a:pt x="4793" y="11851"/>
                </a:lnTo>
                <a:lnTo>
                  <a:pt x="4842" y="11778"/>
                </a:lnTo>
                <a:lnTo>
                  <a:pt x="4866" y="11729"/>
                </a:lnTo>
                <a:lnTo>
                  <a:pt x="4866" y="11656"/>
                </a:lnTo>
                <a:lnTo>
                  <a:pt x="4842" y="11607"/>
                </a:lnTo>
                <a:lnTo>
                  <a:pt x="4599" y="11267"/>
                </a:lnTo>
                <a:lnTo>
                  <a:pt x="4331" y="10950"/>
                </a:lnTo>
                <a:lnTo>
                  <a:pt x="4088" y="10634"/>
                </a:lnTo>
                <a:lnTo>
                  <a:pt x="3845" y="10318"/>
                </a:lnTo>
                <a:lnTo>
                  <a:pt x="3528" y="9855"/>
                </a:lnTo>
                <a:lnTo>
                  <a:pt x="3334" y="9612"/>
                </a:lnTo>
                <a:lnTo>
                  <a:pt x="3139" y="9417"/>
                </a:lnTo>
                <a:lnTo>
                  <a:pt x="3480" y="9077"/>
                </a:lnTo>
                <a:lnTo>
                  <a:pt x="3577" y="9223"/>
                </a:lnTo>
                <a:lnTo>
                  <a:pt x="3674" y="9344"/>
                </a:lnTo>
                <a:lnTo>
                  <a:pt x="3893" y="9661"/>
                </a:lnTo>
                <a:lnTo>
                  <a:pt x="4112" y="9977"/>
                </a:lnTo>
                <a:lnTo>
                  <a:pt x="4282" y="10196"/>
                </a:lnTo>
                <a:lnTo>
                  <a:pt x="4501" y="10415"/>
                </a:lnTo>
                <a:lnTo>
                  <a:pt x="4599" y="10512"/>
                </a:lnTo>
                <a:lnTo>
                  <a:pt x="4720" y="10610"/>
                </a:lnTo>
                <a:lnTo>
                  <a:pt x="4866" y="10658"/>
                </a:lnTo>
                <a:lnTo>
                  <a:pt x="4988" y="10707"/>
                </a:lnTo>
                <a:lnTo>
                  <a:pt x="5085" y="10707"/>
                </a:lnTo>
                <a:lnTo>
                  <a:pt x="5183" y="10683"/>
                </a:lnTo>
                <a:lnTo>
                  <a:pt x="5231" y="10610"/>
                </a:lnTo>
                <a:lnTo>
                  <a:pt x="5256" y="10537"/>
                </a:lnTo>
                <a:lnTo>
                  <a:pt x="5280" y="10464"/>
                </a:lnTo>
                <a:lnTo>
                  <a:pt x="5256" y="10391"/>
                </a:lnTo>
                <a:lnTo>
                  <a:pt x="5207" y="10318"/>
                </a:lnTo>
                <a:lnTo>
                  <a:pt x="5110" y="10269"/>
                </a:lnTo>
                <a:lnTo>
                  <a:pt x="4988" y="10220"/>
                </a:lnTo>
                <a:lnTo>
                  <a:pt x="4866" y="10147"/>
                </a:lnTo>
                <a:lnTo>
                  <a:pt x="4745" y="10050"/>
                </a:lnTo>
                <a:lnTo>
                  <a:pt x="4647" y="9953"/>
                </a:lnTo>
                <a:lnTo>
                  <a:pt x="4453" y="9734"/>
                </a:lnTo>
                <a:lnTo>
                  <a:pt x="4282" y="9515"/>
                </a:lnTo>
                <a:lnTo>
                  <a:pt x="3991" y="9174"/>
                </a:lnTo>
                <a:lnTo>
                  <a:pt x="3845" y="9004"/>
                </a:lnTo>
                <a:lnTo>
                  <a:pt x="3747" y="8931"/>
                </a:lnTo>
                <a:lnTo>
                  <a:pt x="3650" y="8882"/>
                </a:lnTo>
                <a:lnTo>
                  <a:pt x="3966" y="8517"/>
                </a:lnTo>
                <a:lnTo>
                  <a:pt x="4039" y="8420"/>
                </a:lnTo>
                <a:lnTo>
                  <a:pt x="4185" y="8615"/>
                </a:lnTo>
                <a:lnTo>
                  <a:pt x="4331" y="8809"/>
                </a:lnTo>
                <a:lnTo>
                  <a:pt x="4647" y="9150"/>
                </a:lnTo>
                <a:lnTo>
                  <a:pt x="5183" y="9709"/>
                </a:lnTo>
                <a:lnTo>
                  <a:pt x="5304" y="9807"/>
                </a:lnTo>
                <a:lnTo>
                  <a:pt x="5426" y="9904"/>
                </a:lnTo>
                <a:lnTo>
                  <a:pt x="5548" y="9977"/>
                </a:lnTo>
                <a:lnTo>
                  <a:pt x="5718" y="9977"/>
                </a:lnTo>
                <a:lnTo>
                  <a:pt x="5767" y="9953"/>
                </a:lnTo>
                <a:lnTo>
                  <a:pt x="5791" y="9904"/>
                </a:lnTo>
                <a:lnTo>
                  <a:pt x="5840" y="9855"/>
                </a:lnTo>
                <a:lnTo>
                  <a:pt x="5840" y="9807"/>
                </a:lnTo>
                <a:lnTo>
                  <a:pt x="5815" y="9685"/>
                </a:lnTo>
                <a:lnTo>
                  <a:pt x="5767" y="9588"/>
                </a:lnTo>
                <a:lnTo>
                  <a:pt x="5669" y="9515"/>
                </a:lnTo>
                <a:lnTo>
                  <a:pt x="5572" y="9417"/>
                </a:lnTo>
                <a:lnTo>
                  <a:pt x="5304" y="9174"/>
                </a:lnTo>
                <a:lnTo>
                  <a:pt x="5012" y="8907"/>
                </a:lnTo>
                <a:lnTo>
                  <a:pt x="4647" y="8542"/>
                </a:lnTo>
                <a:lnTo>
                  <a:pt x="4282" y="8201"/>
                </a:lnTo>
                <a:lnTo>
                  <a:pt x="4234" y="8152"/>
                </a:lnTo>
                <a:lnTo>
                  <a:pt x="4599" y="7690"/>
                </a:lnTo>
                <a:lnTo>
                  <a:pt x="4696" y="7885"/>
                </a:lnTo>
                <a:lnTo>
                  <a:pt x="4842" y="8079"/>
                </a:lnTo>
                <a:lnTo>
                  <a:pt x="5134" y="8396"/>
                </a:lnTo>
                <a:lnTo>
                  <a:pt x="5329" y="8590"/>
                </a:lnTo>
                <a:lnTo>
                  <a:pt x="5548" y="8809"/>
                </a:lnTo>
                <a:lnTo>
                  <a:pt x="5791" y="9004"/>
                </a:lnTo>
                <a:lnTo>
                  <a:pt x="5913" y="9077"/>
                </a:lnTo>
                <a:lnTo>
                  <a:pt x="6034" y="9150"/>
                </a:lnTo>
                <a:lnTo>
                  <a:pt x="6180" y="9150"/>
                </a:lnTo>
                <a:lnTo>
                  <a:pt x="6205" y="9101"/>
                </a:lnTo>
                <a:lnTo>
                  <a:pt x="6253" y="9052"/>
                </a:lnTo>
                <a:lnTo>
                  <a:pt x="6278" y="9004"/>
                </a:lnTo>
                <a:lnTo>
                  <a:pt x="6278" y="8931"/>
                </a:lnTo>
                <a:lnTo>
                  <a:pt x="6253" y="8882"/>
                </a:lnTo>
                <a:lnTo>
                  <a:pt x="6229" y="8834"/>
                </a:lnTo>
                <a:lnTo>
                  <a:pt x="6034" y="8639"/>
                </a:lnTo>
                <a:lnTo>
                  <a:pt x="5840" y="8469"/>
                </a:lnTo>
                <a:lnTo>
                  <a:pt x="5621" y="8298"/>
                </a:lnTo>
                <a:lnTo>
                  <a:pt x="5402" y="8104"/>
                </a:lnTo>
                <a:lnTo>
                  <a:pt x="5110" y="7787"/>
                </a:lnTo>
                <a:lnTo>
                  <a:pt x="4939" y="7641"/>
                </a:lnTo>
                <a:lnTo>
                  <a:pt x="4745" y="7495"/>
                </a:lnTo>
                <a:lnTo>
                  <a:pt x="4915" y="7301"/>
                </a:lnTo>
                <a:lnTo>
                  <a:pt x="5061" y="7155"/>
                </a:lnTo>
                <a:lnTo>
                  <a:pt x="5402" y="7495"/>
                </a:lnTo>
                <a:lnTo>
                  <a:pt x="5718" y="7885"/>
                </a:lnTo>
                <a:lnTo>
                  <a:pt x="5888" y="8104"/>
                </a:lnTo>
                <a:lnTo>
                  <a:pt x="6132" y="8323"/>
                </a:lnTo>
                <a:lnTo>
                  <a:pt x="6253" y="8420"/>
                </a:lnTo>
                <a:lnTo>
                  <a:pt x="6375" y="8469"/>
                </a:lnTo>
                <a:lnTo>
                  <a:pt x="6497" y="8493"/>
                </a:lnTo>
                <a:lnTo>
                  <a:pt x="6643" y="8493"/>
                </a:lnTo>
                <a:lnTo>
                  <a:pt x="6716" y="8444"/>
                </a:lnTo>
                <a:lnTo>
                  <a:pt x="6764" y="8371"/>
                </a:lnTo>
                <a:lnTo>
                  <a:pt x="6764" y="8298"/>
                </a:lnTo>
                <a:lnTo>
                  <a:pt x="6740" y="8225"/>
                </a:lnTo>
                <a:lnTo>
                  <a:pt x="6643" y="8128"/>
                </a:lnTo>
                <a:lnTo>
                  <a:pt x="6545" y="8055"/>
                </a:lnTo>
                <a:lnTo>
                  <a:pt x="6424" y="7982"/>
                </a:lnTo>
                <a:lnTo>
                  <a:pt x="6326" y="7885"/>
                </a:lnTo>
                <a:lnTo>
                  <a:pt x="6205" y="7787"/>
                </a:lnTo>
                <a:lnTo>
                  <a:pt x="6083" y="7641"/>
                </a:lnTo>
                <a:lnTo>
                  <a:pt x="5864" y="7398"/>
                </a:lnTo>
                <a:lnTo>
                  <a:pt x="5742" y="7252"/>
                </a:lnTo>
                <a:lnTo>
                  <a:pt x="5621" y="7130"/>
                </a:lnTo>
                <a:lnTo>
                  <a:pt x="5450" y="7009"/>
                </a:lnTo>
                <a:lnTo>
                  <a:pt x="5304" y="6936"/>
                </a:lnTo>
                <a:lnTo>
                  <a:pt x="5718" y="6595"/>
                </a:lnTo>
                <a:lnTo>
                  <a:pt x="6326" y="7203"/>
                </a:lnTo>
                <a:lnTo>
                  <a:pt x="6643" y="7520"/>
                </a:lnTo>
                <a:lnTo>
                  <a:pt x="6910" y="7860"/>
                </a:lnTo>
                <a:lnTo>
                  <a:pt x="7251" y="8274"/>
                </a:lnTo>
                <a:lnTo>
                  <a:pt x="7543" y="8688"/>
                </a:lnTo>
                <a:lnTo>
                  <a:pt x="8176" y="9539"/>
                </a:lnTo>
                <a:lnTo>
                  <a:pt x="8954" y="10512"/>
                </a:lnTo>
                <a:lnTo>
                  <a:pt x="9733" y="11486"/>
                </a:lnTo>
                <a:lnTo>
                  <a:pt x="10098" y="11997"/>
                </a:lnTo>
                <a:lnTo>
                  <a:pt x="10463" y="12508"/>
                </a:lnTo>
                <a:lnTo>
                  <a:pt x="10828" y="13019"/>
                </a:lnTo>
                <a:lnTo>
                  <a:pt x="11023" y="13262"/>
                </a:lnTo>
                <a:lnTo>
                  <a:pt x="11242" y="13481"/>
                </a:lnTo>
                <a:lnTo>
                  <a:pt x="11339" y="13554"/>
                </a:lnTo>
                <a:lnTo>
                  <a:pt x="11436" y="13578"/>
                </a:lnTo>
                <a:lnTo>
                  <a:pt x="11509" y="13554"/>
                </a:lnTo>
                <a:lnTo>
                  <a:pt x="11582" y="13505"/>
                </a:lnTo>
                <a:lnTo>
                  <a:pt x="11655" y="13432"/>
                </a:lnTo>
                <a:lnTo>
                  <a:pt x="11680" y="13359"/>
                </a:lnTo>
                <a:lnTo>
                  <a:pt x="11704" y="13238"/>
                </a:lnTo>
                <a:lnTo>
                  <a:pt x="11680" y="13140"/>
                </a:lnTo>
                <a:lnTo>
                  <a:pt x="11558" y="12897"/>
                </a:lnTo>
                <a:lnTo>
                  <a:pt x="11388" y="12629"/>
                </a:lnTo>
                <a:lnTo>
                  <a:pt x="11217" y="12386"/>
                </a:lnTo>
                <a:lnTo>
                  <a:pt x="11047" y="12143"/>
                </a:lnTo>
                <a:lnTo>
                  <a:pt x="10268" y="11194"/>
                </a:lnTo>
                <a:lnTo>
                  <a:pt x="10001" y="10853"/>
                </a:lnTo>
                <a:lnTo>
                  <a:pt x="10147" y="10756"/>
                </a:lnTo>
                <a:lnTo>
                  <a:pt x="10220" y="10877"/>
                </a:lnTo>
                <a:lnTo>
                  <a:pt x="10317" y="10999"/>
                </a:lnTo>
                <a:lnTo>
                  <a:pt x="10463" y="11169"/>
                </a:lnTo>
                <a:lnTo>
                  <a:pt x="10633" y="11364"/>
                </a:lnTo>
                <a:lnTo>
                  <a:pt x="10828" y="11510"/>
                </a:lnTo>
                <a:lnTo>
                  <a:pt x="11023" y="11656"/>
                </a:lnTo>
                <a:lnTo>
                  <a:pt x="11071" y="11680"/>
                </a:lnTo>
                <a:lnTo>
                  <a:pt x="11144" y="11680"/>
                </a:lnTo>
                <a:lnTo>
                  <a:pt x="11217" y="11656"/>
                </a:lnTo>
                <a:lnTo>
                  <a:pt x="11266" y="11632"/>
                </a:lnTo>
                <a:lnTo>
                  <a:pt x="11315" y="11559"/>
                </a:lnTo>
                <a:lnTo>
                  <a:pt x="11339" y="11510"/>
                </a:lnTo>
                <a:lnTo>
                  <a:pt x="11339" y="11437"/>
                </a:lnTo>
                <a:lnTo>
                  <a:pt x="11315" y="11364"/>
                </a:lnTo>
                <a:lnTo>
                  <a:pt x="11169" y="11218"/>
                </a:lnTo>
                <a:lnTo>
                  <a:pt x="11023" y="11072"/>
                </a:lnTo>
                <a:lnTo>
                  <a:pt x="10682" y="10804"/>
                </a:lnTo>
                <a:lnTo>
                  <a:pt x="10390" y="10512"/>
                </a:lnTo>
                <a:lnTo>
                  <a:pt x="10390" y="10488"/>
                </a:lnTo>
                <a:lnTo>
                  <a:pt x="10731" y="10026"/>
                </a:lnTo>
                <a:lnTo>
                  <a:pt x="10828" y="10172"/>
                </a:lnTo>
                <a:lnTo>
                  <a:pt x="10901" y="10293"/>
                </a:lnTo>
                <a:lnTo>
                  <a:pt x="11023" y="10439"/>
                </a:lnTo>
                <a:lnTo>
                  <a:pt x="11169" y="10610"/>
                </a:lnTo>
                <a:lnTo>
                  <a:pt x="11315" y="10756"/>
                </a:lnTo>
                <a:lnTo>
                  <a:pt x="11412" y="10926"/>
                </a:lnTo>
                <a:lnTo>
                  <a:pt x="11485" y="10999"/>
                </a:lnTo>
                <a:lnTo>
                  <a:pt x="11534" y="11048"/>
                </a:lnTo>
                <a:lnTo>
                  <a:pt x="11607" y="11048"/>
                </a:lnTo>
                <a:lnTo>
                  <a:pt x="11680" y="11023"/>
                </a:lnTo>
                <a:lnTo>
                  <a:pt x="11753" y="10975"/>
                </a:lnTo>
                <a:lnTo>
                  <a:pt x="11777" y="10902"/>
                </a:lnTo>
                <a:lnTo>
                  <a:pt x="11801" y="10829"/>
                </a:lnTo>
                <a:lnTo>
                  <a:pt x="11777" y="10731"/>
                </a:lnTo>
                <a:lnTo>
                  <a:pt x="11680" y="10585"/>
                </a:lnTo>
                <a:lnTo>
                  <a:pt x="11582" y="10439"/>
                </a:lnTo>
                <a:lnTo>
                  <a:pt x="11315" y="10196"/>
                </a:lnTo>
                <a:lnTo>
                  <a:pt x="11169" y="10050"/>
                </a:lnTo>
                <a:lnTo>
                  <a:pt x="11023" y="9904"/>
                </a:lnTo>
                <a:lnTo>
                  <a:pt x="10925" y="9807"/>
                </a:lnTo>
                <a:lnTo>
                  <a:pt x="11217" y="9539"/>
                </a:lnTo>
                <a:lnTo>
                  <a:pt x="11315" y="9636"/>
                </a:lnTo>
                <a:lnTo>
                  <a:pt x="11412" y="9782"/>
                </a:lnTo>
                <a:lnTo>
                  <a:pt x="11582" y="10026"/>
                </a:lnTo>
                <a:lnTo>
                  <a:pt x="11655" y="10172"/>
                </a:lnTo>
                <a:lnTo>
                  <a:pt x="11753" y="10293"/>
                </a:lnTo>
                <a:lnTo>
                  <a:pt x="11874" y="10391"/>
                </a:lnTo>
                <a:lnTo>
                  <a:pt x="11996" y="10488"/>
                </a:lnTo>
                <a:lnTo>
                  <a:pt x="12093" y="10512"/>
                </a:lnTo>
                <a:lnTo>
                  <a:pt x="12190" y="10512"/>
                </a:lnTo>
                <a:lnTo>
                  <a:pt x="12239" y="10464"/>
                </a:lnTo>
                <a:lnTo>
                  <a:pt x="12312" y="10391"/>
                </a:lnTo>
                <a:lnTo>
                  <a:pt x="12336" y="10318"/>
                </a:lnTo>
                <a:lnTo>
                  <a:pt x="12336" y="10245"/>
                </a:lnTo>
                <a:lnTo>
                  <a:pt x="12288" y="10172"/>
                </a:lnTo>
                <a:lnTo>
                  <a:pt x="12215" y="10099"/>
                </a:lnTo>
                <a:lnTo>
                  <a:pt x="12117" y="10026"/>
                </a:lnTo>
                <a:lnTo>
                  <a:pt x="12020" y="9928"/>
                </a:lnTo>
                <a:lnTo>
                  <a:pt x="11850" y="9709"/>
                </a:lnTo>
                <a:lnTo>
                  <a:pt x="11680" y="9466"/>
                </a:lnTo>
                <a:lnTo>
                  <a:pt x="11607" y="9369"/>
                </a:lnTo>
                <a:lnTo>
                  <a:pt x="11485" y="9271"/>
                </a:lnTo>
                <a:lnTo>
                  <a:pt x="11704" y="9077"/>
                </a:lnTo>
                <a:lnTo>
                  <a:pt x="11972" y="9223"/>
                </a:lnTo>
                <a:lnTo>
                  <a:pt x="12215" y="9417"/>
                </a:lnTo>
                <a:lnTo>
                  <a:pt x="12409" y="9636"/>
                </a:lnTo>
                <a:lnTo>
                  <a:pt x="12628" y="9880"/>
                </a:lnTo>
                <a:lnTo>
                  <a:pt x="12993" y="10415"/>
                </a:lnTo>
                <a:lnTo>
                  <a:pt x="13334" y="10902"/>
                </a:lnTo>
                <a:lnTo>
                  <a:pt x="13845" y="11559"/>
                </a:lnTo>
                <a:lnTo>
                  <a:pt x="14356" y="12240"/>
                </a:lnTo>
                <a:lnTo>
                  <a:pt x="14551" y="12556"/>
                </a:lnTo>
                <a:lnTo>
                  <a:pt x="14770" y="12921"/>
                </a:lnTo>
                <a:lnTo>
                  <a:pt x="14891" y="13092"/>
                </a:lnTo>
                <a:lnTo>
                  <a:pt x="15037" y="13262"/>
                </a:lnTo>
                <a:lnTo>
                  <a:pt x="15159" y="13384"/>
                </a:lnTo>
                <a:lnTo>
                  <a:pt x="15305" y="13481"/>
                </a:lnTo>
                <a:lnTo>
                  <a:pt x="15427" y="13505"/>
                </a:lnTo>
                <a:lnTo>
                  <a:pt x="15548" y="13481"/>
                </a:lnTo>
                <a:lnTo>
                  <a:pt x="15597" y="13432"/>
                </a:lnTo>
                <a:lnTo>
                  <a:pt x="15621" y="13408"/>
                </a:lnTo>
                <a:lnTo>
                  <a:pt x="15646" y="13359"/>
                </a:lnTo>
                <a:lnTo>
                  <a:pt x="15646" y="13286"/>
                </a:lnTo>
                <a:lnTo>
                  <a:pt x="15597" y="13092"/>
                </a:lnTo>
                <a:lnTo>
                  <a:pt x="15524" y="12897"/>
                </a:lnTo>
                <a:lnTo>
                  <a:pt x="15427" y="12702"/>
                </a:lnTo>
                <a:lnTo>
                  <a:pt x="15281" y="12532"/>
                </a:lnTo>
                <a:lnTo>
                  <a:pt x="15013" y="12167"/>
                </a:lnTo>
                <a:lnTo>
                  <a:pt x="14745" y="11826"/>
                </a:lnTo>
                <a:lnTo>
                  <a:pt x="14478" y="11461"/>
                </a:lnTo>
                <a:lnTo>
                  <a:pt x="14210" y="11121"/>
                </a:lnTo>
                <a:lnTo>
                  <a:pt x="13650" y="10415"/>
                </a:lnTo>
                <a:lnTo>
                  <a:pt x="13310" y="9880"/>
                </a:lnTo>
                <a:lnTo>
                  <a:pt x="13091" y="9588"/>
                </a:lnTo>
                <a:lnTo>
                  <a:pt x="12872" y="9296"/>
                </a:lnTo>
                <a:lnTo>
                  <a:pt x="12604" y="9052"/>
                </a:lnTo>
                <a:lnTo>
                  <a:pt x="12482" y="8931"/>
                </a:lnTo>
                <a:lnTo>
                  <a:pt x="12336" y="8834"/>
                </a:lnTo>
                <a:lnTo>
                  <a:pt x="12215" y="8761"/>
                </a:lnTo>
                <a:lnTo>
                  <a:pt x="12069" y="8688"/>
                </a:lnTo>
                <a:lnTo>
                  <a:pt x="11899" y="8663"/>
                </a:lnTo>
                <a:lnTo>
                  <a:pt x="11753" y="8663"/>
                </a:lnTo>
                <a:lnTo>
                  <a:pt x="11655" y="8615"/>
                </a:lnTo>
                <a:lnTo>
                  <a:pt x="11558" y="8615"/>
                </a:lnTo>
                <a:lnTo>
                  <a:pt x="11388" y="8688"/>
                </a:lnTo>
                <a:lnTo>
                  <a:pt x="11242" y="8785"/>
                </a:lnTo>
                <a:lnTo>
                  <a:pt x="11071" y="8907"/>
                </a:lnTo>
                <a:lnTo>
                  <a:pt x="10950" y="9028"/>
                </a:lnTo>
                <a:lnTo>
                  <a:pt x="10682" y="9320"/>
                </a:lnTo>
                <a:lnTo>
                  <a:pt x="10463" y="9612"/>
                </a:lnTo>
                <a:lnTo>
                  <a:pt x="10074" y="10050"/>
                </a:lnTo>
                <a:lnTo>
                  <a:pt x="9903" y="10318"/>
                </a:lnTo>
                <a:lnTo>
                  <a:pt x="9830" y="10464"/>
                </a:lnTo>
                <a:lnTo>
                  <a:pt x="9782" y="10585"/>
                </a:lnTo>
                <a:lnTo>
                  <a:pt x="8589" y="9125"/>
                </a:lnTo>
                <a:lnTo>
                  <a:pt x="8249" y="8688"/>
                </a:lnTo>
                <a:lnTo>
                  <a:pt x="7908" y="8225"/>
                </a:lnTo>
                <a:lnTo>
                  <a:pt x="7567" y="7787"/>
                </a:lnTo>
                <a:lnTo>
                  <a:pt x="7227" y="7349"/>
                </a:lnTo>
                <a:lnTo>
                  <a:pt x="6935" y="7009"/>
                </a:lnTo>
                <a:lnTo>
                  <a:pt x="6594" y="6668"/>
                </a:lnTo>
                <a:lnTo>
                  <a:pt x="6424" y="6498"/>
                </a:lnTo>
                <a:lnTo>
                  <a:pt x="6229" y="6376"/>
                </a:lnTo>
                <a:lnTo>
                  <a:pt x="6034" y="6254"/>
                </a:lnTo>
                <a:lnTo>
                  <a:pt x="5815" y="6157"/>
                </a:lnTo>
                <a:lnTo>
                  <a:pt x="5742" y="6108"/>
                </a:lnTo>
                <a:lnTo>
                  <a:pt x="5645" y="6084"/>
                </a:lnTo>
                <a:close/>
                <a:moveTo>
                  <a:pt x="5864" y="1388"/>
                </a:moveTo>
                <a:lnTo>
                  <a:pt x="6837" y="1412"/>
                </a:lnTo>
                <a:lnTo>
                  <a:pt x="7811" y="1436"/>
                </a:lnTo>
                <a:lnTo>
                  <a:pt x="8784" y="1485"/>
                </a:lnTo>
                <a:lnTo>
                  <a:pt x="9757" y="1534"/>
                </a:lnTo>
                <a:lnTo>
                  <a:pt x="10755" y="1558"/>
                </a:lnTo>
                <a:lnTo>
                  <a:pt x="12726" y="1558"/>
                </a:lnTo>
                <a:lnTo>
                  <a:pt x="14429" y="1485"/>
                </a:lnTo>
                <a:lnTo>
                  <a:pt x="16181" y="1485"/>
                </a:lnTo>
                <a:lnTo>
                  <a:pt x="16181" y="1558"/>
                </a:lnTo>
                <a:lnTo>
                  <a:pt x="16157" y="1801"/>
                </a:lnTo>
                <a:lnTo>
                  <a:pt x="16132" y="2045"/>
                </a:lnTo>
                <a:lnTo>
                  <a:pt x="16132" y="2507"/>
                </a:lnTo>
                <a:lnTo>
                  <a:pt x="16132" y="2945"/>
                </a:lnTo>
                <a:lnTo>
                  <a:pt x="16181" y="3821"/>
                </a:lnTo>
                <a:lnTo>
                  <a:pt x="16181" y="5062"/>
                </a:lnTo>
                <a:lnTo>
                  <a:pt x="16132" y="6303"/>
                </a:lnTo>
                <a:lnTo>
                  <a:pt x="16059" y="8809"/>
                </a:lnTo>
                <a:lnTo>
                  <a:pt x="16059" y="10561"/>
                </a:lnTo>
                <a:lnTo>
                  <a:pt x="16084" y="12313"/>
                </a:lnTo>
                <a:lnTo>
                  <a:pt x="16108" y="12946"/>
                </a:lnTo>
                <a:lnTo>
                  <a:pt x="16132" y="13603"/>
                </a:lnTo>
                <a:lnTo>
                  <a:pt x="16157" y="13724"/>
                </a:lnTo>
                <a:lnTo>
                  <a:pt x="15524" y="13773"/>
                </a:lnTo>
                <a:lnTo>
                  <a:pt x="14916" y="13797"/>
                </a:lnTo>
                <a:lnTo>
                  <a:pt x="13675" y="13822"/>
                </a:lnTo>
                <a:lnTo>
                  <a:pt x="11193" y="13822"/>
                </a:lnTo>
                <a:lnTo>
                  <a:pt x="8614" y="13846"/>
                </a:lnTo>
                <a:lnTo>
                  <a:pt x="6010" y="13895"/>
                </a:lnTo>
                <a:lnTo>
                  <a:pt x="4793" y="13895"/>
                </a:lnTo>
                <a:lnTo>
                  <a:pt x="3577" y="13870"/>
                </a:lnTo>
                <a:lnTo>
                  <a:pt x="2263" y="13846"/>
                </a:lnTo>
                <a:lnTo>
                  <a:pt x="1801" y="13846"/>
                </a:lnTo>
                <a:lnTo>
                  <a:pt x="1728" y="12873"/>
                </a:lnTo>
                <a:lnTo>
                  <a:pt x="1655" y="11899"/>
                </a:lnTo>
                <a:lnTo>
                  <a:pt x="1606" y="10950"/>
                </a:lnTo>
                <a:lnTo>
                  <a:pt x="1582" y="9977"/>
                </a:lnTo>
                <a:lnTo>
                  <a:pt x="1582" y="8882"/>
                </a:lnTo>
                <a:lnTo>
                  <a:pt x="1606" y="7787"/>
                </a:lnTo>
                <a:lnTo>
                  <a:pt x="1606" y="6668"/>
                </a:lnTo>
                <a:lnTo>
                  <a:pt x="1582" y="5573"/>
                </a:lnTo>
                <a:lnTo>
                  <a:pt x="1533" y="4356"/>
                </a:lnTo>
                <a:lnTo>
                  <a:pt x="1484" y="3115"/>
                </a:lnTo>
                <a:lnTo>
                  <a:pt x="1460" y="2483"/>
                </a:lnTo>
                <a:lnTo>
                  <a:pt x="1460" y="1850"/>
                </a:lnTo>
                <a:lnTo>
                  <a:pt x="1436" y="1631"/>
                </a:lnTo>
                <a:lnTo>
                  <a:pt x="1411" y="1412"/>
                </a:lnTo>
                <a:lnTo>
                  <a:pt x="1557" y="1412"/>
                </a:lnTo>
                <a:lnTo>
                  <a:pt x="1703" y="1436"/>
                </a:lnTo>
                <a:lnTo>
                  <a:pt x="1849" y="1485"/>
                </a:lnTo>
                <a:lnTo>
                  <a:pt x="1995" y="1509"/>
                </a:lnTo>
                <a:lnTo>
                  <a:pt x="2433" y="1558"/>
                </a:lnTo>
                <a:lnTo>
                  <a:pt x="2871" y="1558"/>
                </a:lnTo>
                <a:lnTo>
                  <a:pt x="3358" y="1534"/>
                </a:lnTo>
                <a:lnTo>
                  <a:pt x="3869" y="1485"/>
                </a:lnTo>
                <a:lnTo>
                  <a:pt x="4866" y="1412"/>
                </a:lnTo>
                <a:lnTo>
                  <a:pt x="5864" y="1388"/>
                </a:lnTo>
                <a:close/>
                <a:moveTo>
                  <a:pt x="6375" y="925"/>
                </a:moveTo>
                <a:lnTo>
                  <a:pt x="5353" y="950"/>
                </a:lnTo>
                <a:lnTo>
                  <a:pt x="4331" y="998"/>
                </a:lnTo>
                <a:lnTo>
                  <a:pt x="3334" y="1071"/>
                </a:lnTo>
                <a:lnTo>
                  <a:pt x="2823" y="1096"/>
                </a:lnTo>
                <a:lnTo>
                  <a:pt x="2190" y="1096"/>
                </a:lnTo>
                <a:lnTo>
                  <a:pt x="2020" y="1071"/>
                </a:lnTo>
                <a:lnTo>
                  <a:pt x="1728" y="1023"/>
                </a:lnTo>
                <a:lnTo>
                  <a:pt x="1582" y="1023"/>
                </a:lnTo>
                <a:lnTo>
                  <a:pt x="1436" y="1047"/>
                </a:lnTo>
                <a:lnTo>
                  <a:pt x="1314" y="1120"/>
                </a:lnTo>
                <a:lnTo>
                  <a:pt x="1241" y="1242"/>
                </a:lnTo>
                <a:lnTo>
                  <a:pt x="1192" y="1290"/>
                </a:lnTo>
                <a:lnTo>
                  <a:pt x="1144" y="1339"/>
                </a:lnTo>
                <a:lnTo>
                  <a:pt x="1095" y="1509"/>
                </a:lnTo>
                <a:lnTo>
                  <a:pt x="1071" y="1680"/>
                </a:lnTo>
                <a:lnTo>
                  <a:pt x="1046" y="1899"/>
                </a:lnTo>
                <a:lnTo>
                  <a:pt x="1046" y="2288"/>
                </a:lnTo>
                <a:lnTo>
                  <a:pt x="1046" y="2531"/>
                </a:lnTo>
                <a:lnTo>
                  <a:pt x="1046" y="3213"/>
                </a:lnTo>
                <a:lnTo>
                  <a:pt x="1071" y="3918"/>
                </a:lnTo>
                <a:lnTo>
                  <a:pt x="1119" y="5330"/>
                </a:lnTo>
                <a:lnTo>
                  <a:pt x="1144" y="6352"/>
                </a:lnTo>
                <a:lnTo>
                  <a:pt x="1144" y="7374"/>
                </a:lnTo>
                <a:lnTo>
                  <a:pt x="1119" y="9417"/>
                </a:lnTo>
                <a:lnTo>
                  <a:pt x="1144" y="10634"/>
                </a:lnTo>
                <a:lnTo>
                  <a:pt x="1192" y="11851"/>
                </a:lnTo>
                <a:lnTo>
                  <a:pt x="1290" y="13043"/>
                </a:lnTo>
                <a:lnTo>
                  <a:pt x="1387" y="14260"/>
                </a:lnTo>
                <a:lnTo>
                  <a:pt x="1411" y="14357"/>
                </a:lnTo>
                <a:lnTo>
                  <a:pt x="1460" y="14406"/>
                </a:lnTo>
                <a:lnTo>
                  <a:pt x="1533" y="14454"/>
                </a:lnTo>
                <a:lnTo>
                  <a:pt x="1606" y="14479"/>
                </a:lnTo>
                <a:lnTo>
                  <a:pt x="1679" y="14479"/>
                </a:lnTo>
                <a:lnTo>
                  <a:pt x="1752" y="14430"/>
                </a:lnTo>
                <a:lnTo>
                  <a:pt x="1801" y="14381"/>
                </a:lnTo>
                <a:lnTo>
                  <a:pt x="1825" y="14308"/>
                </a:lnTo>
                <a:lnTo>
                  <a:pt x="2141" y="14357"/>
                </a:lnTo>
                <a:lnTo>
                  <a:pt x="2969" y="14357"/>
                </a:lnTo>
                <a:lnTo>
                  <a:pt x="4282" y="14406"/>
                </a:lnTo>
                <a:lnTo>
                  <a:pt x="5572" y="14430"/>
                </a:lnTo>
                <a:lnTo>
                  <a:pt x="6837" y="14406"/>
                </a:lnTo>
                <a:lnTo>
                  <a:pt x="8103" y="14406"/>
                </a:lnTo>
                <a:lnTo>
                  <a:pt x="10633" y="14357"/>
                </a:lnTo>
                <a:lnTo>
                  <a:pt x="12045" y="14333"/>
                </a:lnTo>
                <a:lnTo>
                  <a:pt x="13480" y="14333"/>
                </a:lnTo>
                <a:lnTo>
                  <a:pt x="14891" y="14308"/>
                </a:lnTo>
                <a:lnTo>
                  <a:pt x="15597" y="14284"/>
                </a:lnTo>
                <a:lnTo>
                  <a:pt x="16303" y="14235"/>
                </a:lnTo>
                <a:lnTo>
                  <a:pt x="16400" y="14211"/>
                </a:lnTo>
                <a:lnTo>
                  <a:pt x="16473" y="14211"/>
                </a:lnTo>
                <a:lnTo>
                  <a:pt x="16546" y="14187"/>
                </a:lnTo>
                <a:lnTo>
                  <a:pt x="16619" y="14138"/>
                </a:lnTo>
                <a:lnTo>
                  <a:pt x="16643" y="14065"/>
                </a:lnTo>
                <a:lnTo>
                  <a:pt x="16668" y="13992"/>
                </a:lnTo>
                <a:lnTo>
                  <a:pt x="16668" y="13895"/>
                </a:lnTo>
                <a:lnTo>
                  <a:pt x="16643" y="13822"/>
                </a:lnTo>
                <a:lnTo>
                  <a:pt x="16570" y="13773"/>
                </a:lnTo>
                <a:lnTo>
                  <a:pt x="16570" y="13773"/>
                </a:lnTo>
                <a:lnTo>
                  <a:pt x="16643" y="13797"/>
                </a:lnTo>
                <a:lnTo>
                  <a:pt x="16668" y="13797"/>
                </a:lnTo>
                <a:lnTo>
                  <a:pt x="16643" y="13700"/>
                </a:lnTo>
                <a:lnTo>
                  <a:pt x="16619" y="13603"/>
                </a:lnTo>
                <a:lnTo>
                  <a:pt x="16595" y="13043"/>
                </a:lnTo>
                <a:lnTo>
                  <a:pt x="16546" y="11729"/>
                </a:lnTo>
                <a:lnTo>
                  <a:pt x="16546" y="9685"/>
                </a:lnTo>
                <a:lnTo>
                  <a:pt x="16570" y="7666"/>
                </a:lnTo>
                <a:lnTo>
                  <a:pt x="16643" y="5184"/>
                </a:lnTo>
                <a:lnTo>
                  <a:pt x="16643" y="3943"/>
                </a:lnTo>
                <a:lnTo>
                  <a:pt x="16595" y="2702"/>
                </a:lnTo>
                <a:lnTo>
                  <a:pt x="16619" y="2312"/>
                </a:lnTo>
                <a:lnTo>
                  <a:pt x="16619" y="2045"/>
                </a:lnTo>
                <a:lnTo>
                  <a:pt x="16643" y="1753"/>
                </a:lnTo>
                <a:lnTo>
                  <a:pt x="16619" y="1485"/>
                </a:lnTo>
                <a:lnTo>
                  <a:pt x="16546" y="1266"/>
                </a:lnTo>
                <a:lnTo>
                  <a:pt x="16522" y="1169"/>
                </a:lnTo>
                <a:lnTo>
                  <a:pt x="16449" y="1120"/>
                </a:lnTo>
                <a:lnTo>
                  <a:pt x="16400" y="1071"/>
                </a:lnTo>
                <a:lnTo>
                  <a:pt x="16278" y="1071"/>
                </a:lnTo>
                <a:lnTo>
                  <a:pt x="16205" y="1047"/>
                </a:lnTo>
                <a:lnTo>
                  <a:pt x="15792" y="974"/>
                </a:lnTo>
                <a:lnTo>
                  <a:pt x="15354" y="950"/>
                </a:lnTo>
                <a:lnTo>
                  <a:pt x="14916" y="925"/>
                </a:lnTo>
                <a:lnTo>
                  <a:pt x="14478" y="950"/>
                </a:lnTo>
                <a:lnTo>
                  <a:pt x="13577" y="998"/>
                </a:lnTo>
                <a:lnTo>
                  <a:pt x="12726" y="1071"/>
                </a:lnTo>
                <a:lnTo>
                  <a:pt x="11631" y="1096"/>
                </a:lnTo>
                <a:lnTo>
                  <a:pt x="10560" y="1096"/>
                </a:lnTo>
                <a:lnTo>
                  <a:pt x="9490" y="1047"/>
                </a:lnTo>
                <a:lnTo>
                  <a:pt x="8395" y="998"/>
                </a:lnTo>
                <a:lnTo>
                  <a:pt x="7373" y="950"/>
                </a:lnTo>
                <a:lnTo>
                  <a:pt x="6375" y="925"/>
                </a:lnTo>
                <a:close/>
                <a:moveTo>
                  <a:pt x="3480" y="415"/>
                </a:moveTo>
                <a:lnTo>
                  <a:pt x="4647" y="463"/>
                </a:lnTo>
                <a:lnTo>
                  <a:pt x="8200" y="463"/>
                </a:lnTo>
                <a:lnTo>
                  <a:pt x="10390" y="439"/>
                </a:lnTo>
                <a:lnTo>
                  <a:pt x="12604" y="439"/>
                </a:lnTo>
                <a:lnTo>
                  <a:pt x="17033" y="463"/>
                </a:lnTo>
                <a:lnTo>
                  <a:pt x="16935" y="731"/>
                </a:lnTo>
                <a:lnTo>
                  <a:pt x="16887" y="1023"/>
                </a:lnTo>
                <a:lnTo>
                  <a:pt x="16862" y="1315"/>
                </a:lnTo>
                <a:lnTo>
                  <a:pt x="16862" y="1631"/>
                </a:lnTo>
                <a:lnTo>
                  <a:pt x="16887" y="2239"/>
                </a:lnTo>
                <a:lnTo>
                  <a:pt x="16960" y="2799"/>
                </a:lnTo>
                <a:lnTo>
                  <a:pt x="17057" y="3797"/>
                </a:lnTo>
                <a:lnTo>
                  <a:pt x="17154" y="4770"/>
                </a:lnTo>
                <a:lnTo>
                  <a:pt x="17179" y="5768"/>
                </a:lnTo>
                <a:lnTo>
                  <a:pt x="17203" y="6765"/>
                </a:lnTo>
                <a:lnTo>
                  <a:pt x="17154" y="8031"/>
                </a:lnTo>
                <a:lnTo>
                  <a:pt x="17106" y="9296"/>
                </a:lnTo>
                <a:lnTo>
                  <a:pt x="17033" y="10561"/>
                </a:lnTo>
                <a:lnTo>
                  <a:pt x="16960" y="11802"/>
                </a:lnTo>
                <a:lnTo>
                  <a:pt x="16960" y="12289"/>
                </a:lnTo>
                <a:lnTo>
                  <a:pt x="16960" y="12775"/>
                </a:lnTo>
                <a:lnTo>
                  <a:pt x="16984" y="13749"/>
                </a:lnTo>
                <a:lnTo>
                  <a:pt x="16960" y="14187"/>
                </a:lnTo>
                <a:lnTo>
                  <a:pt x="16960" y="14406"/>
                </a:lnTo>
                <a:lnTo>
                  <a:pt x="16984" y="14625"/>
                </a:lnTo>
                <a:lnTo>
                  <a:pt x="16497" y="14722"/>
                </a:lnTo>
                <a:lnTo>
                  <a:pt x="15986" y="14771"/>
                </a:lnTo>
                <a:lnTo>
                  <a:pt x="15500" y="14795"/>
                </a:lnTo>
                <a:lnTo>
                  <a:pt x="14989" y="14819"/>
                </a:lnTo>
                <a:lnTo>
                  <a:pt x="13991" y="14795"/>
                </a:lnTo>
                <a:lnTo>
                  <a:pt x="12969" y="14771"/>
                </a:lnTo>
                <a:lnTo>
                  <a:pt x="11874" y="14771"/>
                </a:lnTo>
                <a:lnTo>
                  <a:pt x="10779" y="14795"/>
                </a:lnTo>
                <a:lnTo>
                  <a:pt x="9684" y="14844"/>
                </a:lnTo>
                <a:lnTo>
                  <a:pt x="8589" y="14941"/>
                </a:lnTo>
                <a:lnTo>
                  <a:pt x="7470" y="15038"/>
                </a:lnTo>
                <a:lnTo>
                  <a:pt x="6375" y="15160"/>
                </a:lnTo>
                <a:lnTo>
                  <a:pt x="5815" y="15184"/>
                </a:lnTo>
                <a:lnTo>
                  <a:pt x="5256" y="15184"/>
                </a:lnTo>
                <a:lnTo>
                  <a:pt x="4696" y="15160"/>
                </a:lnTo>
                <a:lnTo>
                  <a:pt x="4136" y="15111"/>
                </a:lnTo>
                <a:lnTo>
                  <a:pt x="3212" y="15014"/>
                </a:lnTo>
                <a:lnTo>
                  <a:pt x="2750" y="14965"/>
                </a:lnTo>
                <a:lnTo>
                  <a:pt x="2287" y="14965"/>
                </a:lnTo>
                <a:lnTo>
                  <a:pt x="1192" y="15014"/>
                </a:lnTo>
                <a:lnTo>
                  <a:pt x="633" y="15087"/>
                </a:lnTo>
                <a:lnTo>
                  <a:pt x="633" y="15038"/>
                </a:lnTo>
                <a:lnTo>
                  <a:pt x="657" y="14990"/>
                </a:lnTo>
                <a:lnTo>
                  <a:pt x="633" y="14941"/>
                </a:lnTo>
                <a:lnTo>
                  <a:pt x="633" y="14892"/>
                </a:lnTo>
                <a:lnTo>
                  <a:pt x="584" y="14844"/>
                </a:lnTo>
                <a:lnTo>
                  <a:pt x="608" y="14600"/>
                </a:lnTo>
                <a:lnTo>
                  <a:pt x="608" y="14381"/>
                </a:lnTo>
                <a:lnTo>
                  <a:pt x="584" y="14162"/>
                </a:lnTo>
                <a:lnTo>
                  <a:pt x="535" y="13749"/>
                </a:lnTo>
                <a:lnTo>
                  <a:pt x="511" y="13262"/>
                </a:lnTo>
                <a:lnTo>
                  <a:pt x="511" y="12751"/>
                </a:lnTo>
                <a:lnTo>
                  <a:pt x="511" y="11753"/>
                </a:lnTo>
                <a:lnTo>
                  <a:pt x="560" y="9709"/>
                </a:lnTo>
                <a:lnTo>
                  <a:pt x="584" y="8688"/>
                </a:lnTo>
                <a:lnTo>
                  <a:pt x="560" y="7666"/>
                </a:lnTo>
                <a:lnTo>
                  <a:pt x="535" y="5695"/>
                </a:lnTo>
                <a:lnTo>
                  <a:pt x="462" y="3724"/>
                </a:lnTo>
                <a:lnTo>
                  <a:pt x="438" y="2799"/>
                </a:lnTo>
                <a:lnTo>
                  <a:pt x="414" y="1874"/>
                </a:lnTo>
                <a:lnTo>
                  <a:pt x="414" y="1534"/>
                </a:lnTo>
                <a:lnTo>
                  <a:pt x="438" y="1193"/>
                </a:lnTo>
                <a:lnTo>
                  <a:pt x="462" y="828"/>
                </a:lnTo>
                <a:lnTo>
                  <a:pt x="438" y="488"/>
                </a:lnTo>
                <a:lnTo>
                  <a:pt x="706" y="536"/>
                </a:lnTo>
                <a:lnTo>
                  <a:pt x="998" y="536"/>
                </a:lnTo>
                <a:lnTo>
                  <a:pt x="1582" y="463"/>
                </a:lnTo>
                <a:lnTo>
                  <a:pt x="2044" y="439"/>
                </a:lnTo>
                <a:lnTo>
                  <a:pt x="2531" y="415"/>
                </a:lnTo>
                <a:close/>
                <a:moveTo>
                  <a:pt x="2360" y="1"/>
                </a:moveTo>
                <a:lnTo>
                  <a:pt x="1874" y="50"/>
                </a:lnTo>
                <a:lnTo>
                  <a:pt x="1071" y="123"/>
                </a:lnTo>
                <a:lnTo>
                  <a:pt x="681" y="147"/>
                </a:lnTo>
                <a:lnTo>
                  <a:pt x="243" y="147"/>
                </a:lnTo>
                <a:lnTo>
                  <a:pt x="195" y="171"/>
                </a:lnTo>
                <a:lnTo>
                  <a:pt x="146" y="244"/>
                </a:lnTo>
                <a:lnTo>
                  <a:pt x="146" y="342"/>
                </a:lnTo>
                <a:lnTo>
                  <a:pt x="170" y="390"/>
                </a:lnTo>
                <a:lnTo>
                  <a:pt x="219" y="415"/>
                </a:lnTo>
                <a:lnTo>
                  <a:pt x="146" y="561"/>
                </a:lnTo>
                <a:lnTo>
                  <a:pt x="97" y="707"/>
                </a:lnTo>
                <a:lnTo>
                  <a:pt x="49" y="1047"/>
                </a:lnTo>
                <a:lnTo>
                  <a:pt x="24" y="1388"/>
                </a:lnTo>
                <a:lnTo>
                  <a:pt x="0" y="1704"/>
                </a:lnTo>
                <a:lnTo>
                  <a:pt x="0" y="2215"/>
                </a:lnTo>
                <a:lnTo>
                  <a:pt x="0" y="2702"/>
                </a:lnTo>
                <a:lnTo>
                  <a:pt x="49" y="3724"/>
                </a:lnTo>
                <a:lnTo>
                  <a:pt x="122" y="5792"/>
                </a:lnTo>
                <a:lnTo>
                  <a:pt x="146" y="7860"/>
                </a:lnTo>
                <a:lnTo>
                  <a:pt x="146" y="8931"/>
                </a:lnTo>
                <a:lnTo>
                  <a:pt x="122" y="10001"/>
                </a:lnTo>
                <a:lnTo>
                  <a:pt x="73" y="12143"/>
                </a:lnTo>
                <a:lnTo>
                  <a:pt x="73" y="13116"/>
                </a:lnTo>
                <a:lnTo>
                  <a:pt x="97" y="13603"/>
                </a:lnTo>
                <a:lnTo>
                  <a:pt x="122" y="14089"/>
                </a:lnTo>
                <a:lnTo>
                  <a:pt x="122" y="14333"/>
                </a:lnTo>
                <a:lnTo>
                  <a:pt x="122" y="14600"/>
                </a:lnTo>
                <a:lnTo>
                  <a:pt x="146" y="14868"/>
                </a:lnTo>
                <a:lnTo>
                  <a:pt x="170" y="14990"/>
                </a:lnTo>
                <a:lnTo>
                  <a:pt x="195" y="15111"/>
                </a:lnTo>
                <a:lnTo>
                  <a:pt x="170" y="15111"/>
                </a:lnTo>
                <a:lnTo>
                  <a:pt x="146" y="15160"/>
                </a:lnTo>
                <a:lnTo>
                  <a:pt x="122" y="15209"/>
                </a:lnTo>
                <a:lnTo>
                  <a:pt x="146" y="15282"/>
                </a:lnTo>
                <a:lnTo>
                  <a:pt x="195" y="15355"/>
                </a:lnTo>
                <a:lnTo>
                  <a:pt x="292" y="15403"/>
                </a:lnTo>
                <a:lnTo>
                  <a:pt x="779" y="15428"/>
                </a:lnTo>
                <a:lnTo>
                  <a:pt x="1290" y="15428"/>
                </a:lnTo>
                <a:lnTo>
                  <a:pt x="2287" y="15403"/>
                </a:lnTo>
                <a:lnTo>
                  <a:pt x="2823" y="15428"/>
                </a:lnTo>
                <a:lnTo>
                  <a:pt x="3358" y="15452"/>
                </a:lnTo>
                <a:lnTo>
                  <a:pt x="4453" y="15598"/>
                </a:lnTo>
                <a:lnTo>
                  <a:pt x="4988" y="15647"/>
                </a:lnTo>
                <a:lnTo>
                  <a:pt x="6083" y="15647"/>
                </a:lnTo>
                <a:lnTo>
                  <a:pt x="6618" y="15598"/>
                </a:lnTo>
                <a:lnTo>
                  <a:pt x="7713" y="15476"/>
                </a:lnTo>
                <a:lnTo>
                  <a:pt x="8784" y="15379"/>
                </a:lnTo>
                <a:lnTo>
                  <a:pt x="9879" y="15282"/>
                </a:lnTo>
                <a:lnTo>
                  <a:pt x="10974" y="15233"/>
                </a:lnTo>
                <a:lnTo>
                  <a:pt x="13164" y="15233"/>
                </a:lnTo>
                <a:lnTo>
                  <a:pt x="14161" y="15282"/>
                </a:lnTo>
                <a:lnTo>
                  <a:pt x="15183" y="15257"/>
                </a:lnTo>
                <a:lnTo>
                  <a:pt x="15694" y="15257"/>
                </a:lnTo>
                <a:lnTo>
                  <a:pt x="16181" y="15209"/>
                </a:lnTo>
                <a:lnTo>
                  <a:pt x="16692" y="15160"/>
                </a:lnTo>
                <a:lnTo>
                  <a:pt x="17203" y="15063"/>
                </a:lnTo>
                <a:lnTo>
                  <a:pt x="17276" y="15038"/>
                </a:lnTo>
                <a:lnTo>
                  <a:pt x="17325" y="14990"/>
                </a:lnTo>
                <a:lnTo>
                  <a:pt x="17349" y="14917"/>
                </a:lnTo>
                <a:lnTo>
                  <a:pt x="17349" y="14844"/>
                </a:lnTo>
                <a:lnTo>
                  <a:pt x="17373" y="14844"/>
                </a:lnTo>
                <a:lnTo>
                  <a:pt x="17422" y="14722"/>
                </a:lnTo>
                <a:lnTo>
                  <a:pt x="17471" y="14625"/>
                </a:lnTo>
                <a:lnTo>
                  <a:pt x="17519" y="14357"/>
                </a:lnTo>
                <a:lnTo>
                  <a:pt x="17495" y="13870"/>
                </a:lnTo>
                <a:lnTo>
                  <a:pt x="17495" y="13432"/>
                </a:lnTo>
                <a:lnTo>
                  <a:pt x="17495" y="13019"/>
                </a:lnTo>
                <a:lnTo>
                  <a:pt x="17471" y="12167"/>
                </a:lnTo>
                <a:lnTo>
                  <a:pt x="17519" y="10950"/>
                </a:lnTo>
                <a:lnTo>
                  <a:pt x="17568" y="9734"/>
                </a:lnTo>
                <a:lnTo>
                  <a:pt x="17665" y="8517"/>
                </a:lnTo>
                <a:lnTo>
                  <a:pt x="17714" y="7301"/>
                </a:lnTo>
                <a:lnTo>
                  <a:pt x="17714" y="6352"/>
                </a:lnTo>
                <a:lnTo>
                  <a:pt x="17714" y="5378"/>
                </a:lnTo>
                <a:lnTo>
                  <a:pt x="17665" y="4429"/>
                </a:lnTo>
                <a:lnTo>
                  <a:pt x="17544" y="3480"/>
                </a:lnTo>
                <a:lnTo>
                  <a:pt x="17446" y="2629"/>
                </a:lnTo>
                <a:lnTo>
                  <a:pt x="17373" y="1777"/>
                </a:lnTo>
                <a:lnTo>
                  <a:pt x="17349" y="1461"/>
                </a:lnTo>
                <a:lnTo>
                  <a:pt x="17349" y="1120"/>
                </a:lnTo>
                <a:lnTo>
                  <a:pt x="17373" y="780"/>
                </a:lnTo>
                <a:lnTo>
                  <a:pt x="17446" y="463"/>
                </a:lnTo>
                <a:lnTo>
                  <a:pt x="17519" y="439"/>
                </a:lnTo>
                <a:lnTo>
                  <a:pt x="17592" y="390"/>
                </a:lnTo>
                <a:lnTo>
                  <a:pt x="17617" y="317"/>
                </a:lnTo>
                <a:lnTo>
                  <a:pt x="17641" y="244"/>
                </a:lnTo>
                <a:lnTo>
                  <a:pt x="17617" y="147"/>
                </a:lnTo>
                <a:lnTo>
                  <a:pt x="17568" y="98"/>
                </a:lnTo>
                <a:lnTo>
                  <a:pt x="17519" y="50"/>
                </a:lnTo>
                <a:lnTo>
                  <a:pt x="17422" y="25"/>
                </a:lnTo>
                <a:lnTo>
                  <a:pt x="12896" y="1"/>
                </a:lnTo>
                <a:lnTo>
                  <a:pt x="10633" y="1"/>
                </a:lnTo>
                <a:lnTo>
                  <a:pt x="8370" y="25"/>
                </a:lnTo>
                <a:lnTo>
                  <a:pt x="6107" y="50"/>
                </a:lnTo>
                <a:lnTo>
                  <a:pt x="4988" y="50"/>
                </a:lnTo>
                <a:lnTo>
                  <a:pt x="3845" y="25"/>
                </a:lnTo>
                <a:lnTo>
                  <a:pt x="284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4" name="Google Shape;594;p48"/>
          <p:cNvSpPr/>
          <p:nvPr/>
        </p:nvSpPr>
        <p:spPr>
          <a:xfrm>
            <a:off x="5571011" y="833188"/>
            <a:ext cx="244372" cy="274449"/>
          </a:xfrm>
          <a:custGeom>
            <a:avLst/>
            <a:gdLst/>
            <a:ahLst/>
            <a:cxnLst/>
            <a:rect l="l" t="t" r="r" b="b"/>
            <a:pathLst>
              <a:path w="14430" h="16206" extrusionOk="0">
                <a:moveTo>
                  <a:pt x="13724" y="584"/>
                </a:moveTo>
                <a:lnTo>
                  <a:pt x="13724" y="974"/>
                </a:lnTo>
                <a:lnTo>
                  <a:pt x="13748" y="2312"/>
                </a:lnTo>
                <a:lnTo>
                  <a:pt x="13772" y="3139"/>
                </a:lnTo>
                <a:lnTo>
                  <a:pt x="13821" y="3966"/>
                </a:lnTo>
                <a:lnTo>
                  <a:pt x="13967" y="5621"/>
                </a:lnTo>
                <a:lnTo>
                  <a:pt x="13991" y="6375"/>
                </a:lnTo>
                <a:lnTo>
                  <a:pt x="14016" y="7154"/>
                </a:lnTo>
                <a:lnTo>
                  <a:pt x="13991" y="7908"/>
                </a:lnTo>
                <a:lnTo>
                  <a:pt x="13967" y="8687"/>
                </a:lnTo>
                <a:lnTo>
                  <a:pt x="13918" y="9441"/>
                </a:lnTo>
                <a:lnTo>
                  <a:pt x="13870" y="10195"/>
                </a:lnTo>
                <a:lnTo>
                  <a:pt x="13699" y="11728"/>
                </a:lnTo>
                <a:lnTo>
                  <a:pt x="13602" y="11972"/>
                </a:lnTo>
                <a:lnTo>
                  <a:pt x="13480" y="12191"/>
                </a:lnTo>
                <a:lnTo>
                  <a:pt x="13359" y="12361"/>
                </a:lnTo>
                <a:lnTo>
                  <a:pt x="13188" y="12531"/>
                </a:lnTo>
                <a:lnTo>
                  <a:pt x="13261" y="12361"/>
                </a:lnTo>
                <a:lnTo>
                  <a:pt x="13286" y="12191"/>
                </a:lnTo>
                <a:lnTo>
                  <a:pt x="13334" y="12020"/>
                </a:lnTo>
                <a:lnTo>
                  <a:pt x="13334" y="11850"/>
                </a:lnTo>
                <a:lnTo>
                  <a:pt x="13310" y="11777"/>
                </a:lnTo>
                <a:lnTo>
                  <a:pt x="13286" y="11704"/>
                </a:lnTo>
                <a:lnTo>
                  <a:pt x="13237" y="11680"/>
                </a:lnTo>
                <a:lnTo>
                  <a:pt x="13188" y="11704"/>
                </a:lnTo>
                <a:lnTo>
                  <a:pt x="13091" y="11826"/>
                </a:lnTo>
                <a:lnTo>
                  <a:pt x="12994" y="11972"/>
                </a:lnTo>
                <a:lnTo>
                  <a:pt x="12872" y="12288"/>
                </a:lnTo>
                <a:lnTo>
                  <a:pt x="12726" y="12580"/>
                </a:lnTo>
                <a:lnTo>
                  <a:pt x="12677" y="12750"/>
                </a:lnTo>
                <a:lnTo>
                  <a:pt x="12653" y="12896"/>
                </a:lnTo>
                <a:lnTo>
                  <a:pt x="12337" y="13018"/>
                </a:lnTo>
                <a:lnTo>
                  <a:pt x="12337" y="13018"/>
                </a:lnTo>
                <a:lnTo>
                  <a:pt x="12385" y="12799"/>
                </a:lnTo>
                <a:lnTo>
                  <a:pt x="12483" y="12604"/>
                </a:lnTo>
                <a:lnTo>
                  <a:pt x="12604" y="12312"/>
                </a:lnTo>
                <a:lnTo>
                  <a:pt x="12677" y="12142"/>
                </a:lnTo>
                <a:lnTo>
                  <a:pt x="12677" y="12069"/>
                </a:lnTo>
                <a:lnTo>
                  <a:pt x="12677" y="11996"/>
                </a:lnTo>
                <a:lnTo>
                  <a:pt x="12653" y="11972"/>
                </a:lnTo>
                <a:lnTo>
                  <a:pt x="12580" y="11972"/>
                </a:lnTo>
                <a:lnTo>
                  <a:pt x="12507" y="12020"/>
                </a:lnTo>
                <a:lnTo>
                  <a:pt x="12434" y="12069"/>
                </a:lnTo>
                <a:lnTo>
                  <a:pt x="12361" y="12142"/>
                </a:lnTo>
                <a:lnTo>
                  <a:pt x="12239" y="12312"/>
                </a:lnTo>
                <a:lnTo>
                  <a:pt x="12142" y="12458"/>
                </a:lnTo>
                <a:lnTo>
                  <a:pt x="11996" y="12775"/>
                </a:lnTo>
                <a:lnTo>
                  <a:pt x="11947" y="12921"/>
                </a:lnTo>
                <a:lnTo>
                  <a:pt x="11899" y="13091"/>
                </a:lnTo>
                <a:lnTo>
                  <a:pt x="11461" y="13140"/>
                </a:lnTo>
                <a:lnTo>
                  <a:pt x="11704" y="12604"/>
                </a:lnTo>
                <a:lnTo>
                  <a:pt x="11777" y="12483"/>
                </a:lnTo>
                <a:lnTo>
                  <a:pt x="11874" y="12264"/>
                </a:lnTo>
                <a:lnTo>
                  <a:pt x="11923" y="12142"/>
                </a:lnTo>
                <a:lnTo>
                  <a:pt x="11947" y="12045"/>
                </a:lnTo>
                <a:lnTo>
                  <a:pt x="11947" y="11972"/>
                </a:lnTo>
                <a:lnTo>
                  <a:pt x="11923" y="11923"/>
                </a:lnTo>
                <a:lnTo>
                  <a:pt x="11850" y="11899"/>
                </a:lnTo>
                <a:lnTo>
                  <a:pt x="11753" y="11923"/>
                </a:lnTo>
                <a:lnTo>
                  <a:pt x="11680" y="11996"/>
                </a:lnTo>
                <a:lnTo>
                  <a:pt x="11582" y="12069"/>
                </a:lnTo>
                <a:lnTo>
                  <a:pt x="11461" y="12264"/>
                </a:lnTo>
                <a:lnTo>
                  <a:pt x="11363" y="12410"/>
                </a:lnTo>
                <a:lnTo>
                  <a:pt x="11169" y="12702"/>
                </a:lnTo>
                <a:lnTo>
                  <a:pt x="11071" y="12896"/>
                </a:lnTo>
                <a:lnTo>
                  <a:pt x="10974" y="13091"/>
                </a:lnTo>
                <a:lnTo>
                  <a:pt x="10731" y="13042"/>
                </a:lnTo>
                <a:lnTo>
                  <a:pt x="10804" y="12848"/>
                </a:lnTo>
                <a:lnTo>
                  <a:pt x="11023" y="12385"/>
                </a:lnTo>
                <a:lnTo>
                  <a:pt x="11120" y="12166"/>
                </a:lnTo>
                <a:lnTo>
                  <a:pt x="11144" y="12045"/>
                </a:lnTo>
                <a:lnTo>
                  <a:pt x="11169" y="11923"/>
                </a:lnTo>
                <a:lnTo>
                  <a:pt x="11144" y="11874"/>
                </a:lnTo>
                <a:lnTo>
                  <a:pt x="11120" y="11850"/>
                </a:lnTo>
                <a:lnTo>
                  <a:pt x="11071" y="11850"/>
                </a:lnTo>
                <a:lnTo>
                  <a:pt x="10974" y="11947"/>
                </a:lnTo>
                <a:lnTo>
                  <a:pt x="10877" y="12020"/>
                </a:lnTo>
                <a:lnTo>
                  <a:pt x="10731" y="12215"/>
                </a:lnTo>
                <a:lnTo>
                  <a:pt x="10609" y="12434"/>
                </a:lnTo>
                <a:lnTo>
                  <a:pt x="10487" y="12653"/>
                </a:lnTo>
                <a:lnTo>
                  <a:pt x="10341" y="12921"/>
                </a:lnTo>
                <a:lnTo>
                  <a:pt x="10147" y="12799"/>
                </a:lnTo>
                <a:lnTo>
                  <a:pt x="10098" y="12775"/>
                </a:lnTo>
                <a:lnTo>
                  <a:pt x="10171" y="12653"/>
                </a:lnTo>
                <a:lnTo>
                  <a:pt x="10244" y="12531"/>
                </a:lnTo>
                <a:lnTo>
                  <a:pt x="10390" y="12264"/>
                </a:lnTo>
                <a:lnTo>
                  <a:pt x="10439" y="12118"/>
                </a:lnTo>
                <a:lnTo>
                  <a:pt x="10463" y="11996"/>
                </a:lnTo>
                <a:lnTo>
                  <a:pt x="10439" y="11874"/>
                </a:lnTo>
                <a:lnTo>
                  <a:pt x="10390" y="11753"/>
                </a:lnTo>
                <a:lnTo>
                  <a:pt x="10341" y="11728"/>
                </a:lnTo>
                <a:lnTo>
                  <a:pt x="10293" y="11753"/>
                </a:lnTo>
                <a:lnTo>
                  <a:pt x="10171" y="11850"/>
                </a:lnTo>
                <a:lnTo>
                  <a:pt x="10074" y="11996"/>
                </a:lnTo>
                <a:lnTo>
                  <a:pt x="9879" y="12288"/>
                </a:lnTo>
                <a:lnTo>
                  <a:pt x="9806" y="12385"/>
                </a:lnTo>
                <a:lnTo>
                  <a:pt x="9782" y="12191"/>
                </a:lnTo>
                <a:lnTo>
                  <a:pt x="9782" y="11996"/>
                </a:lnTo>
                <a:lnTo>
                  <a:pt x="9806" y="11801"/>
                </a:lnTo>
                <a:lnTo>
                  <a:pt x="9879" y="11607"/>
                </a:lnTo>
                <a:lnTo>
                  <a:pt x="9976" y="11436"/>
                </a:lnTo>
                <a:lnTo>
                  <a:pt x="10098" y="11266"/>
                </a:lnTo>
                <a:lnTo>
                  <a:pt x="10244" y="11120"/>
                </a:lnTo>
                <a:lnTo>
                  <a:pt x="10390" y="10998"/>
                </a:lnTo>
                <a:lnTo>
                  <a:pt x="10633" y="10877"/>
                </a:lnTo>
                <a:lnTo>
                  <a:pt x="10901" y="10804"/>
                </a:lnTo>
                <a:lnTo>
                  <a:pt x="11169" y="10755"/>
                </a:lnTo>
                <a:lnTo>
                  <a:pt x="11436" y="10731"/>
                </a:lnTo>
                <a:lnTo>
                  <a:pt x="11728" y="10682"/>
                </a:lnTo>
                <a:lnTo>
                  <a:pt x="11972" y="10609"/>
                </a:lnTo>
                <a:lnTo>
                  <a:pt x="12215" y="10512"/>
                </a:lnTo>
                <a:lnTo>
                  <a:pt x="12312" y="10439"/>
                </a:lnTo>
                <a:lnTo>
                  <a:pt x="12434" y="10341"/>
                </a:lnTo>
                <a:lnTo>
                  <a:pt x="12507" y="10341"/>
                </a:lnTo>
                <a:lnTo>
                  <a:pt x="12580" y="10317"/>
                </a:lnTo>
                <a:lnTo>
                  <a:pt x="12629" y="10244"/>
                </a:lnTo>
                <a:lnTo>
                  <a:pt x="12653" y="10171"/>
                </a:lnTo>
                <a:lnTo>
                  <a:pt x="12653" y="9830"/>
                </a:lnTo>
                <a:lnTo>
                  <a:pt x="12653" y="9514"/>
                </a:lnTo>
                <a:lnTo>
                  <a:pt x="12653" y="9198"/>
                </a:lnTo>
                <a:lnTo>
                  <a:pt x="12653" y="8857"/>
                </a:lnTo>
                <a:lnTo>
                  <a:pt x="12726" y="8030"/>
                </a:lnTo>
                <a:lnTo>
                  <a:pt x="12823" y="7203"/>
                </a:lnTo>
                <a:lnTo>
                  <a:pt x="12848" y="6789"/>
                </a:lnTo>
                <a:lnTo>
                  <a:pt x="12848" y="6375"/>
                </a:lnTo>
                <a:lnTo>
                  <a:pt x="12823" y="5548"/>
                </a:lnTo>
                <a:lnTo>
                  <a:pt x="12848" y="5232"/>
                </a:lnTo>
                <a:lnTo>
                  <a:pt x="12872" y="4842"/>
                </a:lnTo>
                <a:lnTo>
                  <a:pt x="12872" y="4648"/>
                </a:lnTo>
                <a:lnTo>
                  <a:pt x="12848" y="4477"/>
                </a:lnTo>
                <a:lnTo>
                  <a:pt x="12799" y="4307"/>
                </a:lnTo>
                <a:lnTo>
                  <a:pt x="12726" y="4161"/>
                </a:lnTo>
                <a:lnTo>
                  <a:pt x="12775" y="4112"/>
                </a:lnTo>
                <a:lnTo>
                  <a:pt x="12799" y="4039"/>
                </a:lnTo>
                <a:lnTo>
                  <a:pt x="12823" y="3966"/>
                </a:lnTo>
                <a:lnTo>
                  <a:pt x="12799" y="3893"/>
                </a:lnTo>
                <a:lnTo>
                  <a:pt x="12750" y="3820"/>
                </a:lnTo>
                <a:lnTo>
                  <a:pt x="12702" y="3772"/>
                </a:lnTo>
                <a:lnTo>
                  <a:pt x="12604" y="3747"/>
                </a:lnTo>
                <a:lnTo>
                  <a:pt x="12531" y="3747"/>
                </a:lnTo>
                <a:lnTo>
                  <a:pt x="12045" y="3869"/>
                </a:lnTo>
                <a:lnTo>
                  <a:pt x="11558" y="3991"/>
                </a:lnTo>
                <a:lnTo>
                  <a:pt x="10585" y="4258"/>
                </a:lnTo>
                <a:lnTo>
                  <a:pt x="8468" y="4794"/>
                </a:lnTo>
                <a:lnTo>
                  <a:pt x="7446" y="5061"/>
                </a:lnTo>
                <a:lnTo>
                  <a:pt x="6959" y="5207"/>
                </a:lnTo>
                <a:lnTo>
                  <a:pt x="6448" y="5378"/>
                </a:lnTo>
                <a:lnTo>
                  <a:pt x="5962" y="5548"/>
                </a:lnTo>
                <a:lnTo>
                  <a:pt x="5499" y="5743"/>
                </a:lnTo>
                <a:lnTo>
                  <a:pt x="5013" y="5986"/>
                </a:lnTo>
                <a:lnTo>
                  <a:pt x="4575" y="6229"/>
                </a:lnTo>
                <a:lnTo>
                  <a:pt x="4526" y="6254"/>
                </a:lnTo>
                <a:lnTo>
                  <a:pt x="4526" y="6302"/>
                </a:lnTo>
                <a:lnTo>
                  <a:pt x="4526" y="6351"/>
                </a:lnTo>
                <a:lnTo>
                  <a:pt x="4550" y="6400"/>
                </a:lnTo>
                <a:lnTo>
                  <a:pt x="4623" y="7130"/>
                </a:lnTo>
                <a:lnTo>
                  <a:pt x="4648" y="7495"/>
                </a:lnTo>
                <a:lnTo>
                  <a:pt x="4648" y="7860"/>
                </a:lnTo>
                <a:lnTo>
                  <a:pt x="4623" y="8736"/>
                </a:lnTo>
                <a:lnTo>
                  <a:pt x="4575" y="9587"/>
                </a:lnTo>
                <a:lnTo>
                  <a:pt x="4575" y="10171"/>
                </a:lnTo>
                <a:lnTo>
                  <a:pt x="4575" y="10779"/>
                </a:lnTo>
                <a:lnTo>
                  <a:pt x="4599" y="11972"/>
                </a:lnTo>
                <a:lnTo>
                  <a:pt x="4623" y="12580"/>
                </a:lnTo>
                <a:lnTo>
                  <a:pt x="4623" y="13164"/>
                </a:lnTo>
                <a:lnTo>
                  <a:pt x="4575" y="13772"/>
                </a:lnTo>
                <a:lnTo>
                  <a:pt x="4526" y="14356"/>
                </a:lnTo>
                <a:lnTo>
                  <a:pt x="4356" y="14600"/>
                </a:lnTo>
                <a:lnTo>
                  <a:pt x="4404" y="14356"/>
                </a:lnTo>
                <a:lnTo>
                  <a:pt x="4404" y="14259"/>
                </a:lnTo>
                <a:lnTo>
                  <a:pt x="4404" y="14137"/>
                </a:lnTo>
                <a:lnTo>
                  <a:pt x="4380" y="14064"/>
                </a:lnTo>
                <a:lnTo>
                  <a:pt x="4307" y="14040"/>
                </a:lnTo>
                <a:lnTo>
                  <a:pt x="4258" y="14064"/>
                </a:lnTo>
                <a:lnTo>
                  <a:pt x="4185" y="14113"/>
                </a:lnTo>
                <a:lnTo>
                  <a:pt x="4088" y="14259"/>
                </a:lnTo>
                <a:lnTo>
                  <a:pt x="4015" y="14429"/>
                </a:lnTo>
                <a:lnTo>
                  <a:pt x="3869" y="14770"/>
                </a:lnTo>
                <a:lnTo>
                  <a:pt x="3723" y="15038"/>
                </a:lnTo>
                <a:lnTo>
                  <a:pt x="3674" y="15184"/>
                </a:lnTo>
                <a:lnTo>
                  <a:pt x="3626" y="15305"/>
                </a:lnTo>
                <a:lnTo>
                  <a:pt x="3285" y="15451"/>
                </a:lnTo>
                <a:lnTo>
                  <a:pt x="3407" y="15159"/>
                </a:lnTo>
                <a:lnTo>
                  <a:pt x="3601" y="14770"/>
                </a:lnTo>
                <a:lnTo>
                  <a:pt x="3674" y="14551"/>
                </a:lnTo>
                <a:lnTo>
                  <a:pt x="3699" y="14429"/>
                </a:lnTo>
                <a:lnTo>
                  <a:pt x="3699" y="14332"/>
                </a:lnTo>
                <a:lnTo>
                  <a:pt x="3699" y="14283"/>
                </a:lnTo>
                <a:lnTo>
                  <a:pt x="3650" y="14259"/>
                </a:lnTo>
                <a:lnTo>
                  <a:pt x="3601" y="14235"/>
                </a:lnTo>
                <a:lnTo>
                  <a:pt x="3577" y="14259"/>
                </a:lnTo>
                <a:lnTo>
                  <a:pt x="3407" y="14429"/>
                </a:lnTo>
                <a:lnTo>
                  <a:pt x="3261" y="14648"/>
                </a:lnTo>
                <a:lnTo>
                  <a:pt x="3017" y="15062"/>
                </a:lnTo>
                <a:lnTo>
                  <a:pt x="2847" y="15330"/>
                </a:lnTo>
                <a:lnTo>
                  <a:pt x="2798" y="15476"/>
                </a:lnTo>
                <a:lnTo>
                  <a:pt x="2750" y="15622"/>
                </a:lnTo>
                <a:lnTo>
                  <a:pt x="2531" y="15670"/>
                </a:lnTo>
                <a:lnTo>
                  <a:pt x="2531" y="15670"/>
                </a:lnTo>
                <a:lnTo>
                  <a:pt x="2628" y="15403"/>
                </a:lnTo>
                <a:lnTo>
                  <a:pt x="2725" y="15159"/>
                </a:lnTo>
                <a:lnTo>
                  <a:pt x="2798" y="14965"/>
                </a:lnTo>
                <a:lnTo>
                  <a:pt x="2871" y="14770"/>
                </a:lnTo>
                <a:lnTo>
                  <a:pt x="2896" y="14551"/>
                </a:lnTo>
                <a:lnTo>
                  <a:pt x="2871" y="14454"/>
                </a:lnTo>
                <a:lnTo>
                  <a:pt x="2847" y="14356"/>
                </a:lnTo>
                <a:lnTo>
                  <a:pt x="2823" y="14332"/>
                </a:lnTo>
                <a:lnTo>
                  <a:pt x="2798" y="14332"/>
                </a:lnTo>
                <a:lnTo>
                  <a:pt x="2701" y="14502"/>
                </a:lnTo>
                <a:lnTo>
                  <a:pt x="2604" y="14673"/>
                </a:lnTo>
                <a:lnTo>
                  <a:pt x="2433" y="15038"/>
                </a:lnTo>
                <a:lnTo>
                  <a:pt x="2239" y="15354"/>
                </a:lnTo>
                <a:lnTo>
                  <a:pt x="2141" y="15549"/>
                </a:lnTo>
                <a:lnTo>
                  <a:pt x="2093" y="15719"/>
                </a:lnTo>
                <a:lnTo>
                  <a:pt x="1801" y="15695"/>
                </a:lnTo>
                <a:lnTo>
                  <a:pt x="2117" y="15062"/>
                </a:lnTo>
                <a:lnTo>
                  <a:pt x="2263" y="14746"/>
                </a:lnTo>
                <a:lnTo>
                  <a:pt x="2312" y="14575"/>
                </a:lnTo>
                <a:lnTo>
                  <a:pt x="2336" y="14405"/>
                </a:lnTo>
                <a:lnTo>
                  <a:pt x="2336" y="14381"/>
                </a:lnTo>
                <a:lnTo>
                  <a:pt x="2312" y="14356"/>
                </a:lnTo>
                <a:lnTo>
                  <a:pt x="2263" y="14356"/>
                </a:lnTo>
                <a:lnTo>
                  <a:pt x="1995" y="14648"/>
                </a:lnTo>
                <a:lnTo>
                  <a:pt x="1752" y="14940"/>
                </a:lnTo>
                <a:lnTo>
                  <a:pt x="1533" y="15281"/>
                </a:lnTo>
                <a:lnTo>
                  <a:pt x="1363" y="15622"/>
                </a:lnTo>
                <a:lnTo>
                  <a:pt x="1119" y="15524"/>
                </a:lnTo>
                <a:lnTo>
                  <a:pt x="1144" y="15354"/>
                </a:lnTo>
                <a:lnTo>
                  <a:pt x="1192" y="15208"/>
                </a:lnTo>
                <a:lnTo>
                  <a:pt x="1363" y="14916"/>
                </a:lnTo>
                <a:lnTo>
                  <a:pt x="1582" y="14551"/>
                </a:lnTo>
                <a:lnTo>
                  <a:pt x="1679" y="14356"/>
                </a:lnTo>
                <a:lnTo>
                  <a:pt x="1776" y="14137"/>
                </a:lnTo>
                <a:lnTo>
                  <a:pt x="1776" y="14113"/>
                </a:lnTo>
                <a:lnTo>
                  <a:pt x="1752" y="14089"/>
                </a:lnTo>
                <a:lnTo>
                  <a:pt x="1679" y="14089"/>
                </a:lnTo>
                <a:lnTo>
                  <a:pt x="1460" y="14308"/>
                </a:lnTo>
                <a:lnTo>
                  <a:pt x="1265" y="14502"/>
                </a:lnTo>
                <a:lnTo>
                  <a:pt x="1071" y="14746"/>
                </a:lnTo>
                <a:lnTo>
                  <a:pt x="925" y="14989"/>
                </a:lnTo>
                <a:lnTo>
                  <a:pt x="852" y="15111"/>
                </a:lnTo>
                <a:lnTo>
                  <a:pt x="779" y="15257"/>
                </a:lnTo>
                <a:lnTo>
                  <a:pt x="681" y="15159"/>
                </a:lnTo>
                <a:lnTo>
                  <a:pt x="633" y="15062"/>
                </a:lnTo>
                <a:lnTo>
                  <a:pt x="657" y="14989"/>
                </a:lnTo>
                <a:lnTo>
                  <a:pt x="681" y="14916"/>
                </a:lnTo>
                <a:lnTo>
                  <a:pt x="657" y="14867"/>
                </a:lnTo>
                <a:lnTo>
                  <a:pt x="827" y="14624"/>
                </a:lnTo>
                <a:lnTo>
                  <a:pt x="925" y="14502"/>
                </a:lnTo>
                <a:lnTo>
                  <a:pt x="998" y="14356"/>
                </a:lnTo>
                <a:lnTo>
                  <a:pt x="998" y="14332"/>
                </a:lnTo>
                <a:lnTo>
                  <a:pt x="1022" y="14308"/>
                </a:lnTo>
                <a:lnTo>
                  <a:pt x="998" y="14308"/>
                </a:lnTo>
                <a:lnTo>
                  <a:pt x="998" y="14235"/>
                </a:lnTo>
                <a:lnTo>
                  <a:pt x="973" y="14186"/>
                </a:lnTo>
                <a:lnTo>
                  <a:pt x="900" y="14137"/>
                </a:lnTo>
                <a:lnTo>
                  <a:pt x="827" y="14162"/>
                </a:lnTo>
                <a:lnTo>
                  <a:pt x="681" y="14259"/>
                </a:lnTo>
                <a:lnTo>
                  <a:pt x="535" y="14381"/>
                </a:lnTo>
                <a:lnTo>
                  <a:pt x="535" y="14381"/>
                </a:lnTo>
                <a:lnTo>
                  <a:pt x="560" y="14235"/>
                </a:lnTo>
                <a:lnTo>
                  <a:pt x="633" y="14113"/>
                </a:lnTo>
                <a:lnTo>
                  <a:pt x="681" y="13967"/>
                </a:lnTo>
                <a:lnTo>
                  <a:pt x="779" y="13845"/>
                </a:lnTo>
                <a:lnTo>
                  <a:pt x="973" y="13602"/>
                </a:lnTo>
                <a:lnTo>
                  <a:pt x="1217" y="13407"/>
                </a:lnTo>
                <a:lnTo>
                  <a:pt x="1460" y="13286"/>
                </a:lnTo>
                <a:lnTo>
                  <a:pt x="1703" y="13164"/>
                </a:lnTo>
                <a:lnTo>
                  <a:pt x="1971" y="13091"/>
                </a:lnTo>
                <a:lnTo>
                  <a:pt x="2214" y="13042"/>
                </a:lnTo>
                <a:lnTo>
                  <a:pt x="2750" y="12945"/>
                </a:lnTo>
                <a:lnTo>
                  <a:pt x="3285" y="12823"/>
                </a:lnTo>
                <a:lnTo>
                  <a:pt x="3358" y="12872"/>
                </a:lnTo>
                <a:lnTo>
                  <a:pt x="3431" y="12872"/>
                </a:lnTo>
                <a:lnTo>
                  <a:pt x="3504" y="12848"/>
                </a:lnTo>
                <a:lnTo>
                  <a:pt x="3504" y="12799"/>
                </a:lnTo>
                <a:lnTo>
                  <a:pt x="3528" y="12750"/>
                </a:lnTo>
                <a:lnTo>
                  <a:pt x="3577" y="12702"/>
                </a:lnTo>
                <a:lnTo>
                  <a:pt x="3601" y="12629"/>
                </a:lnTo>
                <a:lnTo>
                  <a:pt x="3601" y="12531"/>
                </a:lnTo>
                <a:lnTo>
                  <a:pt x="3553" y="12483"/>
                </a:lnTo>
                <a:lnTo>
                  <a:pt x="3577" y="11923"/>
                </a:lnTo>
                <a:lnTo>
                  <a:pt x="3577" y="11388"/>
                </a:lnTo>
                <a:lnTo>
                  <a:pt x="3577" y="10293"/>
                </a:lnTo>
                <a:lnTo>
                  <a:pt x="3626" y="7811"/>
                </a:lnTo>
                <a:lnTo>
                  <a:pt x="3626" y="3480"/>
                </a:lnTo>
                <a:lnTo>
                  <a:pt x="3820" y="3528"/>
                </a:lnTo>
                <a:lnTo>
                  <a:pt x="4039" y="3528"/>
                </a:lnTo>
                <a:lnTo>
                  <a:pt x="4258" y="3480"/>
                </a:lnTo>
                <a:lnTo>
                  <a:pt x="4502" y="3431"/>
                </a:lnTo>
                <a:lnTo>
                  <a:pt x="4940" y="3285"/>
                </a:lnTo>
                <a:lnTo>
                  <a:pt x="5305" y="3139"/>
                </a:lnTo>
                <a:lnTo>
                  <a:pt x="5937" y="2896"/>
                </a:lnTo>
                <a:lnTo>
                  <a:pt x="6570" y="2628"/>
                </a:lnTo>
                <a:lnTo>
                  <a:pt x="7203" y="2385"/>
                </a:lnTo>
                <a:lnTo>
                  <a:pt x="7859" y="2141"/>
                </a:lnTo>
                <a:lnTo>
                  <a:pt x="8638" y="1898"/>
                </a:lnTo>
                <a:lnTo>
                  <a:pt x="9441" y="1679"/>
                </a:lnTo>
                <a:lnTo>
                  <a:pt x="11047" y="1290"/>
                </a:lnTo>
                <a:lnTo>
                  <a:pt x="12410" y="974"/>
                </a:lnTo>
                <a:lnTo>
                  <a:pt x="13067" y="803"/>
                </a:lnTo>
                <a:lnTo>
                  <a:pt x="13724" y="584"/>
                </a:lnTo>
                <a:close/>
                <a:moveTo>
                  <a:pt x="13845" y="0"/>
                </a:moveTo>
                <a:lnTo>
                  <a:pt x="13529" y="146"/>
                </a:lnTo>
                <a:lnTo>
                  <a:pt x="13188" y="244"/>
                </a:lnTo>
                <a:lnTo>
                  <a:pt x="12507" y="438"/>
                </a:lnTo>
                <a:lnTo>
                  <a:pt x="11120" y="779"/>
                </a:lnTo>
                <a:lnTo>
                  <a:pt x="9490" y="1168"/>
                </a:lnTo>
                <a:lnTo>
                  <a:pt x="8687" y="1387"/>
                </a:lnTo>
                <a:lnTo>
                  <a:pt x="7908" y="1630"/>
                </a:lnTo>
                <a:lnTo>
                  <a:pt x="7276" y="1849"/>
                </a:lnTo>
                <a:lnTo>
                  <a:pt x="6667" y="2093"/>
                </a:lnTo>
                <a:lnTo>
                  <a:pt x="5451" y="2579"/>
                </a:lnTo>
                <a:lnTo>
                  <a:pt x="4867" y="2798"/>
                </a:lnTo>
                <a:lnTo>
                  <a:pt x="4283" y="2993"/>
                </a:lnTo>
                <a:lnTo>
                  <a:pt x="3893" y="3066"/>
                </a:lnTo>
                <a:lnTo>
                  <a:pt x="3699" y="3115"/>
                </a:lnTo>
                <a:lnTo>
                  <a:pt x="3504" y="3188"/>
                </a:lnTo>
                <a:lnTo>
                  <a:pt x="3382" y="3163"/>
                </a:lnTo>
                <a:lnTo>
                  <a:pt x="3285" y="3188"/>
                </a:lnTo>
                <a:lnTo>
                  <a:pt x="3236" y="3212"/>
                </a:lnTo>
                <a:lnTo>
                  <a:pt x="3188" y="3261"/>
                </a:lnTo>
                <a:lnTo>
                  <a:pt x="3163" y="3309"/>
                </a:lnTo>
                <a:lnTo>
                  <a:pt x="3163" y="3382"/>
                </a:lnTo>
                <a:lnTo>
                  <a:pt x="3163" y="7616"/>
                </a:lnTo>
                <a:lnTo>
                  <a:pt x="3212" y="10098"/>
                </a:lnTo>
                <a:lnTo>
                  <a:pt x="3212" y="11242"/>
                </a:lnTo>
                <a:lnTo>
                  <a:pt x="3212" y="11801"/>
                </a:lnTo>
                <a:lnTo>
                  <a:pt x="3236" y="12385"/>
                </a:lnTo>
                <a:lnTo>
                  <a:pt x="3236" y="12385"/>
                </a:lnTo>
                <a:lnTo>
                  <a:pt x="2920" y="12361"/>
                </a:lnTo>
                <a:lnTo>
                  <a:pt x="2579" y="12385"/>
                </a:lnTo>
                <a:lnTo>
                  <a:pt x="2239" y="12458"/>
                </a:lnTo>
                <a:lnTo>
                  <a:pt x="1898" y="12556"/>
                </a:lnTo>
                <a:lnTo>
                  <a:pt x="1557" y="12677"/>
                </a:lnTo>
                <a:lnTo>
                  <a:pt x="1265" y="12799"/>
                </a:lnTo>
                <a:lnTo>
                  <a:pt x="973" y="12969"/>
                </a:lnTo>
                <a:lnTo>
                  <a:pt x="730" y="13140"/>
                </a:lnTo>
                <a:lnTo>
                  <a:pt x="584" y="13261"/>
                </a:lnTo>
                <a:lnTo>
                  <a:pt x="487" y="13383"/>
                </a:lnTo>
                <a:lnTo>
                  <a:pt x="365" y="13505"/>
                </a:lnTo>
                <a:lnTo>
                  <a:pt x="268" y="13651"/>
                </a:lnTo>
                <a:lnTo>
                  <a:pt x="195" y="13797"/>
                </a:lnTo>
                <a:lnTo>
                  <a:pt x="122" y="13967"/>
                </a:lnTo>
                <a:lnTo>
                  <a:pt x="73" y="14113"/>
                </a:lnTo>
                <a:lnTo>
                  <a:pt x="24" y="14283"/>
                </a:lnTo>
                <a:lnTo>
                  <a:pt x="24" y="14454"/>
                </a:lnTo>
                <a:lnTo>
                  <a:pt x="0" y="14624"/>
                </a:lnTo>
                <a:lnTo>
                  <a:pt x="24" y="14794"/>
                </a:lnTo>
                <a:lnTo>
                  <a:pt x="49" y="14940"/>
                </a:lnTo>
                <a:lnTo>
                  <a:pt x="97" y="15111"/>
                </a:lnTo>
                <a:lnTo>
                  <a:pt x="170" y="15257"/>
                </a:lnTo>
                <a:lnTo>
                  <a:pt x="268" y="15427"/>
                </a:lnTo>
                <a:lnTo>
                  <a:pt x="365" y="15573"/>
                </a:lnTo>
                <a:lnTo>
                  <a:pt x="487" y="15695"/>
                </a:lnTo>
                <a:lnTo>
                  <a:pt x="608" y="15792"/>
                </a:lnTo>
                <a:lnTo>
                  <a:pt x="876" y="15962"/>
                </a:lnTo>
                <a:lnTo>
                  <a:pt x="1144" y="16084"/>
                </a:lnTo>
                <a:lnTo>
                  <a:pt x="1460" y="16157"/>
                </a:lnTo>
                <a:lnTo>
                  <a:pt x="1776" y="16206"/>
                </a:lnTo>
                <a:lnTo>
                  <a:pt x="2093" y="16206"/>
                </a:lnTo>
                <a:lnTo>
                  <a:pt x="2409" y="16181"/>
                </a:lnTo>
                <a:lnTo>
                  <a:pt x="2725" y="16157"/>
                </a:lnTo>
                <a:lnTo>
                  <a:pt x="3042" y="16084"/>
                </a:lnTo>
                <a:lnTo>
                  <a:pt x="3358" y="15987"/>
                </a:lnTo>
                <a:lnTo>
                  <a:pt x="3699" y="15841"/>
                </a:lnTo>
                <a:lnTo>
                  <a:pt x="4015" y="15646"/>
                </a:lnTo>
                <a:lnTo>
                  <a:pt x="4307" y="15451"/>
                </a:lnTo>
                <a:lnTo>
                  <a:pt x="4550" y="15208"/>
                </a:lnTo>
                <a:lnTo>
                  <a:pt x="4672" y="15062"/>
                </a:lnTo>
                <a:lnTo>
                  <a:pt x="4769" y="14916"/>
                </a:lnTo>
                <a:lnTo>
                  <a:pt x="4842" y="14770"/>
                </a:lnTo>
                <a:lnTo>
                  <a:pt x="4891" y="14624"/>
                </a:lnTo>
                <a:lnTo>
                  <a:pt x="4940" y="14527"/>
                </a:lnTo>
                <a:lnTo>
                  <a:pt x="5013" y="14259"/>
                </a:lnTo>
                <a:lnTo>
                  <a:pt x="5061" y="13967"/>
                </a:lnTo>
                <a:lnTo>
                  <a:pt x="5086" y="13675"/>
                </a:lnTo>
                <a:lnTo>
                  <a:pt x="5110" y="13359"/>
                </a:lnTo>
                <a:lnTo>
                  <a:pt x="5086" y="12750"/>
                </a:lnTo>
                <a:lnTo>
                  <a:pt x="5061" y="12166"/>
                </a:lnTo>
                <a:lnTo>
                  <a:pt x="5037" y="10877"/>
                </a:lnTo>
                <a:lnTo>
                  <a:pt x="5037" y="9587"/>
                </a:lnTo>
                <a:lnTo>
                  <a:pt x="5061" y="9125"/>
                </a:lnTo>
                <a:lnTo>
                  <a:pt x="5086" y="8663"/>
                </a:lnTo>
                <a:lnTo>
                  <a:pt x="5110" y="8200"/>
                </a:lnTo>
                <a:lnTo>
                  <a:pt x="5110" y="7738"/>
                </a:lnTo>
                <a:lnTo>
                  <a:pt x="5110" y="7397"/>
                </a:lnTo>
                <a:lnTo>
                  <a:pt x="5086" y="7057"/>
                </a:lnTo>
                <a:lnTo>
                  <a:pt x="5013" y="6740"/>
                </a:lnTo>
                <a:lnTo>
                  <a:pt x="4964" y="6594"/>
                </a:lnTo>
                <a:lnTo>
                  <a:pt x="4891" y="6448"/>
                </a:lnTo>
                <a:lnTo>
                  <a:pt x="5013" y="6424"/>
                </a:lnTo>
                <a:lnTo>
                  <a:pt x="5110" y="6375"/>
                </a:lnTo>
                <a:lnTo>
                  <a:pt x="5402" y="6254"/>
                </a:lnTo>
                <a:lnTo>
                  <a:pt x="5718" y="6132"/>
                </a:lnTo>
                <a:lnTo>
                  <a:pt x="6327" y="5913"/>
                </a:lnTo>
                <a:lnTo>
                  <a:pt x="7373" y="5597"/>
                </a:lnTo>
                <a:lnTo>
                  <a:pt x="8419" y="5305"/>
                </a:lnTo>
                <a:lnTo>
                  <a:pt x="9490" y="5037"/>
                </a:lnTo>
                <a:lnTo>
                  <a:pt x="10560" y="4769"/>
                </a:lnTo>
                <a:lnTo>
                  <a:pt x="11509" y="4550"/>
                </a:lnTo>
                <a:lnTo>
                  <a:pt x="11996" y="4429"/>
                </a:lnTo>
                <a:lnTo>
                  <a:pt x="12458" y="4283"/>
                </a:lnTo>
                <a:lnTo>
                  <a:pt x="12410" y="4429"/>
                </a:lnTo>
                <a:lnTo>
                  <a:pt x="12385" y="4599"/>
                </a:lnTo>
                <a:lnTo>
                  <a:pt x="12385" y="4940"/>
                </a:lnTo>
                <a:lnTo>
                  <a:pt x="12410" y="5548"/>
                </a:lnTo>
                <a:lnTo>
                  <a:pt x="12410" y="6448"/>
                </a:lnTo>
                <a:lnTo>
                  <a:pt x="12410" y="6886"/>
                </a:lnTo>
                <a:lnTo>
                  <a:pt x="12361" y="7349"/>
                </a:lnTo>
                <a:lnTo>
                  <a:pt x="12288" y="8176"/>
                </a:lnTo>
                <a:lnTo>
                  <a:pt x="12215" y="9003"/>
                </a:lnTo>
                <a:lnTo>
                  <a:pt x="12191" y="9538"/>
                </a:lnTo>
                <a:lnTo>
                  <a:pt x="12191" y="9806"/>
                </a:lnTo>
                <a:lnTo>
                  <a:pt x="12239" y="10074"/>
                </a:lnTo>
                <a:lnTo>
                  <a:pt x="11923" y="10098"/>
                </a:lnTo>
                <a:lnTo>
                  <a:pt x="11582" y="10147"/>
                </a:lnTo>
                <a:lnTo>
                  <a:pt x="10925" y="10268"/>
                </a:lnTo>
                <a:lnTo>
                  <a:pt x="10560" y="10366"/>
                </a:lnTo>
                <a:lnTo>
                  <a:pt x="10390" y="10439"/>
                </a:lnTo>
                <a:lnTo>
                  <a:pt x="10244" y="10512"/>
                </a:lnTo>
                <a:lnTo>
                  <a:pt x="10074" y="10585"/>
                </a:lnTo>
                <a:lnTo>
                  <a:pt x="9928" y="10706"/>
                </a:lnTo>
                <a:lnTo>
                  <a:pt x="9782" y="10828"/>
                </a:lnTo>
                <a:lnTo>
                  <a:pt x="9660" y="10950"/>
                </a:lnTo>
                <a:lnTo>
                  <a:pt x="9490" y="11217"/>
                </a:lnTo>
                <a:lnTo>
                  <a:pt x="9368" y="11485"/>
                </a:lnTo>
                <a:lnTo>
                  <a:pt x="9295" y="11801"/>
                </a:lnTo>
                <a:lnTo>
                  <a:pt x="9246" y="12093"/>
                </a:lnTo>
                <a:lnTo>
                  <a:pt x="9271" y="12239"/>
                </a:lnTo>
                <a:lnTo>
                  <a:pt x="9295" y="12410"/>
                </a:lnTo>
                <a:lnTo>
                  <a:pt x="9319" y="12531"/>
                </a:lnTo>
                <a:lnTo>
                  <a:pt x="9392" y="12677"/>
                </a:lnTo>
                <a:lnTo>
                  <a:pt x="9441" y="12823"/>
                </a:lnTo>
                <a:lnTo>
                  <a:pt x="9538" y="12945"/>
                </a:lnTo>
                <a:lnTo>
                  <a:pt x="9636" y="13067"/>
                </a:lnTo>
                <a:lnTo>
                  <a:pt x="9757" y="13164"/>
                </a:lnTo>
                <a:lnTo>
                  <a:pt x="10001" y="13334"/>
                </a:lnTo>
                <a:lnTo>
                  <a:pt x="10244" y="13432"/>
                </a:lnTo>
                <a:lnTo>
                  <a:pt x="10293" y="13505"/>
                </a:lnTo>
                <a:lnTo>
                  <a:pt x="10341" y="13529"/>
                </a:lnTo>
                <a:lnTo>
                  <a:pt x="10390" y="13529"/>
                </a:lnTo>
                <a:lnTo>
                  <a:pt x="10463" y="13505"/>
                </a:lnTo>
                <a:lnTo>
                  <a:pt x="10779" y="13578"/>
                </a:lnTo>
                <a:lnTo>
                  <a:pt x="11096" y="13626"/>
                </a:lnTo>
                <a:lnTo>
                  <a:pt x="11655" y="13626"/>
                </a:lnTo>
                <a:lnTo>
                  <a:pt x="12093" y="13578"/>
                </a:lnTo>
                <a:lnTo>
                  <a:pt x="12288" y="13529"/>
                </a:lnTo>
                <a:lnTo>
                  <a:pt x="12483" y="13480"/>
                </a:lnTo>
                <a:lnTo>
                  <a:pt x="12653" y="13432"/>
                </a:lnTo>
                <a:lnTo>
                  <a:pt x="12848" y="13359"/>
                </a:lnTo>
                <a:lnTo>
                  <a:pt x="13018" y="13261"/>
                </a:lnTo>
                <a:lnTo>
                  <a:pt x="13164" y="13164"/>
                </a:lnTo>
                <a:lnTo>
                  <a:pt x="13334" y="13042"/>
                </a:lnTo>
                <a:lnTo>
                  <a:pt x="13480" y="12921"/>
                </a:lnTo>
                <a:lnTo>
                  <a:pt x="13602" y="12775"/>
                </a:lnTo>
                <a:lnTo>
                  <a:pt x="13724" y="12629"/>
                </a:lnTo>
                <a:lnTo>
                  <a:pt x="13845" y="12483"/>
                </a:lnTo>
                <a:lnTo>
                  <a:pt x="13943" y="12312"/>
                </a:lnTo>
                <a:lnTo>
                  <a:pt x="14040" y="12142"/>
                </a:lnTo>
                <a:lnTo>
                  <a:pt x="14113" y="11947"/>
                </a:lnTo>
                <a:lnTo>
                  <a:pt x="14162" y="11753"/>
                </a:lnTo>
                <a:lnTo>
                  <a:pt x="14210" y="11558"/>
                </a:lnTo>
                <a:lnTo>
                  <a:pt x="14210" y="11485"/>
                </a:lnTo>
                <a:lnTo>
                  <a:pt x="14186" y="11412"/>
                </a:lnTo>
                <a:lnTo>
                  <a:pt x="14235" y="11120"/>
                </a:lnTo>
                <a:lnTo>
                  <a:pt x="14283" y="10852"/>
                </a:lnTo>
                <a:lnTo>
                  <a:pt x="14308" y="10268"/>
                </a:lnTo>
                <a:lnTo>
                  <a:pt x="14332" y="9684"/>
                </a:lnTo>
                <a:lnTo>
                  <a:pt x="14356" y="9125"/>
                </a:lnTo>
                <a:lnTo>
                  <a:pt x="14405" y="8298"/>
                </a:lnTo>
                <a:lnTo>
                  <a:pt x="14429" y="7470"/>
                </a:lnTo>
                <a:lnTo>
                  <a:pt x="14429" y="6643"/>
                </a:lnTo>
                <a:lnTo>
                  <a:pt x="14405" y="5791"/>
                </a:lnTo>
                <a:lnTo>
                  <a:pt x="14356" y="5013"/>
                </a:lnTo>
                <a:lnTo>
                  <a:pt x="14283" y="4234"/>
                </a:lnTo>
                <a:lnTo>
                  <a:pt x="14235" y="3455"/>
                </a:lnTo>
                <a:lnTo>
                  <a:pt x="14186" y="2677"/>
                </a:lnTo>
                <a:lnTo>
                  <a:pt x="14186" y="2093"/>
                </a:lnTo>
                <a:lnTo>
                  <a:pt x="14186" y="1509"/>
                </a:lnTo>
                <a:lnTo>
                  <a:pt x="14186" y="901"/>
                </a:lnTo>
                <a:lnTo>
                  <a:pt x="14162" y="609"/>
                </a:lnTo>
                <a:lnTo>
                  <a:pt x="14137" y="317"/>
                </a:lnTo>
                <a:lnTo>
                  <a:pt x="14162" y="244"/>
                </a:lnTo>
                <a:lnTo>
                  <a:pt x="14137" y="171"/>
                </a:lnTo>
                <a:lnTo>
                  <a:pt x="14113" y="122"/>
                </a:lnTo>
                <a:lnTo>
                  <a:pt x="14089" y="73"/>
                </a:lnTo>
                <a:lnTo>
                  <a:pt x="14040" y="25"/>
                </a:lnTo>
                <a:lnTo>
                  <a:pt x="1399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5" name="Google Shape;595;p48"/>
          <p:cNvSpPr/>
          <p:nvPr/>
        </p:nvSpPr>
        <p:spPr>
          <a:xfrm>
            <a:off x="6041551" y="830716"/>
            <a:ext cx="208114" cy="276921"/>
          </a:xfrm>
          <a:custGeom>
            <a:avLst/>
            <a:gdLst/>
            <a:ahLst/>
            <a:cxnLst/>
            <a:rect l="l" t="t" r="r" b="b"/>
            <a:pathLst>
              <a:path w="12289" h="16352" extrusionOk="0">
                <a:moveTo>
                  <a:pt x="6303" y="3991"/>
                </a:moveTo>
                <a:lnTo>
                  <a:pt x="6546" y="4015"/>
                </a:lnTo>
                <a:lnTo>
                  <a:pt x="6789" y="4064"/>
                </a:lnTo>
                <a:lnTo>
                  <a:pt x="7008" y="4137"/>
                </a:lnTo>
                <a:lnTo>
                  <a:pt x="7252" y="4234"/>
                </a:lnTo>
                <a:lnTo>
                  <a:pt x="7446" y="4356"/>
                </a:lnTo>
                <a:lnTo>
                  <a:pt x="7665" y="4502"/>
                </a:lnTo>
                <a:lnTo>
                  <a:pt x="7836" y="4672"/>
                </a:lnTo>
                <a:lnTo>
                  <a:pt x="8030" y="4842"/>
                </a:lnTo>
                <a:lnTo>
                  <a:pt x="8176" y="5037"/>
                </a:lnTo>
                <a:lnTo>
                  <a:pt x="8322" y="5256"/>
                </a:lnTo>
                <a:lnTo>
                  <a:pt x="8468" y="5475"/>
                </a:lnTo>
                <a:lnTo>
                  <a:pt x="8566" y="5718"/>
                </a:lnTo>
                <a:lnTo>
                  <a:pt x="8639" y="5986"/>
                </a:lnTo>
                <a:lnTo>
                  <a:pt x="8712" y="6229"/>
                </a:lnTo>
                <a:lnTo>
                  <a:pt x="8736" y="6473"/>
                </a:lnTo>
                <a:lnTo>
                  <a:pt x="8712" y="6716"/>
                </a:lnTo>
                <a:lnTo>
                  <a:pt x="8687" y="6959"/>
                </a:lnTo>
                <a:lnTo>
                  <a:pt x="8639" y="7178"/>
                </a:lnTo>
                <a:lnTo>
                  <a:pt x="8541" y="7397"/>
                </a:lnTo>
                <a:lnTo>
                  <a:pt x="8444" y="7592"/>
                </a:lnTo>
                <a:lnTo>
                  <a:pt x="8322" y="7787"/>
                </a:lnTo>
                <a:lnTo>
                  <a:pt x="8152" y="7981"/>
                </a:lnTo>
                <a:lnTo>
                  <a:pt x="7982" y="8152"/>
                </a:lnTo>
                <a:lnTo>
                  <a:pt x="7811" y="8298"/>
                </a:lnTo>
                <a:lnTo>
                  <a:pt x="7592" y="8419"/>
                </a:lnTo>
                <a:lnTo>
                  <a:pt x="7373" y="8517"/>
                </a:lnTo>
                <a:lnTo>
                  <a:pt x="7130" y="8614"/>
                </a:lnTo>
                <a:lnTo>
                  <a:pt x="6887" y="8687"/>
                </a:lnTo>
                <a:lnTo>
                  <a:pt x="6668" y="8711"/>
                </a:lnTo>
                <a:lnTo>
                  <a:pt x="6424" y="8736"/>
                </a:lnTo>
                <a:lnTo>
                  <a:pt x="6205" y="8736"/>
                </a:lnTo>
                <a:lnTo>
                  <a:pt x="5986" y="8711"/>
                </a:lnTo>
                <a:lnTo>
                  <a:pt x="5743" y="8663"/>
                </a:lnTo>
                <a:lnTo>
                  <a:pt x="5524" y="8614"/>
                </a:lnTo>
                <a:lnTo>
                  <a:pt x="5305" y="8541"/>
                </a:lnTo>
                <a:lnTo>
                  <a:pt x="5110" y="8444"/>
                </a:lnTo>
                <a:lnTo>
                  <a:pt x="4891" y="8346"/>
                </a:lnTo>
                <a:lnTo>
                  <a:pt x="4697" y="8225"/>
                </a:lnTo>
                <a:lnTo>
                  <a:pt x="4502" y="8103"/>
                </a:lnTo>
                <a:lnTo>
                  <a:pt x="4332" y="7957"/>
                </a:lnTo>
                <a:lnTo>
                  <a:pt x="4186" y="7787"/>
                </a:lnTo>
                <a:lnTo>
                  <a:pt x="4015" y="7616"/>
                </a:lnTo>
                <a:lnTo>
                  <a:pt x="3894" y="7446"/>
                </a:lnTo>
                <a:lnTo>
                  <a:pt x="3772" y="7251"/>
                </a:lnTo>
                <a:lnTo>
                  <a:pt x="3723" y="7105"/>
                </a:lnTo>
                <a:lnTo>
                  <a:pt x="3650" y="6935"/>
                </a:lnTo>
                <a:lnTo>
                  <a:pt x="3602" y="6643"/>
                </a:lnTo>
                <a:lnTo>
                  <a:pt x="3577" y="6327"/>
                </a:lnTo>
                <a:lnTo>
                  <a:pt x="3602" y="6010"/>
                </a:lnTo>
                <a:lnTo>
                  <a:pt x="3699" y="5718"/>
                </a:lnTo>
                <a:lnTo>
                  <a:pt x="3821" y="5426"/>
                </a:lnTo>
                <a:lnTo>
                  <a:pt x="3967" y="5134"/>
                </a:lnTo>
                <a:lnTo>
                  <a:pt x="4161" y="4891"/>
                </a:lnTo>
                <a:lnTo>
                  <a:pt x="4332" y="4696"/>
                </a:lnTo>
                <a:lnTo>
                  <a:pt x="4551" y="4502"/>
                </a:lnTo>
                <a:lnTo>
                  <a:pt x="4794" y="4356"/>
                </a:lnTo>
                <a:lnTo>
                  <a:pt x="5037" y="4210"/>
                </a:lnTo>
                <a:lnTo>
                  <a:pt x="5062" y="4210"/>
                </a:lnTo>
                <a:lnTo>
                  <a:pt x="5110" y="4234"/>
                </a:lnTo>
                <a:lnTo>
                  <a:pt x="5232" y="4234"/>
                </a:lnTo>
                <a:lnTo>
                  <a:pt x="5305" y="4210"/>
                </a:lnTo>
                <a:lnTo>
                  <a:pt x="5548" y="4112"/>
                </a:lnTo>
                <a:lnTo>
                  <a:pt x="5816" y="4039"/>
                </a:lnTo>
                <a:lnTo>
                  <a:pt x="6059" y="4015"/>
                </a:lnTo>
                <a:lnTo>
                  <a:pt x="6303" y="3991"/>
                </a:lnTo>
                <a:close/>
                <a:moveTo>
                  <a:pt x="6254" y="3480"/>
                </a:moveTo>
                <a:lnTo>
                  <a:pt x="5986" y="3504"/>
                </a:lnTo>
                <a:lnTo>
                  <a:pt x="5694" y="3553"/>
                </a:lnTo>
                <a:lnTo>
                  <a:pt x="5427" y="3626"/>
                </a:lnTo>
                <a:lnTo>
                  <a:pt x="5305" y="3650"/>
                </a:lnTo>
                <a:lnTo>
                  <a:pt x="5183" y="3699"/>
                </a:lnTo>
                <a:lnTo>
                  <a:pt x="4916" y="3796"/>
                </a:lnTo>
                <a:lnTo>
                  <a:pt x="4599" y="3966"/>
                </a:lnTo>
                <a:lnTo>
                  <a:pt x="4283" y="4161"/>
                </a:lnTo>
                <a:lnTo>
                  <a:pt x="3991" y="4404"/>
                </a:lnTo>
                <a:lnTo>
                  <a:pt x="3748" y="4672"/>
                </a:lnTo>
                <a:lnTo>
                  <a:pt x="3529" y="4940"/>
                </a:lnTo>
                <a:lnTo>
                  <a:pt x="3359" y="5232"/>
                </a:lnTo>
                <a:lnTo>
                  <a:pt x="3237" y="5572"/>
                </a:lnTo>
                <a:lnTo>
                  <a:pt x="3164" y="5889"/>
                </a:lnTo>
                <a:lnTo>
                  <a:pt x="3115" y="6229"/>
                </a:lnTo>
                <a:lnTo>
                  <a:pt x="3140" y="6570"/>
                </a:lnTo>
                <a:lnTo>
                  <a:pt x="3188" y="6911"/>
                </a:lnTo>
                <a:lnTo>
                  <a:pt x="3261" y="7251"/>
                </a:lnTo>
                <a:lnTo>
                  <a:pt x="3383" y="7495"/>
                </a:lnTo>
                <a:lnTo>
                  <a:pt x="3529" y="7762"/>
                </a:lnTo>
                <a:lnTo>
                  <a:pt x="3699" y="7981"/>
                </a:lnTo>
                <a:lnTo>
                  <a:pt x="3869" y="8200"/>
                </a:lnTo>
                <a:lnTo>
                  <a:pt x="4088" y="8371"/>
                </a:lnTo>
                <a:lnTo>
                  <a:pt x="4307" y="8541"/>
                </a:lnTo>
                <a:lnTo>
                  <a:pt x="4551" y="8711"/>
                </a:lnTo>
                <a:lnTo>
                  <a:pt x="4794" y="8833"/>
                </a:lnTo>
                <a:lnTo>
                  <a:pt x="5062" y="8930"/>
                </a:lnTo>
                <a:lnTo>
                  <a:pt x="5329" y="9028"/>
                </a:lnTo>
                <a:lnTo>
                  <a:pt x="5597" y="9101"/>
                </a:lnTo>
                <a:lnTo>
                  <a:pt x="5889" y="9149"/>
                </a:lnTo>
                <a:lnTo>
                  <a:pt x="6181" y="9174"/>
                </a:lnTo>
                <a:lnTo>
                  <a:pt x="6449" y="9198"/>
                </a:lnTo>
                <a:lnTo>
                  <a:pt x="6741" y="9174"/>
                </a:lnTo>
                <a:lnTo>
                  <a:pt x="7008" y="9149"/>
                </a:lnTo>
                <a:lnTo>
                  <a:pt x="7325" y="9076"/>
                </a:lnTo>
                <a:lnTo>
                  <a:pt x="7617" y="8979"/>
                </a:lnTo>
                <a:lnTo>
                  <a:pt x="7884" y="8833"/>
                </a:lnTo>
                <a:lnTo>
                  <a:pt x="8128" y="8687"/>
                </a:lnTo>
                <a:lnTo>
                  <a:pt x="8347" y="8492"/>
                </a:lnTo>
                <a:lnTo>
                  <a:pt x="8541" y="8273"/>
                </a:lnTo>
                <a:lnTo>
                  <a:pt x="8712" y="8054"/>
                </a:lnTo>
                <a:lnTo>
                  <a:pt x="8858" y="7787"/>
                </a:lnTo>
                <a:lnTo>
                  <a:pt x="8979" y="7543"/>
                </a:lnTo>
                <a:lnTo>
                  <a:pt x="9052" y="7251"/>
                </a:lnTo>
                <a:lnTo>
                  <a:pt x="9125" y="6959"/>
                </a:lnTo>
                <a:lnTo>
                  <a:pt x="9150" y="6667"/>
                </a:lnTo>
                <a:lnTo>
                  <a:pt x="9150" y="6375"/>
                </a:lnTo>
                <a:lnTo>
                  <a:pt x="9125" y="6083"/>
                </a:lnTo>
                <a:lnTo>
                  <a:pt x="9052" y="5791"/>
                </a:lnTo>
                <a:lnTo>
                  <a:pt x="8955" y="5499"/>
                </a:lnTo>
                <a:lnTo>
                  <a:pt x="8858" y="5232"/>
                </a:lnTo>
                <a:lnTo>
                  <a:pt x="8712" y="4988"/>
                </a:lnTo>
                <a:lnTo>
                  <a:pt x="8566" y="4769"/>
                </a:lnTo>
                <a:lnTo>
                  <a:pt x="8395" y="4550"/>
                </a:lnTo>
                <a:lnTo>
                  <a:pt x="8201" y="4356"/>
                </a:lnTo>
                <a:lnTo>
                  <a:pt x="7982" y="4161"/>
                </a:lnTo>
                <a:lnTo>
                  <a:pt x="7763" y="3991"/>
                </a:lnTo>
                <a:lnTo>
                  <a:pt x="7544" y="3845"/>
                </a:lnTo>
                <a:lnTo>
                  <a:pt x="7300" y="3723"/>
                </a:lnTo>
                <a:lnTo>
                  <a:pt x="7033" y="3626"/>
                </a:lnTo>
                <a:lnTo>
                  <a:pt x="6789" y="3553"/>
                </a:lnTo>
                <a:lnTo>
                  <a:pt x="6522" y="3504"/>
                </a:lnTo>
                <a:lnTo>
                  <a:pt x="6254" y="3480"/>
                </a:lnTo>
                <a:close/>
                <a:moveTo>
                  <a:pt x="6303" y="536"/>
                </a:moveTo>
                <a:lnTo>
                  <a:pt x="6668" y="560"/>
                </a:lnTo>
                <a:lnTo>
                  <a:pt x="7033" y="633"/>
                </a:lnTo>
                <a:lnTo>
                  <a:pt x="7422" y="706"/>
                </a:lnTo>
                <a:lnTo>
                  <a:pt x="7763" y="828"/>
                </a:lnTo>
                <a:lnTo>
                  <a:pt x="8128" y="949"/>
                </a:lnTo>
                <a:lnTo>
                  <a:pt x="8468" y="1095"/>
                </a:lnTo>
                <a:lnTo>
                  <a:pt x="8809" y="1266"/>
                </a:lnTo>
                <a:lnTo>
                  <a:pt x="9125" y="1460"/>
                </a:lnTo>
                <a:lnTo>
                  <a:pt x="9442" y="1679"/>
                </a:lnTo>
                <a:lnTo>
                  <a:pt x="9734" y="1898"/>
                </a:lnTo>
                <a:lnTo>
                  <a:pt x="10026" y="2166"/>
                </a:lnTo>
                <a:lnTo>
                  <a:pt x="10050" y="2287"/>
                </a:lnTo>
                <a:lnTo>
                  <a:pt x="10074" y="2409"/>
                </a:lnTo>
                <a:lnTo>
                  <a:pt x="10196" y="2798"/>
                </a:lnTo>
                <a:lnTo>
                  <a:pt x="10220" y="2847"/>
                </a:lnTo>
                <a:lnTo>
                  <a:pt x="10269" y="2871"/>
                </a:lnTo>
                <a:lnTo>
                  <a:pt x="10342" y="2896"/>
                </a:lnTo>
                <a:lnTo>
                  <a:pt x="10391" y="2896"/>
                </a:lnTo>
                <a:lnTo>
                  <a:pt x="10439" y="2871"/>
                </a:lnTo>
                <a:lnTo>
                  <a:pt x="10464" y="2847"/>
                </a:lnTo>
                <a:lnTo>
                  <a:pt x="10488" y="2798"/>
                </a:lnTo>
                <a:lnTo>
                  <a:pt x="10512" y="2677"/>
                </a:lnTo>
                <a:lnTo>
                  <a:pt x="10585" y="2774"/>
                </a:lnTo>
                <a:lnTo>
                  <a:pt x="10537" y="3090"/>
                </a:lnTo>
                <a:lnTo>
                  <a:pt x="10537" y="3261"/>
                </a:lnTo>
                <a:lnTo>
                  <a:pt x="10561" y="3334"/>
                </a:lnTo>
                <a:lnTo>
                  <a:pt x="10610" y="3382"/>
                </a:lnTo>
                <a:lnTo>
                  <a:pt x="10634" y="3431"/>
                </a:lnTo>
                <a:lnTo>
                  <a:pt x="10683" y="3407"/>
                </a:lnTo>
                <a:lnTo>
                  <a:pt x="10756" y="3382"/>
                </a:lnTo>
                <a:lnTo>
                  <a:pt x="10804" y="3309"/>
                </a:lnTo>
                <a:lnTo>
                  <a:pt x="10877" y="3163"/>
                </a:lnTo>
                <a:lnTo>
                  <a:pt x="10877" y="3188"/>
                </a:lnTo>
                <a:lnTo>
                  <a:pt x="10950" y="3285"/>
                </a:lnTo>
                <a:lnTo>
                  <a:pt x="10853" y="3553"/>
                </a:lnTo>
                <a:lnTo>
                  <a:pt x="10804" y="3674"/>
                </a:lnTo>
                <a:lnTo>
                  <a:pt x="10756" y="3796"/>
                </a:lnTo>
                <a:lnTo>
                  <a:pt x="10756" y="3893"/>
                </a:lnTo>
                <a:lnTo>
                  <a:pt x="10804" y="4015"/>
                </a:lnTo>
                <a:lnTo>
                  <a:pt x="10829" y="4088"/>
                </a:lnTo>
                <a:lnTo>
                  <a:pt x="10902" y="4112"/>
                </a:lnTo>
                <a:lnTo>
                  <a:pt x="10975" y="4112"/>
                </a:lnTo>
                <a:lnTo>
                  <a:pt x="11023" y="4088"/>
                </a:lnTo>
                <a:lnTo>
                  <a:pt x="11096" y="4039"/>
                </a:lnTo>
                <a:lnTo>
                  <a:pt x="11169" y="3966"/>
                </a:lnTo>
                <a:lnTo>
                  <a:pt x="11242" y="3820"/>
                </a:lnTo>
                <a:lnTo>
                  <a:pt x="11340" y="4039"/>
                </a:lnTo>
                <a:lnTo>
                  <a:pt x="11194" y="4307"/>
                </a:lnTo>
                <a:lnTo>
                  <a:pt x="11048" y="4575"/>
                </a:lnTo>
                <a:lnTo>
                  <a:pt x="11023" y="4696"/>
                </a:lnTo>
                <a:lnTo>
                  <a:pt x="11023" y="4794"/>
                </a:lnTo>
                <a:lnTo>
                  <a:pt x="11048" y="4867"/>
                </a:lnTo>
                <a:lnTo>
                  <a:pt x="11121" y="4915"/>
                </a:lnTo>
                <a:lnTo>
                  <a:pt x="11169" y="4915"/>
                </a:lnTo>
                <a:lnTo>
                  <a:pt x="11218" y="4891"/>
                </a:lnTo>
                <a:lnTo>
                  <a:pt x="11340" y="4794"/>
                </a:lnTo>
                <a:lnTo>
                  <a:pt x="11510" y="4575"/>
                </a:lnTo>
                <a:lnTo>
                  <a:pt x="11534" y="4550"/>
                </a:lnTo>
                <a:lnTo>
                  <a:pt x="11607" y="4818"/>
                </a:lnTo>
                <a:lnTo>
                  <a:pt x="11510" y="4940"/>
                </a:lnTo>
                <a:lnTo>
                  <a:pt x="11388" y="5061"/>
                </a:lnTo>
                <a:lnTo>
                  <a:pt x="11291" y="5183"/>
                </a:lnTo>
                <a:lnTo>
                  <a:pt x="11218" y="5280"/>
                </a:lnTo>
                <a:lnTo>
                  <a:pt x="11096" y="5524"/>
                </a:lnTo>
                <a:lnTo>
                  <a:pt x="11072" y="5548"/>
                </a:lnTo>
                <a:lnTo>
                  <a:pt x="11096" y="5572"/>
                </a:lnTo>
                <a:lnTo>
                  <a:pt x="11121" y="5597"/>
                </a:lnTo>
                <a:lnTo>
                  <a:pt x="11145" y="5572"/>
                </a:lnTo>
                <a:lnTo>
                  <a:pt x="11388" y="5475"/>
                </a:lnTo>
                <a:lnTo>
                  <a:pt x="11510" y="5402"/>
                </a:lnTo>
                <a:lnTo>
                  <a:pt x="11631" y="5305"/>
                </a:lnTo>
                <a:lnTo>
                  <a:pt x="11680" y="5256"/>
                </a:lnTo>
                <a:lnTo>
                  <a:pt x="11729" y="5499"/>
                </a:lnTo>
                <a:lnTo>
                  <a:pt x="11364" y="5840"/>
                </a:lnTo>
                <a:lnTo>
                  <a:pt x="11048" y="6229"/>
                </a:lnTo>
                <a:lnTo>
                  <a:pt x="11023" y="6278"/>
                </a:lnTo>
                <a:lnTo>
                  <a:pt x="11048" y="6327"/>
                </a:lnTo>
                <a:lnTo>
                  <a:pt x="11072" y="6351"/>
                </a:lnTo>
                <a:lnTo>
                  <a:pt x="11121" y="6351"/>
                </a:lnTo>
                <a:lnTo>
                  <a:pt x="11291" y="6254"/>
                </a:lnTo>
                <a:lnTo>
                  <a:pt x="11461" y="6156"/>
                </a:lnTo>
                <a:lnTo>
                  <a:pt x="11753" y="5913"/>
                </a:lnTo>
                <a:lnTo>
                  <a:pt x="11753" y="6302"/>
                </a:lnTo>
                <a:lnTo>
                  <a:pt x="11631" y="6424"/>
                </a:lnTo>
                <a:lnTo>
                  <a:pt x="11534" y="6546"/>
                </a:lnTo>
                <a:lnTo>
                  <a:pt x="11412" y="6692"/>
                </a:lnTo>
                <a:lnTo>
                  <a:pt x="11291" y="6789"/>
                </a:lnTo>
                <a:lnTo>
                  <a:pt x="11048" y="6935"/>
                </a:lnTo>
                <a:lnTo>
                  <a:pt x="10999" y="6984"/>
                </a:lnTo>
                <a:lnTo>
                  <a:pt x="10950" y="7032"/>
                </a:lnTo>
                <a:lnTo>
                  <a:pt x="10926" y="7105"/>
                </a:lnTo>
                <a:lnTo>
                  <a:pt x="10950" y="7154"/>
                </a:lnTo>
                <a:lnTo>
                  <a:pt x="11023" y="7203"/>
                </a:lnTo>
                <a:lnTo>
                  <a:pt x="11096" y="7251"/>
                </a:lnTo>
                <a:lnTo>
                  <a:pt x="11169" y="7251"/>
                </a:lnTo>
                <a:lnTo>
                  <a:pt x="11267" y="7227"/>
                </a:lnTo>
                <a:lnTo>
                  <a:pt x="11437" y="7178"/>
                </a:lnTo>
                <a:lnTo>
                  <a:pt x="11583" y="7081"/>
                </a:lnTo>
                <a:lnTo>
                  <a:pt x="11704" y="6984"/>
                </a:lnTo>
                <a:lnTo>
                  <a:pt x="11631" y="7470"/>
                </a:lnTo>
                <a:lnTo>
                  <a:pt x="11583" y="7470"/>
                </a:lnTo>
                <a:lnTo>
                  <a:pt x="11534" y="7495"/>
                </a:lnTo>
                <a:lnTo>
                  <a:pt x="11291" y="7665"/>
                </a:lnTo>
                <a:lnTo>
                  <a:pt x="11023" y="7811"/>
                </a:lnTo>
                <a:lnTo>
                  <a:pt x="10902" y="7884"/>
                </a:lnTo>
                <a:lnTo>
                  <a:pt x="10804" y="7957"/>
                </a:lnTo>
                <a:lnTo>
                  <a:pt x="10731" y="8054"/>
                </a:lnTo>
                <a:lnTo>
                  <a:pt x="10707" y="8103"/>
                </a:lnTo>
                <a:lnTo>
                  <a:pt x="10707" y="8176"/>
                </a:lnTo>
                <a:lnTo>
                  <a:pt x="10707" y="8200"/>
                </a:lnTo>
                <a:lnTo>
                  <a:pt x="10853" y="8200"/>
                </a:lnTo>
                <a:lnTo>
                  <a:pt x="10950" y="8176"/>
                </a:lnTo>
                <a:lnTo>
                  <a:pt x="11194" y="8079"/>
                </a:lnTo>
                <a:lnTo>
                  <a:pt x="11534" y="7933"/>
                </a:lnTo>
                <a:lnTo>
                  <a:pt x="11437" y="8273"/>
                </a:lnTo>
                <a:lnTo>
                  <a:pt x="11340" y="8298"/>
                </a:lnTo>
                <a:lnTo>
                  <a:pt x="11242" y="8322"/>
                </a:lnTo>
                <a:lnTo>
                  <a:pt x="11072" y="8419"/>
                </a:lnTo>
                <a:lnTo>
                  <a:pt x="10829" y="8541"/>
                </a:lnTo>
                <a:lnTo>
                  <a:pt x="10561" y="8614"/>
                </a:lnTo>
                <a:lnTo>
                  <a:pt x="10537" y="8638"/>
                </a:lnTo>
                <a:lnTo>
                  <a:pt x="10512" y="8663"/>
                </a:lnTo>
                <a:lnTo>
                  <a:pt x="10537" y="8687"/>
                </a:lnTo>
                <a:lnTo>
                  <a:pt x="10561" y="8711"/>
                </a:lnTo>
                <a:lnTo>
                  <a:pt x="10731" y="8736"/>
                </a:lnTo>
                <a:lnTo>
                  <a:pt x="10926" y="8736"/>
                </a:lnTo>
                <a:lnTo>
                  <a:pt x="11121" y="8711"/>
                </a:lnTo>
                <a:lnTo>
                  <a:pt x="11315" y="8663"/>
                </a:lnTo>
                <a:lnTo>
                  <a:pt x="11169" y="9028"/>
                </a:lnTo>
                <a:lnTo>
                  <a:pt x="10926" y="9028"/>
                </a:lnTo>
                <a:lnTo>
                  <a:pt x="10683" y="9052"/>
                </a:lnTo>
                <a:lnTo>
                  <a:pt x="10439" y="9125"/>
                </a:lnTo>
                <a:lnTo>
                  <a:pt x="10220" y="9198"/>
                </a:lnTo>
                <a:lnTo>
                  <a:pt x="10196" y="9222"/>
                </a:lnTo>
                <a:lnTo>
                  <a:pt x="10196" y="9247"/>
                </a:lnTo>
                <a:lnTo>
                  <a:pt x="10220" y="9271"/>
                </a:lnTo>
                <a:lnTo>
                  <a:pt x="10245" y="9295"/>
                </a:lnTo>
                <a:lnTo>
                  <a:pt x="10488" y="9295"/>
                </a:lnTo>
                <a:lnTo>
                  <a:pt x="10731" y="9320"/>
                </a:lnTo>
                <a:lnTo>
                  <a:pt x="11048" y="9368"/>
                </a:lnTo>
                <a:lnTo>
                  <a:pt x="10853" y="9757"/>
                </a:lnTo>
                <a:lnTo>
                  <a:pt x="10561" y="9733"/>
                </a:lnTo>
                <a:lnTo>
                  <a:pt x="10245" y="9709"/>
                </a:lnTo>
                <a:lnTo>
                  <a:pt x="10099" y="9709"/>
                </a:lnTo>
                <a:lnTo>
                  <a:pt x="9977" y="9733"/>
                </a:lnTo>
                <a:lnTo>
                  <a:pt x="9904" y="9782"/>
                </a:lnTo>
                <a:lnTo>
                  <a:pt x="9880" y="9806"/>
                </a:lnTo>
                <a:lnTo>
                  <a:pt x="9880" y="9830"/>
                </a:lnTo>
                <a:lnTo>
                  <a:pt x="9928" y="9928"/>
                </a:lnTo>
                <a:lnTo>
                  <a:pt x="9977" y="10001"/>
                </a:lnTo>
                <a:lnTo>
                  <a:pt x="10050" y="10074"/>
                </a:lnTo>
                <a:lnTo>
                  <a:pt x="10147" y="10122"/>
                </a:lnTo>
                <a:lnTo>
                  <a:pt x="10391" y="10171"/>
                </a:lnTo>
                <a:lnTo>
                  <a:pt x="10610" y="10220"/>
                </a:lnTo>
                <a:lnTo>
                  <a:pt x="10439" y="10512"/>
                </a:lnTo>
                <a:lnTo>
                  <a:pt x="10439" y="10439"/>
                </a:lnTo>
                <a:lnTo>
                  <a:pt x="10391" y="10390"/>
                </a:lnTo>
                <a:lnTo>
                  <a:pt x="10342" y="10341"/>
                </a:lnTo>
                <a:lnTo>
                  <a:pt x="10220" y="10293"/>
                </a:lnTo>
                <a:lnTo>
                  <a:pt x="9977" y="10268"/>
                </a:lnTo>
                <a:lnTo>
                  <a:pt x="9709" y="10220"/>
                </a:lnTo>
                <a:lnTo>
                  <a:pt x="9588" y="10220"/>
                </a:lnTo>
                <a:lnTo>
                  <a:pt x="9466" y="10244"/>
                </a:lnTo>
                <a:lnTo>
                  <a:pt x="9417" y="10268"/>
                </a:lnTo>
                <a:lnTo>
                  <a:pt x="9393" y="10317"/>
                </a:lnTo>
                <a:lnTo>
                  <a:pt x="9393" y="10366"/>
                </a:lnTo>
                <a:lnTo>
                  <a:pt x="9417" y="10414"/>
                </a:lnTo>
                <a:lnTo>
                  <a:pt x="9515" y="10487"/>
                </a:lnTo>
                <a:lnTo>
                  <a:pt x="9636" y="10560"/>
                </a:lnTo>
                <a:lnTo>
                  <a:pt x="9880" y="10633"/>
                </a:lnTo>
                <a:lnTo>
                  <a:pt x="10123" y="10682"/>
                </a:lnTo>
                <a:lnTo>
                  <a:pt x="10245" y="10682"/>
                </a:lnTo>
                <a:lnTo>
                  <a:pt x="10366" y="10633"/>
                </a:lnTo>
                <a:lnTo>
                  <a:pt x="10001" y="11242"/>
                </a:lnTo>
                <a:lnTo>
                  <a:pt x="9782" y="11169"/>
                </a:lnTo>
                <a:lnTo>
                  <a:pt x="9588" y="11144"/>
                </a:lnTo>
                <a:lnTo>
                  <a:pt x="9417" y="11096"/>
                </a:lnTo>
                <a:lnTo>
                  <a:pt x="9247" y="11071"/>
                </a:lnTo>
                <a:lnTo>
                  <a:pt x="9052" y="11047"/>
                </a:lnTo>
                <a:lnTo>
                  <a:pt x="8882" y="11096"/>
                </a:lnTo>
                <a:lnTo>
                  <a:pt x="8858" y="11120"/>
                </a:lnTo>
                <a:lnTo>
                  <a:pt x="8833" y="11169"/>
                </a:lnTo>
                <a:lnTo>
                  <a:pt x="8833" y="11193"/>
                </a:lnTo>
                <a:lnTo>
                  <a:pt x="8858" y="11242"/>
                </a:lnTo>
                <a:lnTo>
                  <a:pt x="9052" y="11315"/>
                </a:lnTo>
                <a:lnTo>
                  <a:pt x="9223" y="11363"/>
                </a:lnTo>
                <a:lnTo>
                  <a:pt x="9588" y="11485"/>
                </a:lnTo>
                <a:lnTo>
                  <a:pt x="9782" y="11558"/>
                </a:lnTo>
                <a:lnTo>
                  <a:pt x="9490" y="11996"/>
                </a:lnTo>
                <a:lnTo>
                  <a:pt x="9344" y="11923"/>
                </a:lnTo>
                <a:lnTo>
                  <a:pt x="9223" y="11874"/>
                </a:lnTo>
                <a:lnTo>
                  <a:pt x="8931" y="11801"/>
                </a:lnTo>
                <a:lnTo>
                  <a:pt x="8566" y="11704"/>
                </a:lnTo>
                <a:lnTo>
                  <a:pt x="8371" y="11655"/>
                </a:lnTo>
                <a:lnTo>
                  <a:pt x="8176" y="11655"/>
                </a:lnTo>
                <a:lnTo>
                  <a:pt x="8103" y="11680"/>
                </a:lnTo>
                <a:lnTo>
                  <a:pt x="8079" y="11728"/>
                </a:lnTo>
                <a:lnTo>
                  <a:pt x="8055" y="11801"/>
                </a:lnTo>
                <a:lnTo>
                  <a:pt x="8103" y="11850"/>
                </a:lnTo>
                <a:lnTo>
                  <a:pt x="8249" y="11947"/>
                </a:lnTo>
                <a:lnTo>
                  <a:pt x="8395" y="12045"/>
                </a:lnTo>
                <a:lnTo>
                  <a:pt x="8736" y="12166"/>
                </a:lnTo>
                <a:lnTo>
                  <a:pt x="8979" y="12239"/>
                </a:lnTo>
                <a:lnTo>
                  <a:pt x="9247" y="12312"/>
                </a:lnTo>
                <a:lnTo>
                  <a:pt x="9004" y="12629"/>
                </a:lnTo>
                <a:lnTo>
                  <a:pt x="8712" y="12580"/>
                </a:lnTo>
                <a:lnTo>
                  <a:pt x="8420" y="12531"/>
                </a:lnTo>
                <a:lnTo>
                  <a:pt x="8201" y="12458"/>
                </a:lnTo>
                <a:lnTo>
                  <a:pt x="8006" y="12361"/>
                </a:lnTo>
                <a:lnTo>
                  <a:pt x="7787" y="12239"/>
                </a:lnTo>
                <a:lnTo>
                  <a:pt x="7592" y="12142"/>
                </a:lnTo>
                <a:lnTo>
                  <a:pt x="7544" y="12142"/>
                </a:lnTo>
                <a:lnTo>
                  <a:pt x="7495" y="12166"/>
                </a:lnTo>
                <a:lnTo>
                  <a:pt x="7495" y="12215"/>
                </a:lnTo>
                <a:lnTo>
                  <a:pt x="7471" y="12264"/>
                </a:lnTo>
                <a:lnTo>
                  <a:pt x="7519" y="12385"/>
                </a:lnTo>
                <a:lnTo>
                  <a:pt x="7592" y="12507"/>
                </a:lnTo>
                <a:lnTo>
                  <a:pt x="7690" y="12604"/>
                </a:lnTo>
                <a:lnTo>
                  <a:pt x="7811" y="12677"/>
                </a:lnTo>
                <a:lnTo>
                  <a:pt x="8055" y="12823"/>
                </a:lnTo>
                <a:lnTo>
                  <a:pt x="8298" y="12921"/>
                </a:lnTo>
                <a:lnTo>
                  <a:pt x="8493" y="12994"/>
                </a:lnTo>
                <a:lnTo>
                  <a:pt x="8687" y="13018"/>
                </a:lnTo>
                <a:lnTo>
                  <a:pt x="8371" y="13407"/>
                </a:lnTo>
                <a:lnTo>
                  <a:pt x="8274" y="13310"/>
                </a:lnTo>
                <a:lnTo>
                  <a:pt x="8152" y="13261"/>
                </a:lnTo>
                <a:lnTo>
                  <a:pt x="7909" y="13188"/>
                </a:lnTo>
                <a:lnTo>
                  <a:pt x="7471" y="12994"/>
                </a:lnTo>
                <a:lnTo>
                  <a:pt x="7252" y="12921"/>
                </a:lnTo>
                <a:lnTo>
                  <a:pt x="7033" y="12896"/>
                </a:lnTo>
                <a:lnTo>
                  <a:pt x="7008" y="12896"/>
                </a:lnTo>
                <a:lnTo>
                  <a:pt x="7008" y="12945"/>
                </a:lnTo>
                <a:lnTo>
                  <a:pt x="7057" y="13042"/>
                </a:lnTo>
                <a:lnTo>
                  <a:pt x="7130" y="13115"/>
                </a:lnTo>
                <a:lnTo>
                  <a:pt x="7300" y="13261"/>
                </a:lnTo>
                <a:lnTo>
                  <a:pt x="7495" y="13359"/>
                </a:lnTo>
                <a:lnTo>
                  <a:pt x="7690" y="13456"/>
                </a:lnTo>
                <a:lnTo>
                  <a:pt x="7909" y="13578"/>
                </a:lnTo>
                <a:lnTo>
                  <a:pt x="8006" y="13626"/>
                </a:lnTo>
                <a:lnTo>
                  <a:pt x="8128" y="13675"/>
                </a:lnTo>
                <a:lnTo>
                  <a:pt x="7836" y="14016"/>
                </a:lnTo>
                <a:lnTo>
                  <a:pt x="7665" y="13967"/>
                </a:lnTo>
                <a:lnTo>
                  <a:pt x="7179" y="13724"/>
                </a:lnTo>
                <a:lnTo>
                  <a:pt x="6814" y="13553"/>
                </a:lnTo>
                <a:lnTo>
                  <a:pt x="6619" y="13480"/>
                </a:lnTo>
                <a:lnTo>
                  <a:pt x="6424" y="13480"/>
                </a:lnTo>
                <a:lnTo>
                  <a:pt x="6400" y="13505"/>
                </a:lnTo>
                <a:lnTo>
                  <a:pt x="6400" y="13553"/>
                </a:lnTo>
                <a:lnTo>
                  <a:pt x="6449" y="13651"/>
                </a:lnTo>
                <a:lnTo>
                  <a:pt x="6497" y="13724"/>
                </a:lnTo>
                <a:lnTo>
                  <a:pt x="6595" y="13821"/>
                </a:lnTo>
                <a:lnTo>
                  <a:pt x="6692" y="13894"/>
                </a:lnTo>
                <a:lnTo>
                  <a:pt x="6887" y="14016"/>
                </a:lnTo>
                <a:lnTo>
                  <a:pt x="7081" y="14137"/>
                </a:lnTo>
                <a:lnTo>
                  <a:pt x="7276" y="14235"/>
                </a:lnTo>
                <a:lnTo>
                  <a:pt x="7519" y="14381"/>
                </a:lnTo>
                <a:lnTo>
                  <a:pt x="7106" y="14843"/>
                </a:lnTo>
                <a:lnTo>
                  <a:pt x="6814" y="14697"/>
                </a:lnTo>
                <a:lnTo>
                  <a:pt x="6546" y="14527"/>
                </a:lnTo>
                <a:lnTo>
                  <a:pt x="6376" y="14405"/>
                </a:lnTo>
                <a:lnTo>
                  <a:pt x="6230" y="14259"/>
                </a:lnTo>
                <a:lnTo>
                  <a:pt x="6157" y="14162"/>
                </a:lnTo>
                <a:lnTo>
                  <a:pt x="6035" y="14064"/>
                </a:lnTo>
                <a:lnTo>
                  <a:pt x="5962" y="14064"/>
                </a:lnTo>
                <a:lnTo>
                  <a:pt x="5913" y="14089"/>
                </a:lnTo>
                <a:lnTo>
                  <a:pt x="5840" y="14186"/>
                </a:lnTo>
                <a:lnTo>
                  <a:pt x="5840" y="14283"/>
                </a:lnTo>
                <a:lnTo>
                  <a:pt x="5865" y="14381"/>
                </a:lnTo>
                <a:lnTo>
                  <a:pt x="5913" y="14478"/>
                </a:lnTo>
                <a:lnTo>
                  <a:pt x="6059" y="14673"/>
                </a:lnTo>
                <a:lnTo>
                  <a:pt x="6205" y="14794"/>
                </a:lnTo>
                <a:lnTo>
                  <a:pt x="6449" y="15013"/>
                </a:lnTo>
                <a:lnTo>
                  <a:pt x="6595" y="15135"/>
                </a:lnTo>
                <a:lnTo>
                  <a:pt x="6765" y="15208"/>
                </a:lnTo>
                <a:lnTo>
                  <a:pt x="6132" y="15816"/>
                </a:lnTo>
                <a:lnTo>
                  <a:pt x="5986" y="15573"/>
                </a:lnTo>
                <a:lnTo>
                  <a:pt x="5792" y="15354"/>
                </a:lnTo>
                <a:lnTo>
                  <a:pt x="5402" y="14916"/>
                </a:lnTo>
                <a:lnTo>
                  <a:pt x="5013" y="14527"/>
                </a:lnTo>
                <a:lnTo>
                  <a:pt x="4818" y="14332"/>
                </a:lnTo>
                <a:lnTo>
                  <a:pt x="4648" y="14113"/>
                </a:lnTo>
                <a:lnTo>
                  <a:pt x="4332" y="13724"/>
                </a:lnTo>
                <a:lnTo>
                  <a:pt x="3991" y="13359"/>
                </a:lnTo>
                <a:lnTo>
                  <a:pt x="3310" y="12629"/>
                </a:lnTo>
                <a:lnTo>
                  <a:pt x="2969" y="12264"/>
                </a:lnTo>
                <a:lnTo>
                  <a:pt x="2653" y="11874"/>
                </a:lnTo>
                <a:lnTo>
                  <a:pt x="2361" y="11485"/>
                </a:lnTo>
                <a:lnTo>
                  <a:pt x="2069" y="11071"/>
                </a:lnTo>
                <a:lnTo>
                  <a:pt x="1704" y="10439"/>
                </a:lnTo>
                <a:lnTo>
                  <a:pt x="1363" y="9757"/>
                </a:lnTo>
                <a:lnTo>
                  <a:pt x="1096" y="9052"/>
                </a:lnTo>
                <a:lnTo>
                  <a:pt x="974" y="8711"/>
                </a:lnTo>
                <a:lnTo>
                  <a:pt x="877" y="8346"/>
                </a:lnTo>
                <a:lnTo>
                  <a:pt x="779" y="7981"/>
                </a:lnTo>
                <a:lnTo>
                  <a:pt x="706" y="7616"/>
                </a:lnTo>
                <a:lnTo>
                  <a:pt x="633" y="7251"/>
                </a:lnTo>
                <a:lnTo>
                  <a:pt x="609" y="6862"/>
                </a:lnTo>
                <a:lnTo>
                  <a:pt x="585" y="6497"/>
                </a:lnTo>
                <a:lnTo>
                  <a:pt x="585" y="6132"/>
                </a:lnTo>
                <a:lnTo>
                  <a:pt x="585" y="5743"/>
                </a:lnTo>
                <a:lnTo>
                  <a:pt x="609" y="5378"/>
                </a:lnTo>
                <a:lnTo>
                  <a:pt x="682" y="4988"/>
                </a:lnTo>
                <a:lnTo>
                  <a:pt x="755" y="4599"/>
                </a:lnTo>
                <a:lnTo>
                  <a:pt x="877" y="4210"/>
                </a:lnTo>
                <a:lnTo>
                  <a:pt x="1023" y="3845"/>
                </a:lnTo>
                <a:lnTo>
                  <a:pt x="1193" y="3504"/>
                </a:lnTo>
                <a:lnTo>
                  <a:pt x="1363" y="3163"/>
                </a:lnTo>
                <a:lnTo>
                  <a:pt x="1582" y="2823"/>
                </a:lnTo>
                <a:lnTo>
                  <a:pt x="1826" y="2506"/>
                </a:lnTo>
                <a:lnTo>
                  <a:pt x="2093" y="2214"/>
                </a:lnTo>
                <a:lnTo>
                  <a:pt x="2361" y="1947"/>
                </a:lnTo>
                <a:lnTo>
                  <a:pt x="2653" y="1679"/>
                </a:lnTo>
                <a:lnTo>
                  <a:pt x="2969" y="1460"/>
                </a:lnTo>
                <a:lnTo>
                  <a:pt x="3310" y="1241"/>
                </a:lnTo>
                <a:lnTo>
                  <a:pt x="3650" y="1047"/>
                </a:lnTo>
                <a:lnTo>
                  <a:pt x="4015" y="901"/>
                </a:lnTo>
                <a:lnTo>
                  <a:pt x="4405" y="755"/>
                </a:lnTo>
                <a:lnTo>
                  <a:pt x="4770" y="657"/>
                </a:lnTo>
                <a:lnTo>
                  <a:pt x="5159" y="584"/>
                </a:lnTo>
                <a:lnTo>
                  <a:pt x="5524" y="536"/>
                </a:lnTo>
                <a:close/>
                <a:moveTo>
                  <a:pt x="5646" y="0"/>
                </a:moveTo>
                <a:lnTo>
                  <a:pt x="5256" y="49"/>
                </a:lnTo>
                <a:lnTo>
                  <a:pt x="4843" y="98"/>
                </a:lnTo>
                <a:lnTo>
                  <a:pt x="4453" y="195"/>
                </a:lnTo>
                <a:lnTo>
                  <a:pt x="4088" y="317"/>
                </a:lnTo>
                <a:lnTo>
                  <a:pt x="3723" y="438"/>
                </a:lnTo>
                <a:lnTo>
                  <a:pt x="3359" y="609"/>
                </a:lnTo>
                <a:lnTo>
                  <a:pt x="2994" y="803"/>
                </a:lnTo>
                <a:lnTo>
                  <a:pt x="2653" y="998"/>
                </a:lnTo>
                <a:lnTo>
                  <a:pt x="2337" y="1241"/>
                </a:lnTo>
                <a:lnTo>
                  <a:pt x="2020" y="1509"/>
                </a:lnTo>
                <a:lnTo>
                  <a:pt x="1728" y="1776"/>
                </a:lnTo>
                <a:lnTo>
                  <a:pt x="1461" y="2093"/>
                </a:lnTo>
                <a:lnTo>
                  <a:pt x="1193" y="2409"/>
                </a:lnTo>
                <a:lnTo>
                  <a:pt x="925" y="2798"/>
                </a:lnTo>
                <a:lnTo>
                  <a:pt x="682" y="3188"/>
                </a:lnTo>
                <a:lnTo>
                  <a:pt x="487" y="3601"/>
                </a:lnTo>
                <a:lnTo>
                  <a:pt x="341" y="4015"/>
                </a:lnTo>
                <a:lnTo>
                  <a:pt x="220" y="4453"/>
                </a:lnTo>
                <a:lnTo>
                  <a:pt x="122" y="4891"/>
                </a:lnTo>
                <a:lnTo>
                  <a:pt x="49" y="5329"/>
                </a:lnTo>
                <a:lnTo>
                  <a:pt x="25" y="5791"/>
                </a:lnTo>
                <a:lnTo>
                  <a:pt x="1" y="6254"/>
                </a:lnTo>
                <a:lnTo>
                  <a:pt x="25" y="6692"/>
                </a:lnTo>
                <a:lnTo>
                  <a:pt x="74" y="7154"/>
                </a:lnTo>
                <a:lnTo>
                  <a:pt x="122" y="7616"/>
                </a:lnTo>
                <a:lnTo>
                  <a:pt x="220" y="8054"/>
                </a:lnTo>
                <a:lnTo>
                  <a:pt x="317" y="8492"/>
                </a:lnTo>
                <a:lnTo>
                  <a:pt x="463" y="8930"/>
                </a:lnTo>
                <a:lnTo>
                  <a:pt x="609" y="9368"/>
                </a:lnTo>
                <a:lnTo>
                  <a:pt x="779" y="9806"/>
                </a:lnTo>
                <a:lnTo>
                  <a:pt x="974" y="10244"/>
                </a:lnTo>
                <a:lnTo>
                  <a:pt x="1193" y="10682"/>
                </a:lnTo>
                <a:lnTo>
                  <a:pt x="1412" y="11096"/>
                </a:lnTo>
                <a:lnTo>
                  <a:pt x="1680" y="11509"/>
                </a:lnTo>
                <a:lnTo>
                  <a:pt x="1947" y="11899"/>
                </a:lnTo>
                <a:lnTo>
                  <a:pt x="2239" y="12288"/>
                </a:lnTo>
                <a:lnTo>
                  <a:pt x="2531" y="12677"/>
                </a:lnTo>
                <a:lnTo>
                  <a:pt x="2969" y="13213"/>
                </a:lnTo>
                <a:lnTo>
                  <a:pt x="3407" y="13748"/>
                </a:lnTo>
                <a:lnTo>
                  <a:pt x="3626" y="14040"/>
                </a:lnTo>
                <a:lnTo>
                  <a:pt x="3869" y="14283"/>
                </a:lnTo>
                <a:lnTo>
                  <a:pt x="4113" y="14527"/>
                </a:lnTo>
                <a:lnTo>
                  <a:pt x="4380" y="14746"/>
                </a:lnTo>
                <a:lnTo>
                  <a:pt x="4502" y="14867"/>
                </a:lnTo>
                <a:lnTo>
                  <a:pt x="4697" y="15086"/>
                </a:lnTo>
                <a:lnTo>
                  <a:pt x="5159" y="15622"/>
                </a:lnTo>
                <a:lnTo>
                  <a:pt x="5621" y="16133"/>
                </a:lnTo>
                <a:lnTo>
                  <a:pt x="5792" y="16303"/>
                </a:lnTo>
                <a:lnTo>
                  <a:pt x="5865" y="16352"/>
                </a:lnTo>
                <a:lnTo>
                  <a:pt x="5913" y="16352"/>
                </a:lnTo>
                <a:lnTo>
                  <a:pt x="6084" y="16327"/>
                </a:lnTo>
                <a:lnTo>
                  <a:pt x="6230" y="16279"/>
                </a:lnTo>
                <a:lnTo>
                  <a:pt x="6351" y="16230"/>
                </a:lnTo>
                <a:lnTo>
                  <a:pt x="6473" y="16157"/>
                </a:lnTo>
                <a:lnTo>
                  <a:pt x="6716" y="15962"/>
                </a:lnTo>
                <a:lnTo>
                  <a:pt x="6911" y="15743"/>
                </a:lnTo>
                <a:lnTo>
                  <a:pt x="8176" y="14259"/>
                </a:lnTo>
                <a:lnTo>
                  <a:pt x="8833" y="13480"/>
                </a:lnTo>
                <a:lnTo>
                  <a:pt x="9466" y="12677"/>
                </a:lnTo>
                <a:lnTo>
                  <a:pt x="10074" y="11874"/>
                </a:lnTo>
                <a:lnTo>
                  <a:pt x="10634" y="11023"/>
                </a:lnTo>
                <a:lnTo>
                  <a:pt x="10877" y="10609"/>
                </a:lnTo>
                <a:lnTo>
                  <a:pt x="11121" y="10195"/>
                </a:lnTo>
                <a:lnTo>
                  <a:pt x="11340" y="9782"/>
                </a:lnTo>
                <a:lnTo>
                  <a:pt x="11534" y="9344"/>
                </a:lnTo>
                <a:lnTo>
                  <a:pt x="11704" y="8930"/>
                </a:lnTo>
                <a:lnTo>
                  <a:pt x="11875" y="8492"/>
                </a:lnTo>
                <a:lnTo>
                  <a:pt x="12021" y="8030"/>
                </a:lnTo>
                <a:lnTo>
                  <a:pt x="12118" y="7592"/>
                </a:lnTo>
                <a:lnTo>
                  <a:pt x="12215" y="7130"/>
                </a:lnTo>
                <a:lnTo>
                  <a:pt x="12264" y="6667"/>
                </a:lnTo>
                <a:lnTo>
                  <a:pt x="12288" y="6205"/>
                </a:lnTo>
                <a:lnTo>
                  <a:pt x="12288" y="5743"/>
                </a:lnTo>
                <a:lnTo>
                  <a:pt x="12240" y="5280"/>
                </a:lnTo>
                <a:lnTo>
                  <a:pt x="12167" y="4818"/>
                </a:lnTo>
                <a:lnTo>
                  <a:pt x="12045" y="4380"/>
                </a:lnTo>
                <a:lnTo>
                  <a:pt x="11899" y="3918"/>
                </a:lnTo>
                <a:lnTo>
                  <a:pt x="11729" y="3528"/>
                </a:lnTo>
                <a:lnTo>
                  <a:pt x="11534" y="3163"/>
                </a:lnTo>
                <a:lnTo>
                  <a:pt x="11315" y="2798"/>
                </a:lnTo>
                <a:lnTo>
                  <a:pt x="11096" y="2458"/>
                </a:lnTo>
                <a:lnTo>
                  <a:pt x="10829" y="2141"/>
                </a:lnTo>
                <a:lnTo>
                  <a:pt x="10537" y="1825"/>
                </a:lnTo>
                <a:lnTo>
                  <a:pt x="10245" y="1557"/>
                </a:lnTo>
                <a:lnTo>
                  <a:pt x="9928" y="1290"/>
                </a:lnTo>
                <a:lnTo>
                  <a:pt x="9588" y="1047"/>
                </a:lnTo>
                <a:lnTo>
                  <a:pt x="9223" y="828"/>
                </a:lnTo>
                <a:lnTo>
                  <a:pt x="8858" y="633"/>
                </a:lnTo>
                <a:lnTo>
                  <a:pt x="8493" y="463"/>
                </a:lnTo>
                <a:lnTo>
                  <a:pt x="8103" y="317"/>
                </a:lnTo>
                <a:lnTo>
                  <a:pt x="7714" y="195"/>
                </a:lnTo>
                <a:lnTo>
                  <a:pt x="7300" y="98"/>
                </a:lnTo>
                <a:lnTo>
                  <a:pt x="6887" y="49"/>
                </a:lnTo>
                <a:lnTo>
                  <a:pt x="647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6" name="Google Shape;596;p48"/>
          <p:cNvSpPr/>
          <p:nvPr/>
        </p:nvSpPr>
        <p:spPr>
          <a:xfrm>
            <a:off x="6438751" y="827414"/>
            <a:ext cx="321443" cy="283932"/>
          </a:xfrm>
          <a:custGeom>
            <a:avLst/>
            <a:gdLst/>
            <a:ahLst/>
            <a:cxnLst/>
            <a:rect l="l" t="t" r="r" b="b"/>
            <a:pathLst>
              <a:path w="18981" h="16766" extrusionOk="0">
                <a:moveTo>
                  <a:pt x="5451" y="5475"/>
                </a:moveTo>
                <a:lnTo>
                  <a:pt x="5257" y="5548"/>
                </a:lnTo>
                <a:lnTo>
                  <a:pt x="5159" y="5597"/>
                </a:lnTo>
                <a:lnTo>
                  <a:pt x="5062" y="5670"/>
                </a:lnTo>
                <a:lnTo>
                  <a:pt x="5013" y="5743"/>
                </a:lnTo>
                <a:lnTo>
                  <a:pt x="4965" y="5816"/>
                </a:lnTo>
                <a:lnTo>
                  <a:pt x="4940" y="5889"/>
                </a:lnTo>
                <a:lnTo>
                  <a:pt x="4965" y="5962"/>
                </a:lnTo>
                <a:lnTo>
                  <a:pt x="5013" y="6011"/>
                </a:lnTo>
                <a:lnTo>
                  <a:pt x="5086" y="6059"/>
                </a:lnTo>
                <a:lnTo>
                  <a:pt x="5208" y="6059"/>
                </a:lnTo>
                <a:lnTo>
                  <a:pt x="5354" y="6035"/>
                </a:lnTo>
                <a:lnTo>
                  <a:pt x="5476" y="6011"/>
                </a:lnTo>
                <a:lnTo>
                  <a:pt x="5695" y="6011"/>
                </a:lnTo>
                <a:lnTo>
                  <a:pt x="5792" y="5986"/>
                </a:lnTo>
                <a:lnTo>
                  <a:pt x="5865" y="5913"/>
                </a:lnTo>
                <a:lnTo>
                  <a:pt x="5914" y="5816"/>
                </a:lnTo>
                <a:lnTo>
                  <a:pt x="5938" y="5743"/>
                </a:lnTo>
                <a:lnTo>
                  <a:pt x="5938" y="5694"/>
                </a:lnTo>
                <a:lnTo>
                  <a:pt x="5889" y="5573"/>
                </a:lnTo>
                <a:lnTo>
                  <a:pt x="5792" y="5500"/>
                </a:lnTo>
                <a:lnTo>
                  <a:pt x="5670" y="5475"/>
                </a:lnTo>
                <a:close/>
                <a:moveTo>
                  <a:pt x="4575" y="5986"/>
                </a:moveTo>
                <a:lnTo>
                  <a:pt x="4454" y="6011"/>
                </a:lnTo>
                <a:lnTo>
                  <a:pt x="4356" y="6035"/>
                </a:lnTo>
                <a:lnTo>
                  <a:pt x="4259" y="6084"/>
                </a:lnTo>
                <a:lnTo>
                  <a:pt x="4113" y="6205"/>
                </a:lnTo>
                <a:lnTo>
                  <a:pt x="4040" y="6254"/>
                </a:lnTo>
                <a:lnTo>
                  <a:pt x="3991" y="6351"/>
                </a:lnTo>
                <a:lnTo>
                  <a:pt x="3967" y="6424"/>
                </a:lnTo>
                <a:lnTo>
                  <a:pt x="3991" y="6522"/>
                </a:lnTo>
                <a:lnTo>
                  <a:pt x="4064" y="6570"/>
                </a:lnTo>
                <a:lnTo>
                  <a:pt x="4162" y="6619"/>
                </a:lnTo>
                <a:lnTo>
                  <a:pt x="4283" y="6595"/>
                </a:lnTo>
                <a:lnTo>
                  <a:pt x="4429" y="6546"/>
                </a:lnTo>
                <a:lnTo>
                  <a:pt x="4527" y="6522"/>
                </a:lnTo>
                <a:lnTo>
                  <a:pt x="4551" y="6497"/>
                </a:lnTo>
                <a:lnTo>
                  <a:pt x="4648" y="6473"/>
                </a:lnTo>
                <a:lnTo>
                  <a:pt x="4721" y="6424"/>
                </a:lnTo>
                <a:lnTo>
                  <a:pt x="4794" y="6327"/>
                </a:lnTo>
                <a:lnTo>
                  <a:pt x="4794" y="6205"/>
                </a:lnTo>
                <a:lnTo>
                  <a:pt x="4770" y="6108"/>
                </a:lnTo>
                <a:lnTo>
                  <a:pt x="4673" y="6035"/>
                </a:lnTo>
                <a:lnTo>
                  <a:pt x="4575" y="5986"/>
                </a:lnTo>
                <a:close/>
                <a:moveTo>
                  <a:pt x="7593" y="5962"/>
                </a:moveTo>
                <a:lnTo>
                  <a:pt x="7495" y="6011"/>
                </a:lnTo>
                <a:lnTo>
                  <a:pt x="7447" y="6059"/>
                </a:lnTo>
                <a:lnTo>
                  <a:pt x="7398" y="6132"/>
                </a:lnTo>
                <a:lnTo>
                  <a:pt x="7398" y="6181"/>
                </a:lnTo>
                <a:lnTo>
                  <a:pt x="7422" y="6254"/>
                </a:lnTo>
                <a:lnTo>
                  <a:pt x="7520" y="6351"/>
                </a:lnTo>
                <a:lnTo>
                  <a:pt x="7593" y="6424"/>
                </a:lnTo>
                <a:lnTo>
                  <a:pt x="7641" y="6449"/>
                </a:lnTo>
                <a:lnTo>
                  <a:pt x="7666" y="6473"/>
                </a:lnTo>
                <a:lnTo>
                  <a:pt x="7690" y="6497"/>
                </a:lnTo>
                <a:lnTo>
                  <a:pt x="7714" y="6546"/>
                </a:lnTo>
                <a:lnTo>
                  <a:pt x="7763" y="6619"/>
                </a:lnTo>
                <a:lnTo>
                  <a:pt x="7787" y="6668"/>
                </a:lnTo>
                <a:lnTo>
                  <a:pt x="7812" y="6692"/>
                </a:lnTo>
                <a:lnTo>
                  <a:pt x="7909" y="6741"/>
                </a:lnTo>
                <a:lnTo>
                  <a:pt x="8031" y="6741"/>
                </a:lnTo>
                <a:lnTo>
                  <a:pt x="8128" y="6716"/>
                </a:lnTo>
                <a:lnTo>
                  <a:pt x="8201" y="6643"/>
                </a:lnTo>
                <a:lnTo>
                  <a:pt x="8250" y="6546"/>
                </a:lnTo>
                <a:lnTo>
                  <a:pt x="8250" y="6449"/>
                </a:lnTo>
                <a:lnTo>
                  <a:pt x="8225" y="6351"/>
                </a:lnTo>
                <a:lnTo>
                  <a:pt x="8177" y="6254"/>
                </a:lnTo>
                <a:lnTo>
                  <a:pt x="8104" y="6181"/>
                </a:lnTo>
                <a:lnTo>
                  <a:pt x="8006" y="6108"/>
                </a:lnTo>
                <a:lnTo>
                  <a:pt x="7909" y="6035"/>
                </a:lnTo>
                <a:lnTo>
                  <a:pt x="7812" y="5986"/>
                </a:lnTo>
                <a:lnTo>
                  <a:pt x="7690" y="5962"/>
                </a:lnTo>
                <a:close/>
                <a:moveTo>
                  <a:pt x="3578" y="6741"/>
                </a:moveTo>
                <a:lnTo>
                  <a:pt x="3456" y="6765"/>
                </a:lnTo>
                <a:lnTo>
                  <a:pt x="3359" y="6814"/>
                </a:lnTo>
                <a:lnTo>
                  <a:pt x="3286" y="6887"/>
                </a:lnTo>
                <a:lnTo>
                  <a:pt x="3189" y="6960"/>
                </a:lnTo>
                <a:lnTo>
                  <a:pt x="3140" y="7081"/>
                </a:lnTo>
                <a:lnTo>
                  <a:pt x="3091" y="7179"/>
                </a:lnTo>
                <a:lnTo>
                  <a:pt x="3067" y="7300"/>
                </a:lnTo>
                <a:lnTo>
                  <a:pt x="3067" y="7398"/>
                </a:lnTo>
                <a:lnTo>
                  <a:pt x="3091" y="7446"/>
                </a:lnTo>
                <a:lnTo>
                  <a:pt x="3116" y="7471"/>
                </a:lnTo>
                <a:lnTo>
                  <a:pt x="3189" y="7519"/>
                </a:lnTo>
                <a:lnTo>
                  <a:pt x="3286" y="7544"/>
                </a:lnTo>
                <a:lnTo>
                  <a:pt x="3359" y="7519"/>
                </a:lnTo>
                <a:lnTo>
                  <a:pt x="3481" y="7446"/>
                </a:lnTo>
                <a:lnTo>
                  <a:pt x="3554" y="7325"/>
                </a:lnTo>
                <a:lnTo>
                  <a:pt x="3627" y="7276"/>
                </a:lnTo>
                <a:lnTo>
                  <a:pt x="3651" y="7252"/>
                </a:lnTo>
                <a:lnTo>
                  <a:pt x="3700" y="7227"/>
                </a:lnTo>
                <a:lnTo>
                  <a:pt x="3773" y="7179"/>
                </a:lnTo>
                <a:lnTo>
                  <a:pt x="3821" y="7106"/>
                </a:lnTo>
                <a:lnTo>
                  <a:pt x="3821" y="7033"/>
                </a:lnTo>
                <a:lnTo>
                  <a:pt x="3821" y="6935"/>
                </a:lnTo>
                <a:lnTo>
                  <a:pt x="3797" y="6862"/>
                </a:lnTo>
                <a:lnTo>
                  <a:pt x="3724" y="6789"/>
                </a:lnTo>
                <a:lnTo>
                  <a:pt x="3651" y="6765"/>
                </a:lnTo>
                <a:lnTo>
                  <a:pt x="3578" y="6741"/>
                </a:lnTo>
                <a:close/>
                <a:moveTo>
                  <a:pt x="16863" y="4526"/>
                </a:moveTo>
                <a:lnTo>
                  <a:pt x="16766" y="4575"/>
                </a:lnTo>
                <a:lnTo>
                  <a:pt x="16693" y="4624"/>
                </a:lnTo>
                <a:lnTo>
                  <a:pt x="16620" y="4697"/>
                </a:lnTo>
                <a:lnTo>
                  <a:pt x="16498" y="4843"/>
                </a:lnTo>
                <a:lnTo>
                  <a:pt x="16401" y="5037"/>
                </a:lnTo>
                <a:lnTo>
                  <a:pt x="16158" y="5500"/>
                </a:lnTo>
                <a:lnTo>
                  <a:pt x="15914" y="5962"/>
                </a:lnTo>
                <a:lnTo>
                  <a:pt x="15647" y="5816"/>
                </a:lnTo>
                <a:lnTo>
                  <a:pt x="15501" y="5719"/>
                </a:lnTo>
                <a:lnTo>
                  <a:pt x="15355" y="5670"/>
                </a:lnTo>
                <a:lnTo>
                  <a:pt x="15233" y="5646"/>
                </a:lnTo>
                <a:lnTo>
                  <a:pt x="15087" y="5597"/>
                </a:lnTo>
                <a:lnTo>
                  <a:pt x="15038" y="5573"/>
                </a:lnTo>
                <a:lnTo>
                  <a:pt x="15014" y="5573"/>
                </a:lnTo>
                <a:lnTo>
                  <a:pt x="14917" y="5621"/>
                </a:lnTo>
                <a:lnTo>
                  <a:pt x="14892" y="5646"/>
                </a:lnTo>
                <a:lnTo>
                  <a:pt x="14844" y="5694"/>
                </a:lnTo>
                <a:lnTo>
                  <a:pt x="14844" y="5767"/>
                </a:lnTo>
                <a:lnTo>
                  <a:pt x="14868" y="5840"/>
                </a:lnTo>
                <a:lnTo>
                  <a:pt x="14892" y="5913"/>
                </a:lnTo>
                <a:lnTo>
                  <a:pt x="15087" y="6059"/>
                </a:lnTo>
                <a:lnTo>
                  <a:pt x="15282" y="6181"/>
                </a:lnTo>
                <a:lnTo>
                  <a:pt x="15671" y="6424"/>
                </a:lnTo>
                <a:lnTo>
                  <a:pt x="15355" y="6984"/>
                </a:lnTo>
                <a:lnTo>
                  <a:pt x="15160" y="7252"/>
                </a:lnTo>
                <a:lnTo>
                  <a:pt x="14965" y="7519"/>
                </a:lnTo>
                <a:lnTo>
                  <a:pt x="14941" y="7592"/>
                </a:lnTo>
                <a:lnTo>
                  <a:pt x="14941" y="7641"/>
                </a:lnTo>
                <a:lnTo>
                  <a:pt x="14941" y="7714"/>
                </a:lnTo>
                <a:lnTo>
                  <a:pt x="14965" y="7763"/>
                </a:lnTo>
                <a:lnTo>
                  <a:pt x="15014" y="7836"/>
                </a:lnTo>
                <a:lnTo>
                  <a:pt x="15063" y="7860"/>
                </a:lnTo>
                <a:lnTo>
                  <a:pt x="15111" y="7884"/>
                </a:lnTo>
                <a:lnTo>
                  <a:pt x="15184" y="7909"/>
                </a:lnTo>
                <a:lnTo>
                  <a:pt x="15257" y="7884"/>
                </a:lnTo>
                <a:lnTo>
                  <a:pt x="15355" y="7860"/>
                </a:lnTo>
                <a:lnTo>
                  <a:pt x="15501" y="7763"/>
                </a:lnTo>
                <a:lnTo>
                  <a:pt x="15622" y="7641"/>
                </a:lnTo>
                <a:lnTo>
                  <a:pt x="15744" y="7471"/>
                </a:lnTo>
                <a:lnTo>
                  <a:pt x="15866" y="7276"/>
                </a:lnTo>
                <a:lnTo>
                  <a:pt x="15963" y="7081"/>
                </a:lnTo>
                <a:lnTo>
                  <a:pt x="16133" y="6716"/>
                </a:lnTo>
                <a:lnTo>
                  <a:pt x="16328" y="6862"/>
                </a:lnTo>
                <a:lnTo>
                  <a:pt x="16523" y="7008"/>
                </a:lnTo>
                <a:lnTo>
                  <a:pt x="16742" y="7106"/>
                </a:lnTo>
                <a:lnTo>
                  <a:pt x="16839" y="7130"/>
                </a:lnTo>
                <a:lnTo>
                  <a:pt x="16961" y="7154"/>
                </a:lnTo>
                <a:lnTo>
                  <a:pt x="17034" y="7130"/>
                </a:lnTo>
                <a:lnTo>
                  <a:pt x="17082" y="7106"/>
                </a:lnTo>
                <a:lnTo>
                  <a:pt x="17131" y="7057"/>
                </a:lnTo>
                <a:lnTo>
                  <a:pt x="17155" y="7008"/>
                </a:lnTo>
                <a:lnTo>
                  <a:pt x="17180" y="6960"/>
                </a:lnTo>
                <a:lnTo>
                  <a:pt x="17180" y="6887"/>
                </a:lnTo>
                <a:lnTo>
                  <a:pt x="17155" y="6814"/>
                </a:lnTo>
                <a:lnTo>
                  <a:pt x="17131" y="6765"/>
                </a:lnTo>
                <a:lnTo>
                  <a:pt x="16961" y="6619"/>
                </a:lnTo>
                <a:lnTo>
                  <a:pt x="16766" y="6497"/>
                </a:lnTo>
                <a:lnTo>
                  <a:pt x="16377" y="6254"/>
                </a:lnTo>
                <a:lnTo>
                  <a:pt x="16644" y="5670"/>
                </a:lnTo>
                <a:lnTo>
                  <a:pt x="16766" y="5427"/>
                </a:lnTo>
                <a:lnTo>
                  <a:pt x="16912" y="5183"/>
                </a:lnTo>
                <a:lnTo>
                  <a:pt x="17034" y="4916"/>
                </a:lnTo>
                <a:lnTo>
                  <a:pt x="17082" y="4770"/>
                </a:lnTo>
                <a:lnTo>
                  <a:pt x="17082" y="4648"/>
                </a:lnTo>
                <a:lnTo>
                  <a:pt x="17082" y="4599"/>
                </a:lnTo>
                <a:lnTo>
                  <a:pt x="17058" y="4551"/>
                </a:lnTo>
                <a:lnTo>
                  <a:pt x="17009" y="4526"/>
                </a:lnTo>
                <a:close/>
                <a:moveTo>
                  <a:pt x="8420" y="6838"/>
                </a:moveTo>
                <a:lnTo>
                  <a:pt x="8371" y="6862"/>
                </a:lnTo>
                <a:lnTo>
                  <a:pt x="8298" y="6911"/>
                </a:lnTo>
                <a:lnTo>
                  <a:pt x="8274" y="6984"/>
                </a:lnTo>
                <a:lnTo>
                  <a:pt x="8250" y="7081"/>
                </a:lnTo>
                <a:lnTo>
                  <a:pt x="8274" y="7179"/>
                </a:lnTo>
                <a:lnTo>
                  <a:pt x="8298" y="7276"/>
                </a:lnTo>
                <a:lnTo>
                  <a:pt x="8347" y="7373"/>
                </a:lnTo>
                <a:lnTo>
                  <a:pt x="8420" y="7519"/>
                </a:lnTo>
                <a:lnTo>
                  <a:pt x="8444" y="7665"/>
                </a:lnTo>
                <a:lnTo>
                  <a:pt x="8444" y="7763"/>
                </a:lnTo>
                <a:lnTo>
                  <a:pt x="8493" y="7836"/>
                </a:lnTo>
                <a:lnTo>
                  <a:pt x="8566" y="7909"/>
                </a:lnTo>
                <a:lnTo>
                  <a:pt x="8663" y="7933"/>
                </a:lnTo>
                <a:lnTo>
                  <a:pt x="8761" y="7957"/>
                </a:lnTo>
                <a:lnTo>
                  <a:pt x="8882" y="7909"/>
                </a:lnTo>
                <a:lnTo>
                  <a:pt x="8980" y="7836"/>
                </a:lnTo>
                <a:lnTo>
                  <a:pt x="9004" y="7787"/>
                </a:lnTo>
                <a:lnTo>
                  <a:pt x="9028" y="7738"/>
                </a:lnTo>
                <a:lnTo>
                  <a:pt x="9028" y="7592"/>
                </a:lnTo>
                <a:lnTo>
                  <a:pt x="9004" y="7446"/>
                </a:lnTo>
                <a:lnTo>
                  <a:pt x="8955" y="7325"/>
                </a:lnTo>
                <a:lnTo>
                  <a:pt x="8882" y="7179"/>
                </a:lnTo>
                <a:lnTo>
                  <a:pt x="8809" y="7057"/>
                </a:lnTo>
                <a:lnTo>
                  <a:pt x="8712" y="6960"/>
                </a:lnTo>
                <a:lnTo>
                  <a:pt x="8663" y="6911"/>
                </a:lnTo>
                <a:lnTo>
                  <a:pt x="8615" y="6862"/>
                </a:lnTo>
                <a:lnTo>
                  <a:pt x="8542" y="6838"/>
                </a:lnTo>
                <a:close/>
                <a:moveTo>
                  <a:pt x="16255" y="7495"/>
                </a:moveTo>
                <a:lnTo>
                  <a:pt x="16206" y="7544"/>
                </a:lnTo>
                <a:lnTo>
                  <a:pt x="16158" y="7592"/>
                </a:lnTo>
                <a:lnTo>
                  <a:pt x="16158" y="7714"/>
                </a:lnTo>
                <a:lnTo>
                  <a:pt x="16158" y="7836"/>
                </a:lnTo>
                <a:lnTo>
                  <a:pt x="16206" y="7982"/>
                </a:lnTo>
                <a:lnTo>
                  <a:pt x="16231" y="8030"/>
                </a:lnTo>
                <a:lnTo>
                  <a:pt x="16279" y="8079"/>
                </a:lnTo>
                <a:lnTo>
                  <a:pt x="16304" y="8103"/>
                </a:lnTo>
                <a:lnTo>
                  <a:pt x="16377" y="8128"/>
                </a:lnTo>
                <a:lnTo>
                  <a:pt x="16474" y="8128"/>
                </a:lnTo>
                <a:lnTo>
                  <a:pt x="16523" y="8103"/>
                </a:lnTo>
                <a:lnTo>
                  <a:pt x="16547" y="8055"/>
                </a:lnTo>
                <a:lnTo>
                  <a:pt x="16571" y="8006"/>
                </a:lnTo>
                <a:lnTo>
                  <a:pt x="16571" y="7957"/>
                </a:lnTo>
                <a:lnTo>
                  <a:pt x="16547" y="7836"/>
                </a:lnTo>
                <a:lnTo>
                  <a:pt x="16523" y="7738"/>
                </a:lnTo>
                <a:lnTo>
                  <a:pt x="16474" y="7641"/>
                </a:lnTo>
                <a:lnTo>
                  <a:pt x="16401" y="7544"/>
                </a:lnTo>
                <a:lnTo>
                  <a:pt x="16328" y="7495"/>
                </a:lnTo>
                <a:close/>
                <a:moveTo>
                  <a:pt x="2897" y="7836"/>
                </a:moveTo>
                <a:lnTo>
                  <a:pt x="2799" y="7860"/>
                </a:lnTo>
                <a:lnTo>
                  <a:pt x="2702" y="7909"/>
                </a:lnTo>
                <a:lnTo>
                  <a:pt x="2629" y="7982"/>
                </a:lnTo>
                <a:lnTo>
                  <a:pt x="2556" y="8079"/>
                </a:lnTo>
                <a:lnTo>
                  <a:pt x="2507" y="8201"/>
                </a:lnTo>
                <a:lnTo>
                  <a:pt x="2507" y="8347"/>
                </a:lnTo>
                <a:lnTo>
                  <a:pt x="2507" y="8468"/>
                </a:lnTo>
                <a:lnTo>
                  <a:pt x="2556" y="8517"/>
                </a:lnTo>
                <a:lnTo>
                  <a:pt x="2580" y="8566"/>
                </a:lnTo>
                <a:lnTo>
                  <a:pt x="2678" y="8614"/>
                </a:lnTo>
                <a:lnTo>
                  <a:pt x="2799" y="8614"/>
                </a:lnTo>
                <a:lnTo>
                  <a:pt x="2848" y="8590"/>
                </a:lnTo>
                <a:lnTo>
                  <a:pt x="2897" y="8566"/>
                </a:lnTo>
                <a:lnTo>
                  <a:pt x="2970" y="8493"/>
                </a:lnTo>
                <a:lnTo>
                  <a:pt x="3018" y="8420"/>
                </a:lnTo>
                <a:lnTo>
                  <a:pt x="3116" y="8274"/>
                </a:lnTo>
                <a:lnTo>
                  <a:pt x="3140" y="8152"/>
                </a:lnTo>
                <a:lnTo>
                  <a:pt x="3140" y="8055"/>
                </a:lnTo>
                <a:lnTo>
                  <a:pt x="3091" y="7957"/>
                </a:lnTo>
                <a:lnTo>
                  <a:pt x="3018" y="7884"/>
                </a:lnTo>
                <a:lnTo>
                  <a:pt x="2897" y="7836"/>
                </a:lnTo>
                <a:close/>
                <a:moveTo>
                  <a:pt x="8955" y="8152"/>
                </a:moveTo>
                <a:lnTo>
                  <a:pt x="8882" y="8201"/>
                </a:lnTo>
                <a:lnTo>
                  <a:pt x="8858" y="8274"/>
                </a:lnTo>
                <a:lnTo>
                  <a:pt x="8858" y="8371"/>
                </a:lnTo>
                <a:lnTo>
                  <a:pt x="8858" y="8468"/>
                </a:lnTo>
                <a:lnTo>
                  <a:pt x="8907" y="8639"/>
                </a:lnTo>
                <a:lnTo>
                  <a:pt x="8955" y="8760"/>
                </a:lnTo>
                <a:lnTo>
                  <a:pt x="8980" y="8858"/>
                </a:lnTo>
                <a:lnTo>
                  <a:pt x="9053" y="8955"/>
                </a:lnTo>
                <a:lnTo>
                  <a:pt x="9101" y="9004"/>
                </a:lnTo>
                <a:lnTo>
                  <a:pt x="9150" y="9028"/>
                </a:lnTo>
                <a:lnTo>
                  <a:pt x="9296" y="9028"/>
                </a:lnTo>
                <a:lnTo>
                  <a:pt x="9369" y="8979"/>
                </a:lnTo>
                <a:lnTo>
                  <a:pt x="9393" y="8931"/>
                </a:lnTo>
                <a:lnTo>
                  <a:pt x="9418" y="8858"/>
                </a:lnTo>
                <a:lnTo>
                  <a:pt x="9418" y="8785"/>
                </a:lnTo>
                <a:lnTo>
                  <a:pt x="9393" y="8639"/>
                </a:lnTo>
                <a:lnTo>
                  <a:pt x="9369" y="8614"/>
                </a:lnTo>
                <a:lnTo>
                  <a:pt x="9345" y="8517"/>
                </a:lnTo>
                <a:lnTo>
                  <a:pt x="9247" y="8322"/>
                </a:lnTo>
                <a:lnTo>
                  <a:pt x="9199" y="8225"/>
                </a:lnTo>
                <a:lnTo>
                  <a:pt x="9101" y="8176"/>
                </a:lnTo>
                <a:lnTo>
                  <a:pt x="9028" y="8152"/>
                </a:lnTo>
                <a:close/>
                <a:moveTo>
                  <a:pt x="16352" y="8541"/>
                </a:moveTo>
                <a:lnTo>
                  <a:pt x="16279" y="8566"/>
                </a:lnTo>
                <a:lnTo>
                  <a:pt x="16231" y="8614"/>
                </a:lnTo>
                <a:lnTo>
                  <a:pt x="16206" y="8663"/>
                </a:lnTo>
                <a:lnTo>
                  <a:pt x="16182" y="8736"/>
                </a:lnTo>
                <a:lnTo>
                  <a:pt x="16182" y="8858"/>
                </a:lnTo>
                <a:lnTo>
                  <a:pt x="16206" y="8979"/>
                </a:lnTo>
                <a:lnTo>
                  <a:pt x="16231" y="9174"/>
                </a:lnTo>
                <a:lnTo>
                  <a:pt x="16255" y="9296"/>
                </a:lnTo>
                <a:lnTo>
                  <a:pt x="16304" y="9369"/>
                </a:lnTo>
                <a:lnTo>
                  <a:pt x="16401" y="9417"/>
                </a:lnTo>
                <a:lnTo>
                  <a:pt x="16498" y="9417"/>
                </a:lnTo>
                <a:lnTo>
                  <a:pt x="16596" y="9393"/>
                </a:lnTo>
                <a:lnTo>
                  <a:pt x="16669" y="9320"/>
                </a:lnTo>
                <a:lnTo>
                  <a:pt x="16693" y="9223"/>
                </a:lnTo>
                <a:lnTo>
                  <a:pt x="16693" y="9101"/>
                </a:lnTo>
                <a:lnTo>
                  <a:pt x="16644" y="8882"/>
                </a:lnTo>
                <a:lnTo>
                  <a:pt x="16596" y="8760"/>
                </a:lnTo>
                <a:lnTo>
                  <a:pt x="16547" y="8639"/>
                </a:lnTo>
                <a:lnTo>
                  <a:pt x="16523" y="8590"/>
                </a:lnTo>
                <a:lnTo>
                  <a:pt x="16474" y="8541"/>
                </a:lnTo>
                <a:close/>
                <a:moveTo>
                  <a:pt x="2434" y="9077"/>
                </a:moveTo>
                <a:lnTo>
                  <a:pt x="2337" y="9101"/>
                </a:lnTo>
                <a:lnTo>
                  <a:pt x="2264" y="9125"/>
                </a:lnTo>
                <a:lnTo>
                  <a:pt x="2191" y="9198"/>
                </a:lnTo>
                <a:lnTo>
                  <a:pt x="2142" y="9271"/>
                </a:lnTo>
                <a:lnTo>
                  <a:pt x="2118" y="9369"/>
                </a:lnTo>
                <a:lnTo>
                  <a:pt x="2094" y="9515"/>
                </a:lnTo>
                <a:lnTo>
                  <a:pt x="2094" y="9612"/>
                </a:lnTo>
                <a:lnTo>
                  <a:pt x="2094" y="9685"/>
                </a:lnTo>
                <a:lnTo>
                  <a:pt x="2118" y="9782"/>
                </a:lnTo>
                <a:lnTo>
                  <a:pt x="2191" y="9831"/>
                </a:lnTo>
                <a:lnTo>
                  <a:pt x="2240" y="9879"/>
                </a:lnTo>
                <a:lnTo>
                  <a:pt x="2337" y="9904"/>
                </a:lnTo>
                <a:lnTo>
                  <a:pt x="2410" y="9879"/>
                </a:lnTo>
                <a:lnTo>
                  <a:pt x="2483" y="9831"/>
                </a:lnTo>
                <a:lnTo>
                  <a:pt x="2556" y="9733"/>
                </a:lnTo>
                <a:lnTo>
                  <a:pt x="2580" y="9612"/>
                </a:lnTo>
                <a:lnTo>
                  <a:pt x="2653" y="9417"/>
                </a:lnTo>
                <a:lnTo>
                  <a:pt x="2653" y="9320"/>
                </a:lnTo>
                <a:lnTo>
                  <a:pt x="2653" y="9247"/>
                </a:lnTo>
                <a:lnTo>
                  <a:pt x="2605" y="9174"/>
                </a:lnTo>
                <a:lnTo>
                  <a:pt x="2532" y="9125"/>
                </a:lnTo>
                <a:lnTo>
                  <a:pt x="2434" y="9077"/>
                </a:lnTo>
                <a:close/>
                <a:moveTo>
                  <a:pt x="9272" y="9296"/>
                </a:moveTo>
                <a:lnTo>
                  <a:pt x="9199" y="9344"/>
                </a:lnTo>
                <a:lnTo>
                  <a:pt x="9101" y="9417"/>
                </a:lnTo>
                <a:lnTo>
                  <a:pt x="9077" y="9539"/>
                </a:lnTo>
                <a:lnTo>
                  <a:pt x="9053" y="9661"/>
                </a:lnTo>
                <a:lnTo>
                  <a:pt x="9077" y="9782"/>
                </a:lnTo>
                <a:lnTo>
                  <a:pt x="9126" y="9904"/>
                </a:lnTo>
                <a:lnTo>
                  <a:pt x="9174" y="10001"/>
                </a:lnTo>
                <a:lnTo>
                  <a:pt x="9247" y="10123"/>
                </a:lnTo>
                <a:lnTo>
                  <a:pt x="9320" y="10196"/>
                </a:lnTo>
                <a:lnTo>
                  <a:pt x="9393" y="10220"/>
                </a:lnTo>
                <a:lnTo>
                  <a:pt x="9442" y="10220"/>
                </a:lnTo>
                <a:lnTo>
                  <a:pt x="9564" y="10196"/>
                </a:lnTo>
                <a:lnTo>
                  <a:pt x="9612" y="10147"/>
                </a:lnTo>
                <a:lnTo>
                  <a:pt x="9661" y="10123"/>
                </a:lnTo>
                <a:lnTo>
                  <a:pt x="9685" y="10050"/>
                </a:lnTo>
                <a:lnTo>
                  <a:pt x="9685" y="10001"/>
                </a:lnTo>
                <a:lnTo>
                  <a:pt x="9685" y="9904"/>
                </a:lnTo>
                <a:lnTo>
                  <a:pt x="9637" y="9806"/>
                </a:lnTo>
                <a:lnTo>
                  <a:pt x="9539" y="9636"/>
                </a:lnTo>
                <a:lnTo>
                  <a:pt x="9515" y="9515"/>
                </a:lnTo>
                <a:lnTo>
                  <a:pt x="9442" y="9393"/>
                </a:lnTo>
                <a:lnTo>
                  <a:pt x="9393" y="9344"/>
                </a:lnTo>
                <a:lnTo>
                  <a:pt x="9345" y="9320"/>
                </a:lnTo>
                <a:lnTo>
                  <a:pt x="9272" y="9296"/>
                </a:lnTo>
                <a:close/>
                <a:moveTo>
                  <a:pt x="16231" y="9855"/>
                </a:moveTo>
                <a:lnTo>
                  <a:pt x="16231" y="9879"/>
                </a:lnTo>
                <a:lnTo>
                  <a:pt x="16182" y="9904"/>
                </a:lnTo>
                <a:lnTo>
                  <a:pt x="16133" y="9952"/>
                </a:lnTo>
                <a:lnTo>
                  <a:pt x="16060" y="10098"/>
                </a:lnTo>
                <a:lnTo>
                  <a:pt x="16012" y="10293"/>
                </a:lnTo>
                <a:lnTo>
                  <a:pt x="16012" y="10390"/>
                </a:lnTo>
                <a:lnTo>
                  <a:pt x="16012" y="10463"/>
                </a:lnTo>
                <a:lnTo>
                  <a:pt x="16085" y="10561"/>
                </a:lnTo>
                <a:lnTo>
                  <a:pt x="16182" y="10634"/>
                </a:lnTo>
                <a:lnTo>
                  <a:pt x="16304" y="10634"/>
                </a:lnTo>
                <a:lnTo>
                  <a:pt x="16352" y="10609"/>
                </a:lnTo>
                <a:lnTo>
                  <a:pt x="16401" y="10561"/>
                </a:lnTo>
                <a:lnTo>
                  <a:pt x="16450" y="10488"/>
                </a:lnTo>
                <a:lnTo>
                  <a:pt x="16474" y="10415"/>
                </a:lnTo>
                <a:lnTo>
                  <a:pt x="16498" y="10244"/>
                </a:lnTo>
                <a:lnTo>
                  <a:pt x="16498" y="10147"/>
                </a:lnTo>
                <a:lnTo>
                  <a:pt x="16498" y="10050"/>
                </a:lnTo>
                <a:lnTo>
                  <a:pt x="16474" y="9952"/>
                </a:lnTo>
                <a:lnTo>
                  <a:pt x="16425" y="9879"/>
                </a:lnTo>
                <a:lnTo>
                  <a:pt x="16328" y="9855"/>
                </a:lnTo>
                <a:close/>
                <a:moveTo>
                  <a:pt x="2167" y="10244"/>
                </a:moveTo>
                <a:lnTo>
                  <a:pt x="2045" y="10269"/>
                </a:lnTo>
                <a:lnTo>
                  <a:pt x="1972" y="10317"/>
                </a:lnTo>
                <a:lnTo>
                  <a:pt x="1875" y="10463"/>
                </a:lnTo>
                <a:lnTo>
                  <a:pt x="1826" y="10634"/>
                </a:lnTo>
                <a:lnTo>
                  <a:pt x="1802" y="10804"/>
                </a:lnTo>
                <a:lnTo>
                  <a:pt x="1850" y="10926"/>
                </a:lnTo>
                <a:lnTo>
                  <a:pt x="1923" y="11023"/>
                </a:lnTo>
                <a:lnTo>
                  <a:pt x="1948" y="11072"/>
                </a:lnTo>
                <a:lnTo>
                  <a:pt x="2021" y="11096"/>
                </a:lnTo>
                <a:lnTo>
                  <a:pt x="2118" y="11096"/>
                </a:lnTo>
                <a:lnTo>
                  <a:pt x="2191" y="11072"/>
                </a:lnTo>
                <a:lnTo>
                  <a:pt x="2215" y="11023"/>
                </a:lnTo>
                <a:lnTo>
                  <a:pt x="2288" y="10950"/>
                </a:lnTo>
                <a:lnTo>
                  <a:pt x="2313" y="10877"/>
                </a:lnTo>
                <a:lnTo>
                  <a:pt x="2337" y="10780"/>
                </a:lnTo>
                <a:lnTo>
                  <a:pt x="2337" y="10755"/>
                </a:lnTo>
                <a:lnTo>
                  <a:pt x="2337" y="10731"/>
                </a:lnTo>
                <a:lnTo>
                  <a:pt x="2386" y="10658"/>
                </a:lnTo>
                <a:lnTo>
                  <a:pt x="2410" y="10561"/>
                </a:lnTo>
                <a:lnTo>
                  <a:pt x="2434" y="10488"/>
                </a:lnTo>
                <a:lnTo>
                  <a:pt x="2410" y="10390"/>
                </a:lnTo>
                <a:lnTo>
                  <a:pt x="2337" y="10317"/>
                </a:lnTo>
                <a:lnTo>
                  <a:pt x="2264" y="10269"/>
                </a:lnTo>
                <a:lnTo>
                  <a:pt x="2167" y="10244"/>
                </a:lnTo>
                <a:close/>
                <a:moveTo>
                  <a:pt x="9661" y="10512"/>
                </a:moveTo>
                <a:lnTo>
                  <a:pt x="9612" y="10536"/>
                </a:lnTo>
                <a:lnTo>
                  <a:pt x="9539" y="10609"/>
                </a:lnTo>
                <a:lnTo>
                  <a:pt x="9491" y="10658"/>
                </a:lnTo>
                <a:lnTo>
                  <a:pt x="9491" y="10731"/>
                </a:lnTo>
                <a:lnTo>
                  <a:pt x="9491" y="10877"/>
                </a:lnTo>
                <a:lnTo>
                  <a:pt x="9539" y="11023"/>
                </a:lnTo>
                <a:lnTo>
                  <a:pt x="9588" y="11169"/>
                </a:lnTo>
                <a:lnTo>
                  <a:pt x="9637" y="11242"/>
                </a:lnTo>
                <a:lnTo>
                  <a:pt x="9710" y="11315"/>
                </a:lnTo>
                <a:lnTo>
                  <a:pt x="9783" y="11339"/>
                </a:lnTo>
                <a:lnTo>
                  <a:pt x="9880" y="11339"/>
                </a:lnTo>
                <a:lnTo>
                  <a:pt x="9977" y="11291"/>
                </a:lnTo>
                <a:lnTo>
                  <a:pt x="10026" y="11218"/>
                </a:lnTo>
                <a:lnTo>
                  <a:pt x="10075" y="11120"/>
                </a:lnTo>
                <a:lnTo>
                  <a:pt x="10050" y="11023"/>
                </a:lnTo>
                <a:lnTo>
                  <a:pt x="10002" y="10877"/>
                </a:lnTo>
                <a:lnTo>
                  <a:pt x="9929" y="10731"/>
                </a:lnTo>
                <a:lnTo>
                  <a:pt x="9831" y="10609"/>
                </a:lnTo>
                <a:lnTo>
                  <a:pt x="9783" y="10561"/>
                </a:lnTo>
                <a:lnTo>
                  <a:pt x="9710" y="10536"/>
                </a:lnTo>
                <a:lnTo>
                  <a:pt x="9661" y="10512"/>
                </a:lnTo>
                <a:close/>
                <a:moveTo>
                  <a:pt x="15987" y="10999"/>
                </a:moveTo>
                <a:lnTo>
                  <a:pt x="15890" y="11047"/>
                </a:lnTo>
                <a:lnTo>
                  <a:pt x="15817" y="11120"/>
                </a:lnTo>
                <a:lnTo>
                  <a:pt x="15720" y="11291"/>
                </a:lnTo>
                <a:lnTo>
                  <a:pt x="15598" y="11461"/>
                </a:lnTo>
                <a:lnTo>
                  <a:pt x="15525" y="11631"/>
                </a:lnTo>
                <a:lnTo>
                  <a:pt x="15525" y="11729"/>
                </a:lnTo>
                <a:lnTo>
                  <a:pt x="15549" y="11802"/>
                </a:lnTo>
                <a:lnTo>
                  <a:pt x="15598" y="11850"/>
                </a:lnTo>
                <a:lnTo>
                  <a:pt x="15647" y="11899"/>
                </a:lnTo>
                <a:lnTo>
                  <a:pt x="15720" y="11948"/>
                </a:lnTo>
                <a:lnTo>
                  <a:pt x="15793" y="11948"/>
                </a:lnTo>
                <a:lnTo>
                  <a:pt x="15866" y="11923"/>
                </a:lnTo>
                <a:lnTo>
                  <a:pt x="15939" y="11875"/>
                </a:lnTo>
                <a:lnTo>
                  <a:pt x="16036" y="11704"/>
                </a:lnTo>
                <a:lnTo>
                  <a:pt x="16109" y="11510"/>
                </a:lnTo>
                <a:lnTo>
                  <a:pt x="16182" y="11315"/>
                </a:lnTo>
                <a:lnTo>
                  <a:pt x="16206" y="11218"/>
                </a:lnTo>
                <a:lnTo>
                  <a:pt x="16206" y="11120"/>
                </a:lnTo>
                <a:lnTo>
                  <a:pt x="16182" y="11047"/>
                </a:lnTo>
                <a:lnTo>
                  <a:pt x="16133" y="11023"/>
                </a:lnTo>
                <a:lnTo>
                  <a:pt x="16060" y="10999"/>
                </a:lnTo>
                <a:close/>
                <a:moveTo>
                  <a:pt x="1996" y="11437"/>
                </a:moveTo>
                <a:lnTo>
                  <a:pt x="1948" y="11461"/>
                </a:lnTo>
                <a:lnTo>
                  <a:pt x="1875" y="11485"/>
                </a:lnTo>
                <a:lnTo>
                  <a:pt x="1826" y="11558"/>
                </a:lnTo>
                <a:lnTo>
                  <a:pt x="1802" y="11607"/>
                </a:lnTo>
                <a:lnTo>
                  <a:pt x="1777" y="11680"/>
                </a:lnTo>
                <a:lnTo>
                  <a:pt x="1777" y="11826"/>
                </a:lnTo>
                <a:lnTo>
                  <a:pt x="1777" y="11899"/>
                </a:lnTo>
                <a:lnTo>
                  <a:pt x="1802" y="12021"/>
                </a:lnTo>
                <a:lnTo>
                  <a:pt x="1850" y="12094"/>
                </a:lnTo>
                <a:lnTo>
                  <a:pt x="1899" y="12142"/>
                </a:lnTo>
                <a:lnTo>
                  <a:pt x="1972" y="12167"/>
                </a:lnTo>
                <a:lnTo>
                  <a:pt x="2069" y="12167"/>
                </a:lnTo>
                <a:lnTo>
                  <a:pt x="2118" y="12142"/>
                </a:lnTo>
                <a:lnTo>
                  <a:pt x="2191" y="12094"/>
                </a:lnTo>
                <a:lnTo>
                  <a:pt x="2215" y="12021"/>
                </a:lnTo>
                <a:lnTo>
                  <a:pt x="2264" y="11875"/>
                </a:lnTo>
                <a:lnTo>
                  <a:pt x="2288" y="11753"/>
                </a:lnTo>
                <a:lnTo>
                  <a:pt x="2288" y="11680"/>
                </a:lnTo>
                <a:lnTo>
                  <a:pt x="2288" y="11607"/>
                </a:lnTo>
                <a:lnTo>
                  <a:pt x="2264" y="11534"/>
                </a:lnTo>
                <a:lnTo>
                  <a:pt x="2215" y="11485"/>
                </a:lnTo>
                <a:lnTo>
                  <a:pt x="2142" y="11437"/>
                </a:lnTo>
                <a:close/>
                <a:moveTo>
                  <a:pt x="10221" y="11753"/>
                </a:moveTo>
                <a:lnTo>
                  <a:pt x="10123" y="11802"/>
                </a:lnTo>
                <a:lnTo>
                  <a:pt x="10075" y="11875"/>
                </a:lnTo>
                <a:lnTo>
                  <a:pt x="10075" y="11996"/>
                </a:lnTo>
                <a:lnTo>
                  <a:pt x="10123" y="12094"/>
                </a:lnTo>
                <a:lnTo>
                  <a:pt x="10172" y="12191"/>
                </a:lnTo>
                <a:lnTo>
                  <a:pt x="10342" y="12337"/>
                </a:lnTo>
                <a:lnTo>
                  <a:pt x="10440" y="12410"/>
                </a:lnTo>
                <a:lnTo>
                  <a:pt x="10561" y="12483"/>
                </a:lnTo>
                <a:lnTo>
                  <a:pt x="10683" y="12532"/>
                </a:lnTo>
                <a:lnTo>
                  <a:pt x="10829" y="12532"/>
                </a:lnTo>
                <a:lnTo>
                  <a:pt x="10926" y="12507"/>
                </a:lnTo>
                <a:lnTo>
                  <a:pt x="10999" y="12459"/>
                </a:lnTo>
                <a:lnTo>
                  <a:pt x="11048" y="12386"/>
                </a:lnTo>
                <a:lnTo>
                  <a:pt x="11072" y="12313"/>
                </a:lnTo>
                <a:lnTo>
                  <a:pt x="11072" y="12240"/>
                </a:lnTo>
                <a:lnTo>
                  <a:pt x="11048" y="12167"/>
                </a:lnTo>
                <a:lnTo>
                  <a:pt x="10975" y="12094"/>
                </a:lnTo>
                <a:lnTo>
                  <a:pt x="10902" y="12045"/>
                </a:lnTo>
                <a:lnTo>
                  <a:pt x="10756" y="12021"/>
                </a:lnTo>
                <a:lnTo>
                  <a:pt x="10634" y="11948"/>
                </a:lnTo>
                <a:lnTo>
                  <a:pt x="10488" y="11826"/>
                </a:lnTo>
                <a:lnTo>
                  <a:pt x="10415" y="11777"/>
                </a:lnTo>
                <a:lnTo>
                  <a:pt x="10318" y="11753"/>
                </a:lnTo>
                <a:close/>
                <a:moveTo>
                  <a:pt x="15306" y="11996"/>
                </a:moveTo>
                <a:lnTo>
                  <a:pt x="15257" y="12045"/>
                </a:lnTo>
                <a:lnTo>
                  <a:pt x="15136" y="12167"/>
                </a:lnTo>
                <a:lnTo>
                  <a:pt x="15014" y="12288"/>
                </a:lnTo>
                <a:lnTo>
                  <a:pt x="14868" y="12386"/>
                </a:lnTo>
                <a:lnTo>
                  <a:pt x="14795" y="12434"/>
                </a:lnTo>
                <a:lnTo>
                  <a:pt x="14722" y="12483"/>
                </a:lnTo>
                <a:lnTo>
                  <a:pt x="14698" y="12532"/>
                </a:lnTo>
                <a:lnTo>
                  <a:pt x="14698" y="12605"/>
                </a:lnTo>
                <a:lnTo>
                  <a:pt x="14722" y="12653"/>
                </a:lnTo>
                <a:lnTo>
                  <a:pt x="14746" y="12678"/>
                </a:lnTo>
                <a:lnTo>
                  <a:pt x="14868" y="12726"/>
                </a:lnTo>
                <a:lnTo>
                  <a:pt x="14990" y="12726"/>
                </a:lnTo>
                <a:lnTo>
                  <a:pt x="15111" y="12702"/>
                </a:lnTo>
                <a:lnTo>
                  <a:pt x="15209" y="12629"/>
                </a:lnTo>
                <a:lnTo>
                  <a:pt x="15330" y="12556"/>
                </a:lnTo>
                <a:lnTo>
                  <a:pt x="15428" y="12483"/>
                </a:lnTo>
                <a:lnTo>
                  <a:pt x="15501" y="12386"/>
                </a:lnTo>
                <a:lnTo>
                  <a:pt x="15574" y="12288"/>
                </a:lnTo>
                <a:lnTo>
                  <a:pt x="15598" y="12215"/>
                </a:lnTo>
                <a:lnTo>
                  <a:pt x="15598" y="12142"/>
                </a:lnTo>
                <a:lnTo>
                  <a:pt x="15574" y="12094"/>
                </a:lnTo>
                <a:lnTo>
                  <a:pt x="15525" y="12045"/>
                </a:lnTo>
                <a:lnTo>
                  <a:pt x="15452" y="11996"/>
                </a:lnTo>
                <a:close/>
                <a:moveTo>
                  <a:pt x="14114" y="12605"/>
                </a:moveTo>
                <a:lnTo>
                  <a:pt x="14041" y="12629"/>
                </a:lnTo>
                <a:lnTo>
                  <a:pt x="13968" y="12678"/>
                </a:lnTo>
                <a:lnTo>
                  <a:pt x="13895" y="12726"/>
                </a:lnTo>
                <a:lnTo>
                  <a:pt x="13797" y="12751"/>
                </a:lnTo>
                <a:lnTo>
                  <a:pt x="13700" y="12751"/>
                </a:lnTo>
                <a:lnTo>
                  <a:pt x="13578" y="12775"/>
                </a:lnTo>
                <a:lnTo>
                  <a:pt x="13481" y="12848"/>
                </a:lnTo>
                <a:lnTo>
                  <a:pt x="13432" y="12872"/>
                </a:lnTo>
                <a:lnTo>
                  <a:pt x="13408" y="12921"/>
                </a:lnTo>
                <a:lnTo>
                  <a:pt x="13408" y="12970"/>
                </a:lnTo>
                <a:lnTo>
                  <a:pt x="13432" y="13018"/>
                </a:lnTo>
                <a:lnTo>
                  <a:pt x="13457" y="13091"/>
                </a:lnTo>
                <a:lnTo>
                  <a:pt x="13505" y="13116"/>
                </a:lnTo>
                <a:lnTo>
                  <a:pt x="13603" y="13164"/>
                </a:lnTo>
                <a:lnTo>
                  <a:pt x="13724" y="13189"/>
                </a:lnTo>
                <a:lnTo>
                  <a:pt x="13870" y="13189"/>
                </a:lnTo>
                <a:lnTo>
                  <a:pt x="14016" y="13164"/>
                </a:lnTo>
                <a:lnTo>
                  <a:pt x="14162" y="13091"/>
                </a:lnTo>
                <a:lnTo>
                  <a:pt x="14284" y="12994"/>
                </a:lnTo>
                <a:lnTo>
                  <a:pt x="14333" y="12945"/>
                </a:lnTo>
                <a:lnTo>
                  <a:pt x="14357" y="12872"/>
                </a:lnTo>
                <a:lnTo>
                  <a:pt x="14357" y="12799"/>
                </a:lnTo>
                <a:lnTo>
                  <a:pt x="14357" y="12726"/>
                </a:lnTo>
                <a:lnTo>
                  <a:pt x="14333" y="12678"/>
                </a:lnTo>
                <a:lnTo>
                  <a:pt x="14284" y="12653"/>
                </a:lnTo>
                <a:lnTo>
                  <a:pt x="14235" y="12605"/>
                </a:lnTo>
                <a:close/>
                <a:moveTo>
                  <a:pt x="6668" y="512"/>
                </a:moveTo>
                <a:lnTo>
                  <a:pt x="6887" y="755"/>
                </a:lnTo>
                <a:lnTo>
                  <a:pt x="7130" y="950"/>
                </a:lnTo>
                <a:lnTo>
                  <a:pt x="7398" y="1120"/>
                </a:lnTo>
                <a:lnTo>
                  <a:pt x="7666" y="1290"/>
                </a:lnTo>
                <a:lnTo>
                  <a:pt x="8250" y="1558"/>
                </a:lnTo>
                <a:lnTo>
                  <a:pt x="8834" y="1801"/>
                </a:lnTo>
                <a:lnTo>
                  <a:pt x="9320" y="2020"/>
                </a:lnTo>
                <a:lnTo>
                  <a:pt x="9807" y="2215"/>
                </a:lnTo>
                <a:lnTo>
                  <a:pt x="10780" y="2604"/>
                </a:lnTo>
                <a:lnTo>
                  <a:pt x="11194" y="2799"/>
                </a:lnTo>
                <a:lnTo>
                  <a:pt x="11559" y="3018"/>
                </a:lnTo>
                <a:lnTo>
                  <a:pt x="11729" y="3115"/>
                </a:lnTo>
                <a:lnTo>
                  <a:pt x="11924" y="3188"/>
                </a:lnTo>
                <a:lnTo>
                  <a:pt x="12094" y="3261"/>
                </a:lnTo>
                <a:lnTo>
                  <a:pt x="12240" y="3358"/>
                </a:lnTo>
                <a:lnTo>
                  <a:pt x="12264" y="3407"/>
                </a:lnTo>
                <a:lnTo>
                  <a:pt x="12313" y="3456"/>
                </a:lnTo>
                <a:lnTo>
                  <a:pt x="12410" y="3480"/>
                </a:lnTo>
                <a:lnTo>
                  <a:pt x="12435" y="3942"/>
                </a:lnTo>
                <a:lnTo>
                  <a:pt x="11851" y="3650"/>
                </a:lnTo>
                <a:lnTo>
                  <a:pt x="11389" y="3407"/>
                </a:lnTo>
                <a:lnTo>
                  <a:pt x="11170" y="3310"/>
                </a:lnTo>
                <a:lnTo>
                  <a:pt x="10926" y="3237"/>
                </a:lnTo>
                <a:lnTo>
                  <a:pt x="10878" y="3237"/>
                </a:lnTo>
                <a:lnTo>
                  <a:pt x="10853" y="3261"/>
                </a:lnTo>
                <a:lnTo>
                  <a:pt x="10853" y="3285"/>
                </a:lnTo>
                <a:lnTo>
                  <a:pt x="10853" y="3310"/>
                </a:lnTo>
                <a:lnTo>
                  <a:pt x="11024" y="3480"/>
                </a:lnTo>
                <a:lnTo>
                  <a:pt x="11218" y="3626"/>
                </a:lnTo>
                <a:lnTo>
                  <a:pt x="11608" y="3869"/>
                </a:lnTo>
                <a:lnTo>
                  <a:pt x="12045" y="4113"/>
                </a:lnTo>
                <a:lnTo>
                  <a:pt x="12459" y="4307"/>
                </a:lnTo>
                <a:lnTo>
                  <a:pt x="12483" y="4818"/>
                </a:lnTo>
                <a:lnTo>
                  <a:pt x="12337" y="4770"/>
                </a:lnTo>
                <a:lnTo>
                  <a:pt x="12216" y="4721"/>
                </a:lnTo>
                <a:lnTo>
                  <a:pt x="12021" y="4672"/>
                </a:lnTo>
                <a:lnTo>
                  <a:pt x="11729" y="4526"/>
                </a:lnTo>
                <a:lnTo>
                  <a:pt x="11413" y="4380"/>
                </a:lnTo>
                <a:lnTo>
                  <a:pt x="11218" y="4259"/>
                </a:lnTo>
                <a:lnTo>
                  <a:pt x="11121" y="4234"/>
                </a:lnTo>
                <a:lnTo>
                  <a:pt x="11024" y="4210"/>
                </a:lnTo>
                <a:lnTo>
                  <a:pt x="10975" y="4210"/>
                </a:lnTo>
                <a:lnTo>
                  <a:pt x="10951" y="4259"/>
                </a:lnTo>
                <a:lnTo>
                  <a:pt x="10951" y="4283"/>
                </a:lnTo>
                <a:lnTo>
                  <a:pt x="10951" y="4332"/>
                </a:lnTo>
                <a:lnTo>
                  <a:pt x="11024" y="4429"/>
                </a:lnTo>
                <a:lnTo>
                  <a:pt x="11121" y="4526"/>
                </a:lnTo>
                <a:lnTo>
                  <a:pt x="11218" y="4599"/>
                </a:lnTo>
                <a:lnTo>
                  <a:pt x="11340" y="4672"/>
                </a:lnTo>
                <a:lnTo>
                  <a:pt x="11608" y="4818"/>
                </a:lnTo>
                <a:lnTo>
                  <a:pt x="11826" y="4916"/>
                </a:lnTo>
                <a:lnTo>
                  <a:pt x="12143" y="5037"/>
                </a:lnTo>
                <a:lnTo>
                  <a:pt x="12313" y="5086"/>
                </a:lnTo>
                <a:lnTo>
                  <a:pt x="12410" y="5086"/>
                </a:lnTo>
                <a:lnTo>
                  <a:pt x="12483" y="5062"/>
                </a:lnTo>
                <a:lnTo>
                  <a:pt x="12483" y="5743"/>
                </a:lnTo>
                <a:lnTo>
                  <a:pt x="12289" y="5621"/>
                </a:lnTo>
                <a:lnTo>
                  <a:pt x="12094" y="5475"/>
                </a:lnTo>
                <a:lnTo>
                  <a:pt x="11608" y="5256"/>
                </a:lnTo>
                <a:lnTo>
                  <a:pt x="11194" y="5110"/>
                </a:lnTo>
                <a:lnTo>
                  <a:pt x="11024" y="5062"/>
                </a:lnTo>
                <a:lnTo>
                  <a:pt x="10926" y="5062"/>
                </a:lnTo>
                <a:lnTo>
                  <a:pt x="10902" y="5086"/>
                </a:lnTo>
                <a:lnTo>
                  <a:pt x="10878" y="5110"/>
                </a:lnTo>
                <a:lnTo>
                  <a:pt x="10951" y="5232"/>
                </a:lnTo>
                <a:lnTo>
                  <a:pt x="11024" y="5305"/>
                </a:lnTo>
                <a:lnTo>
                  <a:pt x="11121" y="5378"/>
                </a:lnTo>
                <a:lnTo>
                  <a:pt x="11267" y="5451"/>
                </a:lnTo>
                <a:lnTo>
                  <a:pt x="11535" y="5548"/>
                </a:lnTo>
                <a:lnTo>
                  <a:pt x="11754" y="5646"/>
                </a:lnTo>
                <a:lnTo>
                  <a:pt x="12094" y="5792"/>
                </a:lnTo>
                <a:lnTo>
                  <a:pt x="12240" y="5889"/>
                </a:lnTo>
                <a:lnTo>
                  <a:pt x="12386" y="6011"/>
                </a:lnTo>
                <a:lnTo>
                  <a:pt x="12483" y="6108"/>
                </a:lnTo>
                <a:lnTo>
                  <a:pt x="12483" y="6254"/>
                </a:lnTo>
                <a:lnTo>
                  <a:pt x="12337" y="6157"/>
                </a:lnTo>
                <a:lnTo>
                  <a:pt x="12191" y="6084"/>
                </a:lnTo>
                <a:lnTo>
                  <a:pt x="11899" y="5938"/>
                </a:lnTo>
                <a:lnTo>
                  <a:pt x="11705" y="5816"/>
                </a:lnTo>
                <a:lnTo>
                  <a:pt x="11510" y="5743"/>
                </a:lnTo>
                <a:lnTo>
                  <a:pt x="11291" y="5670"/>
                </a:lnTo>
                <a:lnTo>
                  <a:pt x="11194" y="5670"/>
                </a:lnTo>
                <a:lnTo>
                  <a:pt x="11097" y="5694"/>
                </a:lnTo>
                <a:lnTo>
                  <a:pt x="11072" y="5694"/>
                </a:lnTo>
                <a:lnTo>
                  <a:pt x="11072" y="5719"/>
                </a:lnTo>
                <a:lnTo>
                  <a:pt x="11145" y="5816"/>
                </a:lnTo>
                <a:lnTo>
                  <a:pt x="11218" y="5889"/>
                </a:lnTo>
                <a:lnTo>
                  <a:pt x="11413" y="6035"/>
                </a:lnTo>
                <a:lnTo>
                  <a:pt x="11826" y="6254"/>
                </a:lnTo>
                <a:lnTo>
                  <a:pt x="12143" y="6449"/>
                </a:lnTo>
                <a:lnTo>
                  <a:pt x="12289" y="6522"/>
                </a:lnTo>
                <a:lnTo>
                  <a:pt x="12459" y="6570"/>
                </a:lnTo>
                <a:lnTo>
                  <a:pt x="12459" y="6838"/>
                </a:lnTo>
                <a:lnTo>
                  <a:pt x="12459" y="6862"/>
                </a:lnTo>
                <a:lnTo>
                  <a:pt x="12337" y="6765"/>
                </a:lnTo>
                <a:lnTo>
                  <a:pt x="12216" y="6668"/>
                </a:lnTo>
                <a:lnTo>
                  <a:pt x="12094" y="6619"/>
                </a:lnTo>
                <a:lnTo>
                  <a:pt x="11924" y="6546"/>
                </a:lnTo>
                <a:lnTo>
                  <a:pt x="11729" y="6473"/>
                </a:lnTo>
                <a:lnTo>
                  <a:pt x="11486" y="6424"/>
                </a:lnTo>
                <a:lnTo>
                  <a:pt x="11267" y="6376"/>
                </a:lnTo>
                <a:lnTo>
                  <a:pt x="11072" y="6303"/>
                </a:lnTo>
                <a:lnTo>
                  <a:pt x="11048" y="6303"/>
                </a:lnTo>
                <a:lnTo>
                  <a:pt x="11048" y="6327"/>
                </a:lnTo>
                <a:lnTo>
                  <a:pt x="11145" y="6449"/>
                </a:lnTo>
                <a:lnTo>
                  <a:pt x="11267" y="6546"/>
                </a:lnTo>
                <a:lnTo>
                  <a:pt x="11389" y="6619"/>
                </a:lnTo>
                <a:lnTo>
                  <a:pt x="11535" y="6692"/>
                </a:lnTo>
                <a:lnTo>
                  <a:pt x="11948" y="6862"/>
                </a:lnTo>
                <a:lnTo>
                  <a:pt x="12143" y="6960"/>
                </a:lnTo>
                <a:lnTo>
                  <a:pt x="12216" y="7033"/>
                </a:lnTo>
                <a:lnTo>
                  <a:pt x="12289" y="7106"/>
                </a:lnTo>
                <a:lnTo>
                  <a:pt x="12362" y="7179"/>
                </a:lnTo>
                <a:lnTo>
                  <a:pt x="12459" y="7179"/>
                </a:lnTo>
                <a:lnTo>
                  <a:pt x="12459" y="7592"/>
                </a:lnTo>
                <a:lnTo>
                  <a:pt x="12264" y="7495"/>
                </a:lnTo>
                <a:lnTo>
                  <a:pt x="12070" y="7422"/>
                </a:lnTo>
                <a:lnTo>
                  <a:pt x="11802" y="7349"/>
                </a:lnTo>
                <a:lnTo>
                  <a:pt x="11389" y="7106"/>
                </a:lnTo>
                <a:lnTo>
                  <a:pt x="11121" y="7008"/>
                </a:lnTo>
                <a:lnTo>
                  <a:pt x="11024" y="6984"/>
                </a:lnTo>
                <a:lnTo>
                  <a:pt x="10999" y="6984"/>
                </a:lnTo>
                <a:lnTo>
                  <a:pt x="10975" y="7008"/>
                </a:lnTo>
                <a:lnTo>
                  <a:pt x="10975" y="7057"/>
                </a:lnTo>
                <a:lnTo>
                  <a:pt x="10975" y="7106"/>
                </a:lnTo>
                <a:lnTo>
                  <a:pt x="10999" y="7227"/>
                </a:lnTo>
                <a:lnTo>
                  <a:pt x="11097" y="7325"/>
                </a:lnTo>
                <a:lnTo>
                  <a:pt x="11194" y="7398"/>
                </a:lnTo>
                <a:lnTo>
                  <a:pt x="11437" y="7544"/>
                </a:lnTo>
                <a:lnTo>
                  <a:pt x="11632" y="7641"/>
                </a:lnTo>
                <a:lnTo>
                  <a:pt x="11997" y="7836"/>
                </a:lnTo>
                <a:lnTo>
                  <a:pt x="12240" y="7909"/>
                </a:lnTo>
                <a:lnTo>
                  <a:pt x="12362" y="7933"/>
                </a:lnTo>
                <a:lnTo>
                  <a:pt x="12459" y="7957"/>
                </a:lnTo>
                <a:lnTo>
                  <a:pt x="12459" y="8298"/>
                </a:lnTo>
                <a:lnTo>
                  <a:pt x="12216" y="8176"/>
                </a:lnTo>
                <a:lnTo>
                  <a:pt x="11972" y="8055"/>
                </a:lnTo>
                <a:lnTo>
                  <a:pt x="11754" y="7909"/>
                </a:lnTo>
                <a:lnTo>
                  <a:pt x="11535" y="7738"/>
                </a:lnTo>
                <a:lnTo>
                  <a:pt x="11413" y="7665"/>
                </a:lnTo>
                <a:lnTo>
                  <a:pt x="11291" y="7617"/>
                </a:lnTo>
                <a:lnTo>
                  <a:pt x="11170" y="7592"/>
                </a:lnTo>
                <a:lnTo>
                  <a:pt x="11048" y="7568"/>
                </a:lnTo>
                <a:lnTo>
                  <a:pt x="11048" y="7592"/>
                </a:lnTo>
                <a:lnTo>
                  <a:pt x="11024" y="7617"/>
                </a:lnTo>
                <a:lnTo>
                  <a:pt x="11072" y="7714"/>
                </a:lnTo>
                <a:lnTo>
                  <a:pt x="11145" y="7836"/>
                </a:lnTo>
                <a:lnTo>
                  <a:pt x="11243" y="7933"/>
                </a:lnTo>
                <a:lnTo>
                  <a:pt x="11364" y="8006"/>
                </a:lnTo>
                <a:lnTo>
                  <a:pt x="11583" y="8176"/>
                </a:lnTo>
                <a:lnTo>
                  <a:pt x="11802" y="8322"/>
                </a:lnTo>
                <a:lnTo>
                  <a:pt x="12118" y="8493"/>
                </a:lnTo>
                <a:lnTo>
                  <a:pt x="12289" y="8590"/>
                </a:lnTo>
                <a:lnTo>
                  <a:pt x="12459" y="8663"/>
                </a:lnTo>
                <a:lnTo>
                  <a:pt x="12483" y="9101"/>
                </a:lnTo>
                <a:lnTo>
                  <a:pt x="12435" y="9028"/>
                </a:lnTo>
                <a:lnTo>
                  <a:pt x="12386" y="8979"/>
                </a:lnTo>
                <a:lnTo>
                  <a:pt x="12216" y="8882"/>
                </a:lnTo>
                <a:lnTo>
                  <a:pt x="11899" y="8736"/>
                </a:lnTo>
                <a:lnTo>
                  <a:pt x="11559" y="8517"/>
                </a:lnTo>
                <a:lnTo>
                  <a:pt x="11364" y="8420"/>
                </a:lnTo>
                <a:lnTo>
                  <a:pt x="11291" y="8395"/>
                </a:lnTo>
                <a:lnTo>
                  <a:pt x="11194" y="8371"/>
                </a:lnTo>
                <a:lnTo>
                  <a:pt x="11170" y="8371"/>
                </a:lnTo>
                <a:lnTo>
                  <a:pt x="11170" y="8395"/>
                </a:lnTo>
                <a:lnTo>
                  <a:pt x="11194" y="8493"/>
                </a:lnTo>
                <a:lnTo>
                  <a:pt x="11218" y="8566"/>
                </a:lnTo>
                <a:lnTo>
                  <a:pt x="11364" y="8712"/>
                </a:lnTo>
                <a:lnTo>
                  <a:pt x="11535" y="8858"/>
                </a:lnTo>
                <a:lnTo>
                  <a:pt x="11681" y="8955"/>
                </a:lnTo>
                <a:lnTo>
                  <a:pt x="11851" y="9052"/>
                </a:lnTo>
                <a:lnTo>
                  <a:pt x="12070" y="9174"/>
                </a:lnTo>
                <a:lnTo>
                  <a:pt x="12167" y="9223"/>
                </a:lnTo>
                <a:lnTo>
                  <a:pt x="12264" y="9247"/>
                </a:lnTo>
                <a:lnTo>
                  <a:pt x="12362" y="9247"/>
                </a:lnTo>
                <a:lnTo>
                  <a:pt x="12459" y="9223"/>
                </a:lnTo>
                <a:lnTo>
                  <a:pt x="12483" y="9198"/>
                </a:lnTo>
                <a:lnTo>
                  <a:pt x="12508" y="10025"/>
                </a:lnTo>
                <a:lnTo>
                  <a:pt x="12386" y="9879"/>
                </a:lnTo>
                <a:lnTo>
                  <a:pt x="12240" y="9758"/>
                </a:lnTo>
                <a:lnTo>
                  <a:pt x="11924" y="9515"/>
                </a:lnTo>
                <a:lnTo>
                  <a:pt x="11608" y="9296"/>
                </a:lnTo>
                <a:lnTo>
                  <a:pt x="11267" y="9101"/>
                </a:lnTo>
                <a:lnTo>
                  <a:pt x="11243" y="9077"/>
                </a:lnTo>
                <a:lnTo>
                  <a:pt x="11218" y="9101"/>
                </a:lnTo>
                <a:lnTo>
                  <a:pt x="11218" y="9125"/>
                </a:lnTo>
                <a:lnTo>
                  <a:pt x="11218" y="9150"/>
                </a:lnTo>
                <a:lnTo>
                  <a:pt x="11340" y="9296"/>
                </a:lnTo>
                <a:lnTo>
                  <a:pt x="11462" y="9466"/>
                </a:lnTo>
                <a:lnTo>
                  <a:pt x="11608" y="9612"/>
                </a:lnTo>
                <a:lnTo>
                  <a:pt x="11754" y="9733"/>
                </a:lnTo>
                <a:lnTo>
                  <a:pt x="11924" y="9855"/>
                </a:lnTo>
                <a:lnTo>
                  <a:pt x="12094" y="9952"/>
                </a:lnTo>
                <a:lnTo>
                  <a:pt x="12289" y="10050"/>
                </a:lnTo>
                <a:lnTo>
                  <a:pt x="12459" y="10098"/>
                </a:lnTo>
                <a:lnTo>
                  <a:pt x="12508" y="10098"/>
                </a:lnTo>
                <a:lnTo>
                  <a:pt x="12508" y="10488"/>
                </a:lnTo>
                <a:lnTo>
                  <a:pt x="12289" y="10317"/>
                </a:lnTo>
                <a:lnTo>
                  <a:pt x="11802" y="10001"/>
                </a:lnTo>
                <a:lnTo>
                  <a:pt x="11608" y="9855"/>
                </a:lnTo>
                <a:lnTo>
                  <a:pt x="11486" y="9782"/>
                </a:lnTo>
                <a:lnTo>
                  <a:pt x="11389" y="9733"/>
                </a:lnTo>
                <a:lnTo>
                  <a:pt x="11364" y="9758"/>
                </a:lnTo>
                <a:lnTo>
                  <a:pt x="11364" y="9855"/>
                </a:lnTo>
                <a:lnTo>
                  <a:pt x="11389" y="9952"/>
                </a:lnTo>
                <a:lnTo>
                  <a:pt x="11437" y="10050"/>
                </a:lnTo>
                <a:lnTo>
                  <a:pt x="11510" y="10147"/>
                </a:lnTo>
                <a:lnTo>
                  <a:pt x="11681" y="10317"/>
                </a:lnTo>
                <a:lnTo>
                  <a:pt x="11851" y="10439"/>
                </a:lnTo>
                <a:lnTo>
                  <a:pt x="12094" y="10585"/>
                </a:lnTo>
                <a:lnTo>
                  <a:pt x="12313" y="10780"/>
                </a:lnTo>
                <a:lnTo>
                  <a:pt x="12410" y="10877"/>
                </a:lnTo>
                <a:lnTo>
                  <a:pt x="12508" y="10999"/>
                </a:lnTo>
                <a:lnTo>
                  <a:pt x="12483" y="11291"/>
                </a:lnTo>
                <a:lnTo>
                  <a:pt x="11875" y="10901"/>
                </a:lnTo>
                <a:lnTo>
                  <a:pt x="11705" y="10780"/>
                </a:lnTo>
                <a:lnTo>
                  <a:pt x="11535" y="10658"/>
                </a:lnTo>
                <a:lnTo>
                  <a:pt x="11462" y="10609"/>
                </a:lnTo>
                <a:lnTo>
                  <a:pt x="11364" y="10585"/>
                </a:lnTo>
                <a:lnTo>
                  <a:pt x="11267" y="10561"/>
                </a:lnTo>
                <a:lnTo>
                  <a:pt x="11145" y="10585"/>
                </a:lnTo>
                <a:lnTo>
                  <a:pt x="11121" y="10609"/>
                </a:lnTo>
                <a:lnTo>
                  <a:pt x="11145" y="10634"/>
                </a:lnTo>
                <a:lnTo>
                  <a:pt x="11291" y="10780"/>
                </a:lnTo>
                <a:lnTo>
                  <a:pt x="11413" y="10926"/>
                </a:lnTo>
                <a:lnTo>
                  <a:pt x="11535" y="11072"/>
                </a:lnTo>
                <a:lnTo>
                  <a:pt x="11705" y="11218"/>
                </a:lnTo>
                <a:lnTo>
                  <a:pt x="12070" y="11485"/>
                </a:lnTo>
                <a:lnTo>
                  <a:pt x="12483" y="11729"/>
                </a:lnTo>
                <a:lnTo>
                  <a:pt x="12459" y="12094"/>
                </a:lnTo>
                <a:lnTo>
                  <a:pt x="12191" y="11923"/>
                </a:lnTo>
                <a:lnTo>
                  <a:pt x="11948" y="11777"/>
                </a:lnTo>
                <a:lnTo>
                  <a:pt x="11559" y="11558"/>
                </a:lnTo>
                <a:lnTo>
                  <a:pt x="11170" y="11388"/>
                </a:lnTo>
                <a:lnTo>
                  <a:pt x="11145" y="11388"/>
                </a:lnTo>
                <a:lnTo>
                  <a:pt x="11145" y="11485"/>
                </a:lnTo>
                <a:lnTo>
                  <a:pt x="11170" y="11558"/>
                </a:lnTo>
                <a:lnTo>
                  <a:pt x="11243" y="11704"/>
                </a:lnTo>
                <a:lnTo>
                  <a:pt x="11364" y="11850"/>
                </a:lnTo>
                <a:lnTo>
                  <a:pt x="11510" y="11948"/>
                </a:lnTo>
                <a:lnTo>
                  <a:pt x="11754" y="12118"/>
                </a:lnTo>
                <a:lnTo>
                  <a:pt x="12021" y="12288"/>
                </a:lnTo>
                <a:lnTo>
                  <a:pt x="12216" y="12434"/>
                </a:lnTo>
                <a:lnTo>
                  <a:pt x="12435" y="12556"/>
                </a:lnTo>
                <a:lnTo>
                  <a:pt x="12435" y="12799"/>
                </a:lnTo>
                <a:lnTo>
                  <a:pt x="12337" y="12824"/>
                </a:lnTo>
                <a:lnTo>
                  <a:pt x="12264" y="12848"/>
                </a:lnTo>
                <a:lnTo>
                  <a:pt x="12143" y="12775"/>
                </a:lnTo>
                <a:lnTo>
                  <a:pt x="11972" y="12629"/>
                </a:lnTo>
                <a:lnTo>
                  <a:pt x="11802" y="12507"/>
                </a:lnTo>
                <a:lnTo>
                  <a:pt x="11632" y="12361"/>
                </a:lnTo>
                <a:lnTo>
                  <a:pt x="11462" y="12240"/>
                </a:lnTo>
                <a:lnTo>
                  <a:pt x="11413" y="12240"/>
                </a:lnTo>
                <a:lnTo>
                  <a:pt x="11413" y="12288"/>
                </a:lnTo>
                <a:lnTo>
                  <a:pt x="11413" y="12361"/>
                </a:lnTo>
                <a:lnTo>
                  <a:pt x="11413" y="12434"/>
                </a:lnTo>
                <a:lnTo>
                  <a:pt x="11486" y="12605"/>
                </a:lnTo>
                <a:lnTo>
                  <a:pt x="11389" y="12605"/>
                </a:lnTo>
                <a:lnTo>
                  <a:pt x="11267" y="12653"/>
                </a:lnTo>
                <a:lnTo>
                  <a:pt x="11243" y="12678"/>
                </a:lnTo>
                <a:lnTo>
                  <a:pt x="11218" y="12726"/>
                </a:lnTo>
                <a:lnTo>
                  <a:pt x="11218" y="12775"/>
                </a:lnTo>
                <a:lnTo>
                  <a:pt x="11218" y="12848"/>
                </a:lnTo>
                <a:lnTo>
                  <a:pt x="11291" y="12921"/>
                </a:lnTo>
                <a:lnTo>
                  <a:pt x="11364" y="12994"/>
                </a:lnTo>
                <a:lnTo>
                  <a:pt x="11486" y="13043"/>
                </a:lnTo>
                <a:lnTo>
                  <a:pt x="11583" y="13091"/>
                </a:lnTo>
                <a:lnTo>
                  <a:pt x="11705" y="13140"/>
                </a:lnTo>
                <a:lnTo>
                  <a:pt x="11802" y="13140"/>
                </a:lnTo>
                <a:lnTo>
                  <a:pt x="11924" y="13116"/>
                </a:lnTo>
                <a:lnTo>
                  <a:pt x="12021" y="13067"/>
                </a:lnTo>
                <a:lnTo>
                  <a:pt x="12240" y="13189"/>
                </a:lnTo>
                <a:lnTo>
                  <a:pt x="12410" y="13335"/>
                </a:lnTo>
                <a:lnTo>
                  <a:pt x="12386" y="13602"/>
                </a:lnTo>
                <a:lnTo>
                  <a:pt x="11802" y="13286"/>
                </a:lnTo>
                <a:lnTo>
                  <a:pt x="11510" y="13140"/>
                </a:lnTo>
                <a:lnTo>
                  <a:pt x="11194" y="13018"/>
                </a:lnTo>
                <a:lnTo>
                  <a:pt x="11170" y="13018"/>
                </a:lnTo>
                <a:lnTo>
                  <a:pt x="11145" y="13116"/>
                </a:lnTo>
                <a:lnTo>
                  <a:pt x="11170" y="13213"/>
                </a:lnTo>
                <a:lnTo>
                  <a:pt x="11218" y="13286"/>
                </a:lnTo>
                <a:lnTo>
                  <a:pt x="11291" y="13359"/>
                </a:lnTo>
                <a:lnTo>
                  <a:pt x="11437" y="13456"/>
                </a:lnTo>
                <a:lnTo>
                  <a:pt x="11608" y="13529"/>
                </a:lnTo>
                <a:lnTo>
                  <a:pt x="11802" y="13651"/>
                </a:lnTo>
                <a:lnTo>
                  <a:pt x="11997" y="13773"/>
                </a:lnTo>
                <a:lnTo>
                  <a:pt x="12191" y="13894"/>
                </a:lnTo>
                <a:lnTo>
                  <a:pt x="12386" y="14016"/>
                </a:lnTo>
                <a:lnTo>
                  <a:pt x="12386" y="14332"/>
                </a:lnTo>
                <a:lnTo>
                  <a:pt x="11851" y="13943"/>
                </a:lnTo>
                <a:lnTo>
                  <a:pt x="11705" y="13846"/>
                </a:lnTo>
                <a:lnTo>
                  <a:pt x="11510" y="13724"/>
                </a:lnTo>
                <a:lnTo>
                  <a:pt x="11413" y="13700"/>
                </a:lnTo>
                <a:lnTo>
                  <a:pt x="11316" y="13675"/>
                </a:lnTo>
                <a:lnTo>
                  <a:pt x="11218" y="13675"/>
                </a:lnTo>
                <a:lnTo>
                  <a:pt x="11121" y="13700"/>
                </a:lnTo>
                <a:lnTo>
                  <a:pt x="11121" y="13724"/>
                </a:lnTo>
                <a:lnTo>
                  <a:pt x="11121" y="13748"/>
                </a:lnTo>
                <a:lnTo>
                  <a:pt x="11145" y="13821"/>
                </a:lnTo>
                <a:lnTo>
                  <a:pt x="11218" y="13919"/>
                </a:lnTo>
                <a:lnTo>
                  <a:pt x="11364" y="14040"/>
                </a:lnTo>
                <a:lnTo>
                  <a:pt x="11729" y="14284"/>
                </a:lnTo>
                <a:lnTo>
                  <a:pt x="12045" y="14551"/>
                </a:lnTo>
                <a:lnTo>
                  <a:pt x="12191" y="14673"/>
                </a:lnTo>
                <a:lnTo>
                  <a:pt x="12386" y="14795"/>
                </a:lnTo>
                <a:lnTo>
                  <a:pt x="12386" y="15281"/>
                </a:lnTo>
                <a:lnTo>
                  <a:pt x="12289" y="15184"/>
                </a:lnTo>
                <a:lnTo>
                  <a:pt x="12167" y="15087"/>
                </a:lnTo>
                <a:lnTo>
                  <a:pt x="12021" y="14916"/>
                </a:lnTo>
                <a:lnTo>
                  <a:pt x="11851" y="14746"/>
                </a:lnTo>
                <a:lnTo>
                  <a:pt x="11656" y="14600"/>
                </a:lnTo>
                <a:lnTo>
                  <a:pt x="11413" y="14503"/>
                </a:lnTo>
                <a:lnTo>
                  <a:pt x="11170" y="14430"/>
                </a:lnTo>
                <a:lnTo>
                  <a:pt x="10926" y="14430"/>
                </a:lnTo>
                <a:lnTo>
                  <a:pt x="10902" y="14454"/>
                </a:lnTo>
                <a:lnTo>
                  <a:pt x="10902" y="14478"/>
                </a:lnTo>
                <a:lnTo>
                  <a:pt x="10975" y="14551"/>
                </a:lnTo>
                <a:lnTo>
                  <a:pt x="11024" y="14600"/>
                </a:lnTo>
                <a:lnTo>
                  <a:pt x="11194" y="14697"/>
                </a:lnTo>
                <a:lnTo>
                  <a:pt x="11462" y="14892"/>
                </a:lnTo>
                <a:lnTo>
                  <a:pt x="11608" y="14989"/>
                </a:lnTo>
                <a:lnTo>
                  <a:pt x="11729" y="15111"/>
                </a:lnTo>
                <a:lnTo>
                  <a:pt x="11875" y="15281"/>
                </a:lnTo>
                <a:lnTo>
                  <a:pt x="12021" y="15452"/>
                </a:lnTo>
                <a:lnTo>
                  <a:pt x="12118" y="15525"/>
                </a:lnTo>
                <a:lnTo>
                  <a:pt x="12191" y="15573"/>
                </a:lnTo>
                <a:lnTo>
                  <a:pt x="12313" y="15622"/>
                </a:lnTo>
                <a:lnTo>
                  <a:pt x="12410" y="15646"/>
                </a:lnTo>
                <a:lnTo>
                  <a:pt x="12435" y="16133"/>
                </a:lnTo>
                <a:lnTo>
                  <a:pt x="12386" y="16133"/>
                </a:lnTo>
                <a:lnTo>
                  <a:pt x="12362" y="16084"/>
                </a:lnTo>
                <a:lnTo>
                  <a:pt x="12240" y="15963"/>
                </a:lnTo>
                <a:lnTo>
                  <a:pt x="12070" y="15841"/>
                </a:lnTo>
                <a:lnTo>
                  <a:pt x="11754" y="15622"/>
                </a:lnTo>
                <a:lnTo>
                  <a:pt x="11413" y="15354"/>
                </a:lnTo>
                <a:lnTo>
                  <a:pt x="11243" y="15233"/>
                </a:lnTo>
                <a:lnTo>
                  <a:pt x="11072" y="15160"/>
                </a:lnTo>
                <a:lnTo>
                  <a:pt x="11048" y="15160"/>
                </a:lnTo>
                <a:lnTo>
                  <a:pt x="11024" y="15184"/>
                </a:lnTo>
                <a:lnTo>
                  <a:pt x="11048" y="15281"/>
                </a:lnTo>
                <a:lnTo>
                  <a:pt x="11072" y="15354"/>
                </a:lnTo>
                <a:lnTo>
                  <a:pt x="11170" y="15500"/>
                </a:lnTo>
                <a:lnTo>
                  <a:pt x="11291" y="15622"/>
                </a:lnTo>
                <a:lnTo>
                  <a:pt x="11437" y="15744"/>
                </a:lnTo>
                <a:lnTo>
                  <a:pt x="11218" y="15646"/>
                </a:lnTo>
                <a:lnTo>
                  <a:pt x="9564" y="14916"/>
                </a:lnTo>
                <a:lnTo>
                  <a:pt x="8055" y="14259"/>
                </a:lnTo>
                <a:lnTo>
                  <a:pt x="7301" y="13894"/>
                </a:lnTo>
                <a:lnTo>
                  <a:pt x="7130" y="13797"/>
                </a:lnTo>
                <a:lnTo>
                  <a:pt x="6863" y="13675"/>
                </a:lnTo>
                <a:lnTo>
                  <a:pt x="6863" y="13602"/>
                </a:lnTo>
                <a:lnTo>
                  <a:pt x="6814" y="12775"/>
                </a:lnTo>
                <a:lnTo>
                  <a:pt x="6765" y="11972"/>
                </a:lnTo>
                <a:lnTo>
                  <a:pt x="6692" y="11145"/>
                </a:lnTo>
                <a:lnTo>
                  <a:pt x="6668" y="10317"/>
                </a:lnTo>
                <a:lnTo>
                  <a:pt x="6668" y="9393"/>
                </a:lnTo>
                <a:lnTo>
                  <a:pt x="6692" y="8493"/>
                </a:lnTo>
                <a:lnTo>
                  <a:pt x="6717" y="7568"/>
                </a:lnTo>
                <a:lnTo>
                  <a:pt x="6717" y="6643"/>
                </a:lnTo>
                <a:lnTo>
                  <a:pt x="6717" y="5889"/>
                </a:lnTo>
                <a:lnTo>
                  <a:pt x="6863" y="5913"/>
                </a:lnTo>
                <a:lnTo>
                  <a:pt x="6936" y="5938"/>
                </a:lnTo>
                <a:lnTo>
                  <a:pt x="7033" y="5962"/>
                </a:lnTo>
                <a:lnTo>
                  <a:pt x="7130" y="5938"/>
                </a:lnTo>
                <a:lnTo>
                  <a:pt x="7228" y="5865"/>
                </a:lnTo>
                <a:lnTo>
                  <a:pt x="7252" y="5816"/>
                </a:lnTo>
                <a:lnTo>
                  <a:pt x="7276" y="5767"/>
                </a:lnTo>
                <a:lnTo>
                  <a:pt x="7276" y="5670"/>
                </a:lnTo>
                <a:lnTo>
                  <a:pt x="7252" y="5573"/>
                </a:lnTo>
                <a:lnTo>
                  <a:pt x="7179" y="5500"/>
                </a:lnTo>
                <a:lnTo>
                  <a:pt x="7082" y="5451"/>
                </a:lnTo>
                <a:lnTo>
                  <a:pt x="7033" y="5427"/>
                </a:lnTo>
                <a:lnTo>
                  <a:pt x="6960" y="5402"/>
                </a:lnTo>
                <a:lnTo>
                  <a:pt x="6887" y="5427"/>
                </a:lnTo>
                <a:lnTo>
                  <a:pt x="6814" y="5451"/>
                </a:lnTo>
                <a:lnTo>
                  <a:pt x="6790" y="5451"/>
                </a:lnTo>
                <a:lnTo>
                  <a:pt x="6692" y="5500"/>
                </a:lnTo>
                <a:lnTo>
                  <a:pt x="6644" y="3018"/>
                </a:lnTo>
                <a:lnTo>
                  <a:pt x="6644" y="1752"/>
                </a:lnTo>
                <a:lnTo>
                  <a:pt x="6668" y="512"/>
                </a:lnTo>
                <a:close/>
                <a:moveTo>
                  <a:pt x="6206" y="585"/>
                </a:moveTo>
                <a:lnTo>
                  <a:pt x="6181" y="852"/>
                </a:lnTo>
                <a:lnTo>
                  <a:pt x="6181" y="1096"/>
                </a:lnTo>
                <a:lnTo>
                  <a:pt x="6181" y="1874"/>
                </a:lnTo>
                <a:lnTo>
                  <a:pt x="6181" y="2653"/>
                </a:lnTo>
                <a:lnTo>
                  <a:pt x="6181" y="3602"/>
                </a:lnTo>
                <a:lnTo>
                  <a:pt x="6181" y="4551"/>
                </a:lnTo>
                <a:lnTo>
                  <a:pt x="6230" y="6449"/>
                </a:lnTo>
                <a:lnTo>
                  <a:pt x="6230" y="7373"/>
                </a:lnTo>
                <a:lnTo>
                  <a:pt x="6206" y="8298"/>
                </a:lnTo>
                <a:lnTo>
                  <a:pt x="6181" y="9198"/>
                </a:lnTo>
                <a:lnTo>
                  <a:pt x="6133" y="10123"/>
                </a:lnTo>
                <a:lnTo>
                  <a:pt x="6157" y="10926"/>
                </a:lnTo>
                <a:lnTo>
                  <a:pt x="6206" y="11729"/>
                </a:lnTo>
                <a:lnTo>
                  <a:pt x="6254" y="12532"/>
                </a:lnTo>
                <a:lnTo>
                  <a:pt x="6279" y="13335"/>
                </a:lnTo>
                <a:lnTo>
                  <a:pt x="6206" y="13359"/>
                </a:lnTo>
                <a:lnTo>
                  <a:pt x="5451" y="13748"/>
                </a:lnTo>
                <a:lnTo>
                  <a:pt x="4721" y="14186"/>
                </a:lnTo>
                <a:lnTo>
                  <a:pt x="3262" y="15087"/>
                </a:lnTo>
                <a:lnTo>
                  <a:pt x="2897" y="15281"/>
                </a:lnTo>
                <a:lnTo>
                  <a:pt x="2532" y="15476"/>
                </a:lnTo>
                <a:lnTo>
                  <a:pt x="2142" y="15671"/>
                </a:lnTo>
                <a:lnTo>
                  <a:pt x="1753" y="15841"/>
                </a:lnTo>
                <a:lnTo>
                  <a:pt x="950" y="16133"/>
                </a:lnTo>
                <a:lnTo>
                  <a:pt x="634" y="16255"/>
                </a:lnTo>
                <a:lnTo>
                  <a:pt x="634" y="16279"/>
                </a:lnTo>
                <a:lnTo>
                  <a:pt x="585" y="15938"/>
                </a:lnTo>
                <a:lnTo>
                  <a:pt x="561" y="15573"/>
                </a:lnTo>
                <a:lnTo>
                  <a:pt x="536" y="15208"/>
                </a:lnTo>
                <a:lnTo>
                  <a:pt x="512" y="14868"/>
                </a:lnTo>
                <a:lnTo>
                  <a:pt x="439" y="14430"/>
                </a:lnTo>
                <a:lnTo>
                  <a:pt x="415" y="13992"/>
                </a:lnTo>
                <a:lnTo>
                  <a:pt x="415" y="13578"/>
                </a:lnTo>
                <a:lnTo>
                  <a:pt x="439" y="13140"/>
                </a:lnTo>
                <a:lnTo>
                  <a:pt x="512" y="11461"/>
                </a:lnTo>
                <a:lnTo>
                  <a:pt x="561" y="10634"/>
                </a:lnTo>
                <a:lnTo>
                  <a:pt x="585" y="9782"/>
                </a:lnTo>
                <a:lnTo>
                  <a:pt x="609" y="8225"/>
                </a:lnTo>
                <a:lnTo>
                  <a:pt x="609" y="6668"/>
                </a:lnTo>
                <a:lnTo>
                  <a:pt x="561" y="5110"/>
                </a:lnTo>
                <a:lnTo>
                  <a:pt x="536" y="4356"/>
                </a:lnTo>
                <a:lnTo>
                  <a:pt x="488" y="3577"/>
                </a:lnTo>
                <a:lnTo>
                  <a:pt x="609" y="3504"/>
                </a:lnTo>
                <a:lnTo>
                  <a:pt x="755" y="3407"/>
                </a:lnTo>
                <a:lnTo>
                  <a:pt x="1145" y="3164"/>
                </a:lnTo>
                <a:lnTo>
                  <a:pt x="1558" y="2920"/>
                </a:lnTo>
                <a:lnTo>
                  <a:pt x="2337" y="2507"/>
                </a:lnTo>
                <a:lnTo>
                  <a:pt x="3116" y="2093"/>
                </a:lnTo>
                <a:lnTo>
                  <a:pt x="3529" y="1850"/>
                </a:lnTo>
                <a:lnTo>
                  <a:pt x="3967" y="1655"/>
                </a:lnTo>
                <a:lnTo>
                  <a:pt x="4405" y="1461"/>
                </a:lnTo>
                <a:lnTo>
                  <a:pt x="4843" y="1290"/>
                </a:lnTo>
                <a:lnTo>
                  <a:pt x="5208" y="1144"/>
                </a:lnTo>
                <a:lnTo>
                  <a:pt x="5549" y="974"/>
                </a:lnTo>
                <a:lnTo>
                  <a:pt x="6206" y="585"/>
                </a:lnTo>
                <a:close/>
                <a:moveTo>
                  <a:pt x="18542" y="804"/>
                </a:moveTo>
                <a:lnTo>
                  <a:pt x="18518" y="1023"/>
                </a:lnTo>
                <a:lnTo>
                  <a:pt x="18518" y="1266"/>
                </a:lnTo>
                <a:lnTo>
                  <a:pt x="18518" y="1752"/>
                </a:lnTo>
                <a:lnTo>
                  <a:pt x="18567" y="2263"/>
                </a:lnTo>
                <a:lnTo>
                  <a:pt x="18567" y="2726"/>
                </a:lnTo>
                <a:lnTo>
                  <a:pt x="18542" y="4648"/>
                </a:lnTo>
                <a:lnTo>
                  <a:pt x="18494" y="6546"/>
                </a:lnTo>
                <a:lnTo>
                  <a:pt x="18469" y="8249"/>
                </a:lnTo>
                <a:lnTo>
                  <a:pt x="18494" y="9952"/>
                </a:lnTo>
                <a:lnTo>
                  <a:pt x="18567" y="13359"/>
                </a:lnTo>
                <a:lnTo>
                  <a:pt x="18542" y="13359"/>
                </a:lnTo>
                <a:lnTo>
                  <a:pt x="18396" y="13505"/>
                </a:lnTo>
                <a:lnTo>
                  <a:pt x="18226" y="13651"/>
                </a:lnTo>
                <a:lnTo>
                  <a:pt x="18031" y="13748"/>
                </a:lnTo>
                <a:lnTo>
                  <a:pt x="17837" y="13846"/>
                </a:lnTo>
                <a:lnTo>
                  <a:pt x="17423" y="14016"/>
                </a:lnTo>
                <a:lnTo>
                  <a:pt x="17009" y="14186"/>
                </a:lnTo>
                <a:lnTo>
                  <a:pt x="16474" y="14454"/>
                </a:lnTo>
                <a:lnTo>
                  <a:pt x="15963" y="14746"/>
                </a:lnTo>
                <a:lnTo>
                  <a:pt x="15452" y="15038"/>
                </a:lnTo>
                <a:lnTo>
                  <a:pt x="14941" y="15330"/>
                </a:lnTo>
                <a:lnTo>
                  <a:pt x="14479" y="15598"/>
                </a:lnTo>
                <a:lnTo>
                  <a:pt x="14016" y="15865"/>
                </a:lnTo>
                <a:lnTo>
                  <a:pt x="13773" y="15987"/>
                </a:lnTo>
                <a:lnTo>
                  <a:pt x="13530" y="16109"/>
                </a:lnTo>
                <a:lnTo>
                  <a:pt x="13286" y="16182"/>
                </a:lnTo>
                <a:lnTo>
                  <a:pt x="13043" y="16255"/>
                </a:lnTo>
                <a:lnTo>
                  <a:pt x="12921" y="16303"/>
                </a:lnTo>
                <a:lnTo>
                  <a:pt x="12921" y="15987"/>
                </a:lnTo>
                <a:lnTo>
                  <a:pt x="12897" y="15671"/>
                </a:lnTo>
                <a:lnTo>
                  <a:pt x="12873" y="15379"/>
                </a:lnTo>
                <a:lnTo>
                  <a:pt x="12848" y="15062"/>
                </a:lnTo>
                <a:lnTo>
                  <a:pt x="12824" y="14770"/>
                </a:lnTo>
                <a:lnTo>
                  <a:pt x="12824" y="14016"/>
                </a:lnTo>
                <a:lnTo>
                  <a:pt x="12848" y="13943"/>
                </a:lnTo>
                <a:lnTo>
                  <a:pt x="12848" y="13894"/>
                </a:lnTo>
                <a:lnTo>
                  <a:pt x="12848" y="13359"/>
                </a:lnTo>
                <a:lnTo>
                  <a:pt x="12946" y="13335"/>
                </a:lnTo>
                <a:lnTo>
                  <a:pt x="13019" y="13310"/>
                </a:lnTo>
                <a:lnTo>
                  <a:pt x="13092" y="13262"/>
                </a:lnTo>
                <a:lnTo>
                  <a:pt x="13140" y="13213"/>
                </a:lnTo>
                <a:lnTo>
                  <a:pt x="13165" y="13116"/>
                </a:lnTo>
                <a:lnTo>
                  <a:pt x="13165" y="13018"/>
                </a:lnTo>
                <a:lnTo>
                  <a:pt x="13116" y="12921"/>
                </a:lnTo>
                <a:lnTo>
                  <a:pt x="13043" y="12872"/>
                </a:lnTo>
                <a:lnTo>
                  <a:pt x="12970" y="12848"/>
                </a:lnTo>
                <a:lnTo>
                  <a:pt x="12873" y="12848"/>
                </a:lnTo>
                <a:lnTo>
                  <a:pt x="12921" y="11826"/>
                </a:lnTo>
                <a:lnTo>
                  <a:pt x="12970" y="10804"/>
                </a:lnTo>
                <a:lnTo>
                  <a:pt x="12970" y="9806"/>
                </a:lnTo>
                <a:lnTo>
                  <a:pt x="12946" y="8809"/>
                </a:lnTo>
                <a:lnTo>
                  <a:pt x="12897" y="7836"/>
                </a:lnTo>
                <a:lnTo>
                  <a:pt x="12897" y="6838"/>
                </a:lnTo>
                <a:lnTo>
                  <a:pt x="12946" y="5986"/>
                </a:lnTo>
                <a:lnTo>
                  <a:pt x="12970" y="5110"/>
                </a:lnTo>
                <a:lnTo>
                  <a:pt x="12970" y="4672"/>
                </a:lnTo>
                <a:lnTo>
                  <a:pt x="12946" y="4234"/>
                </a:lnTo>
                <a:lnTo>
                  <a:pt x="12897" y="3821"/>
                </a:lnTo>
                <a:lnTo>
                  <a:pt x="12800" y="3383"/>
                </a:lnTo>
                <a:lnTo>
                  <a:pt x="13067" y="3285"/>
                </a:lnTo>
                <a:lnTo>
                  <a:pt x="13335" y="3164"/>
                </a:lnTo>
                <a:lnTo>
                  <a:pt x="13603" y="3042"/>
                </a:lnTo>
                <a:lnTo>
                  <a:pt x="13870" y="2920"/>
                </a:lnTo>
                <a:lnTo>
                  <a:pt x="14235" y="2750"/>
                </a:lnTo>
                <a:lnTo>
                  <a:pt x="14600" y="2555"/>
                </a:lnTo>
                <a:lnTo>
                  <a:pt x="15306" y="2142"/>
                </a:lnTo>
                <a:lnTo>
                  <a:pt x="15963" y="1752"/>
                </a:lnTo>
                <a:lnTo>
                  <a:pt x="16304" y="1558"/>
                </a:lnTo>
                <a:lnTo>
                  <a:pt x="16644" y="1388"/>
                </a:lnTo>
                <a:lnTo>
                  <a:pt x="17009" y="1242"/>
                </a:lnTo>
                <a:lnTo>
                  <a:pt x="17350" y="1096"/>
                </a:lnTo>
                <a:lnTo>
                  <a:pt x="17715" y="974"/>
                </a:lnTo>
                <a:lnTo>
                  <a:pt x="18104" y="877"/>
                </a:lnTo>
                <a:lnTo>
                  <a:pt x="18153" y="877"/>
                </a:lnTo>
                <a:lnTo>
                  <a:pt x="18202" y="828"/>
                </a:lnTo>
                <a:lnTo>
                  <a:pt x="18372" y="828"/>
                </a:lnTo>
                <a:lnTo>
                  <a:pt x="18542" y="804"/>
                </a:lnTo>
                <a:close/>
                <a:moveTo>
                  <a:pt x="6279" y="1"/>
                </a:moveTo>
                <a:lnTo>
                  <a:pt x="6206" y="25"/>
                </a:lnTo>
                <a:lnTo>
                  <a:pt x="5403" y="487"/>
                </a:lnTo>
                <a:lnTo>
                  <a:pt x="4989" y="682"/>
                </a:lnTo>
                <a:lnTo>
                  <a:pt x="4551" y="852"/>
                </a:lnTo>
                <a:lnTo>
                  <a:pt x="4113" y="1023"/>
                </a:lnTo>
                <a:lnTo>
                  <a:pt x="3700" y="1217"/>
                </a:lnTo>
                <a:lnTo>
                  <a:pt x="3286" y="1436"/>
                </a:lnTo>
                <a:lnTo>
                  <a:pt x="2872" y="1679"/>
                </a:lnTo>
                <a:lnTo>
                  <a:pt x="2021" y="2117"/>
                </a:lnTo>
                <a:lnTo>
                  <a:pt x="1607" y="2361"/>
                </a:lnTo>
                <a:lnTo>
                  <a:pt x="1193" y="2604"/>
                </a:lnTo>
                <a:lnTo>
                  <a:pt x="974" y="2726"/>
                </a:lnTo>
                <a:lnTo>
                  <a:pt x="731" y="2896"/>
                </a:lnTo>
                <a:lnTo>
                  <a:pt x="488" y="3066"/>
                </a:lnTo>
                <a:lnTo>
                  <a:pt x="390" y="3188"/>
                </a:lnTo>
                <a:lnTo>
                  <a:pt x="317" y="3285"/>
                </a:lnTo>
                <a:lnTo>
                  <a:pt x="269" y="3310"/>
                </a:lnTo>
                <a:lnTo>
                  <a:pt x="220" y="3358"/>
                </a:lnTo>
                <a:lnTo>
                  <a:pt x="171" y="3480"/>
                </a:lnTo>
                <a:lnTo>
                  <a:pt x="123" y="3626"/>
                </a:lnTo>
                <a:lnTo>
                  <a:pt x="98" y="3894"/>
                </a:lnTo>
                <a:lnTo>
                  <a:pt x="98" y="4186"/>
                </a:lnTo>
                <a:lnTo>
                  <a:pt x="123" y="4453"/>
                </a:lnTo>
                <a:lnTo>
                  <a:pt x="147" y="5329"/>
                </a:lnTo>
                <a:lnTo>
                  <a:pt x="171" y="6205"/>
                </a:lnTo>
                <a:lnTo>
                  <a:pt x="171" y="8006"/>
                </a:lnTo>
                <a:lnTo>
                  <a:pt x="147" y="9782"/>
                </a:lnTo>
                <a:lnTo>
                  <a:pt x="123" y="10658"/>
                </a:lnTo>
                <a:lnTo>
                  <a:pt x="98" y="11558"/>
                </a:lnTo>
                <a:lnTo>
                  <a:pt x="1" y="13335"/>
                </a:lnTo>
                <a:lnTo>
                  <a:pt x="1" y="13700"/>
                </a:lnTo>
                <a:lnTo>
                  <a:pt x="1" y="14065"/>
                </a:lnTo>
                <a:lnTo>
                  <a:pt x="25" y="14454"/>
                </a:lnTo>
                <a:lnTo>
                  <a:pt x="50" y="14819"/>
                </a:lnTo>
                <a:lnTo>
                  <a:pt x="98" y="15233"/>
                </a:lnTo>
                <a:lnTo>
                  <a:pt x="123" y="15646"/>
                </a:lnTo>
                <a:lnTo>
                  <a:pt x="147" y="16060"/>
                </a:lnTo>
                <a:lnTo>
                  <a:pt x="171" y="16255"/>
                </a:lnTo>
                <a:lnTo>
                  <a:pt x="220" y="16474"/>
                </a:lnTo>
                <a:lnTo>
                  <a:pt x="244" y="16547"/>
                </a:lnTo>
                <a:lnTo>
                  <a:pt x="317" y="16595"/>
                </a:lnTo>
                <a:lnTo>
                  <a:pt x="390" y="16620"/>
                </a:lnTo>
                <a:lnTo>
                  <a:pt x="463" y="16620"/>
                </a:lnTo>
                <a:lnTo>
                  <a:pt x="536" y="16644"/>
                </a:lnTo>
                <a:lnTo>
                  <a:pt x="707" y="16620"/>
                </a:lnTo>
                <a:lnTo>
                  <a:pt x="877" y="16595"/>
                </a:lnTo>
                <a:lnTo>
                  <a:pt x="1218" y="16474"/>
                </a:lnTo>
                <a:lnTo>
                  <a:pt x="1850" y="16230"/>
                </a:lnTo>
                <a:lnTo>
                  <a:pt x="2240" y="16060"/>
                </a:lnTo>
                <a:lnTo>
                  <a:pt x="2605" y="15890"/>
                </a:lnTo>
                <a:lnTo>
                  <a:pt x="2970" y="15719"/>
                </a:lnTo>
                <a:lnTo>
                  <a:pt x="3310" y="15525"/>
                </a:lnTo>
                <a:lnTo>
                  <a:pt x="4064" y="15062"/>
                </a:lnTo>
                <a:lnTo>
                  <a:pt x="4819" y="14624"/>
                </a:lnTo>
                <a:lnTo>
                  <a:pt x="5549" y="14162"/>
                </a:lnTo>
                <a:lnTo>
                  <a:pt x="5938" y="13967"/>
                </a:lnTo>
                <a:lnTo>
                  <a:pt x="6327" y="13748"/>
                </a:lnTo>
                <a:lnTo>
                  <a:pt x="6400" y="13821"/>
                </a:lnTo>
                <a:lnTo>
                  <a:pt x="6473" y="13870"/>
                </a:lnTo>
                <a:lnTo>
                  <a:pt x="6546" y="13894"/>
                </a:lnTo>
                <a:lnTo>
                  <a:pt x="6644" y="13870"/>
                </a:lnTo>
                <a:lnTo>
                  <a:pt x="6741" y="13992"/>
                </a:lnTo>
                <a:lnTo>
                  <a:pt x="6863" y="14089"/>
                </a:lnTo>
                <a:lnTo>
                  <a:pt x="7130" y="14259"/>
                </a:lnTo>
                <a:lnTo>
                  <a:pt x="7422" y="14405"/>
                </a:lnTo>
                <a:lnTo>
                  <a:pt x="7690" y="14551"/>
                </a:lnTo>
                <a:lnTo>
                  <a:pt x="8517" y="14916"/>
                </a:lnTo>
                <a:lnTo>
                  <a:pt x="9345" y="15306"/>
                </a:lnTo>
                <a:lnTo>
                  <a:pt x="10878" y="16011"/>
                </a:lnTo>
                <a:lnTo>
                  <a:pt x="11656" y="16352"/>
                </a:lnTo>
                <a:lnTo>
                  <a:pt x="12435" y="16644"/>
                </a:lnTo>
                <a:lnTo>
                  <a:pt x="12459" y="16668"/>
                </a:lnTo>
                <a:lnTo>
                  <a:pt x="12508" y="16741"/>
                </a:lnTo>
                <a:lnTo>
                  <a:pt x="12581" y="16766"/>
                </a:lnTo>
                <a:lnTo>
                  <a:pt x="12678" y="16766"/>
                </a:lnTo>
                <a:lnTo>
                  <a:pt x="12751" y="16741"/>
                </a:lnTo>
                <a:lnTo>
                  <a:pt x="12800" y="16693"/>
                </a:lnTo>
                <a:lnTo>
                  <a:pt x="12897" y="16717"/>
                </a:lnTo>
                <a:lnTo>
                  <a:pt x="13019" y="16717"/>
                </a:lnTo>
                <a:lnTo>
                  <a:pt x="13286" y="16668"/>
                </a:lnTo>
                <a:lnTo>
                  <a:pt x="13530" y="16595"/>
                </a:lnTo>
                <a:lnTo>
                  <a:pt x="13724" y="16522"/>
                </a:lnTo>
                <a:lnTo>
                  <a:pt x="14211" y="16279"/>
                </a:lnTo>
                <a:lnTo>
                  <a:pt x="14698" y="16036"/>
                </a:lnTo>
                <a:lnTo>
                  <a:pt x="15647" y="15500"/>
                </a:lnTo>
                <a:lnTo>
                  <a:pt x="16596" y="14965"/>
                </a:lnTo>
                <a:lnTo>
                  <a:pt x="17058" y="14697"/>
                </a:lnTo>
                <a:lnTo>
                  <a:pt x="17545" y="14478"/>
                </a:lnTo>
                <a:lnTo>
                  <a:pt x="17885" y="14332"/>
                </a:lnTo>
                <a:lnTo>
                  <a:pt x="18226" y="14186"/>
                </a:lnTo>
                <a:lnTo>
                  <a:pt x="18542" y="14016"/>
                </a:lnTo>
                <a:lnTo>
                  <a:pt x="18688" y="13894"/>
                </a:lnTo>
                <a:lnTo>
                  <a:pt x="18834" y="13773"/>
                </a:lnTo>
                <a:lnTo>
                  <a:pt x="18883" y="13748"/>
                </a:lnTo>
                <a:lnTo>
                  <a:pt x="18932" y="13724"/>
                </a:lnTo>
                <a:lnTo>
                  <a:pt x="18980" y="13651"/>
                </a:lnTo>
                <a:lnTo>
                  <a:pt x="18980" y="13578"/>
                </a:lnTo>
                <a:lnTo>
                  <a:pt x="18980" y="12726"/>
                </a:lnTo>
                <a:lnTo>
                  <a:pt x="18956" y="11875"/>
                </a:lnTo>
                <a:lnTo>
                  <a:pt x="18883" y="10171"/>
                </a:lnTo>
                <a:lnTo>
                  <a:pt x="18859" y="9271"/>
                </a:lnTo>
                <a:lnTo>
                  <a:pt x="18859" y="8347"/>
                </a:lnTo>
                <a:lnTo>
                  <a:pt x="18883" y="6546"/>
                </a:lnTo>
                <a:lnTo>
                  <a:pt x="18932" y="4648"/>
                </a:lnTo>
                <a:lnTo>
                  <a:pt x="18956" y="2726"/>
                </a:lnTo>
                <a:lnTo>
                  <a:pt x="18980" y="2215"/>
                </a:lnTo>
                <a:lnTo>
                  <a:pt x="18980" y="1679"/>
                </a:lnTo>
                <a:lnTo>
                  <a:pt x="18932" y="1144"/>
                </a:lnTo>
                <a:lnTo>
                  <a:pt x="18883" y="901"/>
                </a:lnTo>
                <a:lnTo>
                  <a:pt x="18834" y="633"/>
                </a:lnTo>
                <a:lnTo>
                  <a:pt x="18883" y="585"/>
                </a:lnTo>
                <a:lnTo>
                  <a:pt x="18883" y="512"/>
                </a:lnTo>
                <a:lnTo>
                  <a:pt x="18883" y="439"/>
                </a:lnTo>
                <a:lnTo>
                  <a:pt x="18834" y="366"/>
                </a:lnTo>
                <a:lnTo>
                  <a:pt x="18761" y="293"/>
                </a:lnTo>
                <a:lnTo>
                  <a:pt x="18664" y="244"/>
                </a:lnTo>
                <a:lnTo>
                  <a:pt x="18421" y="244"/>
                </a:lnTo>
                <a:lnTo>
                  <a:pt x="18177" y="317"/>
                </a:lnTo>
                <a:lnTo>
                  <a:pt x="17958" y="414"/>
                </a:lnTo>
                <a:lnTo>
                  <a:pt x="17715" y="487"/>
                </a:lnTo>
                <a:lnTo>
                  <a:pt x="17374" y="585"/>
                </a:lnTo>
                <a:lnTo>
                  <a:pt x="17058" y="706"/>
                </a:lnTo>
                <a:lnTo>
                  <a:pt x="16742" y="828"/>
                </a:lnTo>
                <a:lnTo>
                  <a:pt x="16425" y="974"/>
                </a:lnTo>
                <a:lnTo>
                  <a:pt x="15817" y="1290"/>
                </a:lnTo>
                <a:lnTo>
                  <a:pt x="15209" y="1655"/>
                </a:lnTo>
                <a:lnTo>
                  <a:pt x="14479" y="2117"/>
                </a:lnTo>
                <a:lnTo>
                  <a:pt x="14089" y="2312"/>
                </a:lnTo>
                <a:lnTo>
                  <a:pt x="13700" y="2507"/>
                </a:lnTo>
                <a:lnTo>
                  <a:pt x="13432" y="2628"/>
                </a:lnTo>
                <a:lnTo>
                  <a:pt x="13165" y="2750"/>
                </a:lnTo>
                <a:lnTo>
                  <a:pt x="12897" y="2920"/>
                </a:lnTo>
                <a:lnTo>
                  <a:pt x="12654" y="3091"/>
                </a:lnTo>
                <a:lnTo>
                  <a:pt x="12532" y="2969"/>
                </a:lnTo>
                <a:lnTo>
                  <a:pt x="12386" y="2896"/>
                </a:lnTo>
                <a:lnTo>
                  <a:pt x="12070" y="2750"/>
                </a:lnTo>
                <a:lnTo>
                  <a:pt x="11875" y="2653"/>
                </a:lnTo>
                <a:lnTo>
                  <a:pt x="11705" y="2555"/>
                </a:lnTo>
                <a:lnTo>
                  <a:pt x="11316" y="2336"/>
                </a:lnTo>
                <a:lnTo>
                  <a:pt x="11072" y="2190"/>
                </a:lnTo>
                <a:lnTo>
                  <a:pt x="10805" y="2093"/>
                </a:lnTo>
                <a:lnTo>
                  <a:pt x="10294" y="1874"/>
                </a:lnTo>
                <a:lnTo>
                  <a:pt x="9758" y="1679"/>
                </a:lnTo>
                <a:lnTo>
                  <a:pt x="9223" y="1485"/>
                </a:lnTo>
                <a:lnTo>
                  <a:pt x="8298" y="1071"/>
                </a:lnTo>
                <a:lnTo>
                  <a:pt x="7836" y="852"/>
                </a:lnTo>
                <a:lnTo>
                  <a:pt x="7398" y="609"/>
                </a:lnTo>
                <a:lnTo>
                  <a:pt x="7325" y="536"/>
                </a:lnTo>
                <a:lnTo>
                  <a:pt x="7228" y="439"/>
                </a:lnTo>
                <a:lnTo>
                  <a:pt x="7057" y="244"/>
                </a:lnTo>
                <a:lnTo>
                  <a:pt x="6936" y="147"/>
                </a:lnTo>
                <a:lnTo>
                  <a:pt x="6838" y="74"/>
                </a:lnTo>
                <a:lnTo>
                  <a:pt x="6741" y="25"/>
                </a:lnTo>
                <a:lnTo>
                  <a:pt x="6619" y="25"/>
                </a:lnTo>
                <a:lnTo>
                  <a:pt x="6571" y="1"/>
                </a:lnTo>
                <a:lnTo>
                  <a:pt x="6498" y="1"/>
                </a:lnTo>
                <a:lnTo>
                  <a:pt x="6449" y="25"/>
                </a:lnTo>
                <a:lnTo>
                  <a:pt x="640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7" name="Google Shape;597;p48"/>
          <p:cNvSpPr/>
          <p:nvPr/>
        </p:nvSpPr>
        <p:spPr>
          <a:xfrm>
            <a:off x="6917555" y="810514"/>
            <a:ext cx="275685" cy="318547"/>
          </a:xfrm>
          <a:custGeom>
            <a:avLst/>
            <a:gdLst/>
            <a:ahLst/>
            <a:cxnLst/>
            <a:rect l="l" t="t" r="r" b="b"/>
            <a:pathLst>
              <a:path w="16279" h="18810" extrusionOk="0">
                <a:moveTo>
                  <a:pt x="8297" y="536"/>
                </a:moveTo>
                <a:lnTo>
                  <a:pt x="8078" y="658"/>
                </a:lnTo>
                <a:lnTo>
                  <a:pt x="7859" y="780"/>
                </a:lnTo>
                <a:lnTo>
                  <a:pt x="7567" y="974"/>
                </a:lnTo>
                <a:lnTo>
                  <a:pt x="7665" y="804"/>
                </a:lnTo>
                <a:lnTo>
                  <a:pt x="7786" y="682"/>
                </a:lnTo>
                <a:lnTo>
                  <a:pt x="7884" y="609"/>
                </a:lnTo>
                <a:lnTo>
                  <a:pt x="7981" y="585"/>
                </a:lnTo>
                <a:lnTo>
                  <a:pt x="8078" y="561"/>
                </a:lnTo>
                <a:lnTo>
                  <a:pt x="8200" y="536"/>
                </a:lnTo>
                <a:close/>
                <a:moveTo>
                  <a:pt x="8687" y="731"/>
                </a:moveTo>
                <a:lnTo>
                  <a:pt x="8760" y="828"/>
                </a:lnTo>
                <a:lnTo>
                  <a:pt x="8808" y="950"/>
                </a:lnTo>
                <a:lnTo>
                  <a:pt x="8760" y="974"/>
                </a:lnTo>
                <a:lnTo>
                  <a:pt x="8541" y="1072"/>
                </a:lnTo>
                <a:lnTo>
                  <a:pt x="8346" y="1169"/>
                </a:lnTo>
                <a:lnTo>
                  <a:pt x="7957" y="1412"/>
                </a:lnTo>
                <a:lnTo>
                  <a:pt x="7689" y="1583"/>
                </a:lnTo>
                <a:lnTo>
                  <a:pt x="7543" y="1680"/>
                </a:lnTo>
                <a:lnTo>
                  <a:pt x="7397" y="1777"/>
                </a:lnTo>
                <a:lnTo>
                  <a:pt x="7421" y="1534"/>
                </a:lnTo>
                <a:lnTo>
                  <a:pt x="7446" y="1315"/>
                </a:lnTo>
                <a:lnTo>
                  <a:pt x="8054" y="999"/>
                </a:lnTo>
                <a:lnTo>
                  <a:pt x="8370" y="853"/>
                </a:lnTo>
                <a:lnTo>
                  <a:pt x="8687" y="731"/>
                </a:lnTo>
                <a:close/>
                <a:moveTo>
                  <a:pt x="8881" y="1364"/>
                </a:moveTo>
                <a:lnTo>
                  <a:pt x="8881" y="1583"/>
                </a:lnTo>
                <a:lnTo>
                  <a:pt x="8687" y="1656"/>
                </a:lnTo>
                <a:lnTo>
                  <a:pt x="8492" y="1753"/>
                </a:lnTo>
                <a:lnTo>
                  <a:pt x="8249" y="1875"/>
                </a:lnTo>
                <a:lnTo>
                  <a:pt x="8005" y="2021"/>
                </a:lnTo>
                <a:lnTo>
                  <a:pt x="7957" y="2069"/>
                </a:lnTo>
                <a:lnTo>
                  <a:pt x="7932" y="2142"/>
                </a:lnTo>
                <a:lnTo>
                  <a:pt x="7786" y="2142"/>
                </a:lnTo>
                <a:lnTo>
                  <a:pt x="7373" y="2118"/>
                </a:lnTo>
                <a:lnTo>
                  <a:pt x="7373" y="2069"/>
                </a:lnTo>
                <a:lnTo>
                  <a:pt x="7470" y="2069"/>
                </a:lnTo>
                <a:lnTo>
                  <a:pt x="7567" y="2045"/>
                </a:lnTo>
                <a:lnTo>
                  <a:pt x="7738" y="1972"/>
                </a:lnTo>
                <a:lnTo>
                  <a:pt x="8054" y="1777"/>
                </a:lnTo>
                <a:lnTo>
                  <a:pt x="8881" y="1364"/>
                </a:lnTo>
                <a:close/>
                <a:moveTo>
                  <a:pt x="8857" y="2021"/>
                </a:moveTo>
                <a:lnTo>
                  <a:pt x="8857" y="2191"/>
                </a:lnTo>
                <a:lnTo>
                  <a:pt x="8541" y="2167"/>
                </a:lnTo>
                <a:lnTo>
                  <a:pt x="8857" y="2021"/>
                </a:lnTo>
                <a:close/>
                <a:moveTo>
                  <a:pt x="5937" y="2556"/>
                </a:moveTo>
                <a:lnTo>
                  <a:pt x="6765" y="2580"/>
                </a:lnTo>
                <a:lnTo>
                  <a:pt x="7592" y="2629"/>
                </a:lnTo>
                <a:lnTo>
                  <a:pt x="9173" y="2677"/>
                </a:lnTo>
                <a:lnTo>
                  <a:pt x="9976" y="2702"/>
                </a:lnTo>
                <a:lnTo>
                  <a:pt x="10755" y="2726"/>
                </a:lnTo>
                <a:lnTo>
                  <a:pt x="11582" y="2702"/>
                </a:lnTo>
                <a:lnTo>
                  <a:pt x="12385" y="2677"/>
                </a:lnTo>
                <a:lnTo>
                  <a:pt x="13213" y="2629"/>
                </a:lnTo>
                <a:lnTo>
                  <a:pt x="14016" y="2605"/>
                </a:lnTo>
                <a:lnTo>
                  <a:pt x="14064" y="2605"/>
                </a:lnTo>
                <a:lnTo>
                  <a:pt x="14235" y="2750"/>
                </a:lnTo>
                <a:lnTo>
                  <a:pt x="14405" y="2872"/>
                </a:lnTo>
                <a:lnTo>
                  <a:pt x="15038" y="3432"/>
                </a:lnTo>
                <a:lnTo>
                  <a:pt x="15329" y="3724"/>
                </a:lnTo>
                <a:lnTo>
                  <a:pt x="15597" y="4040"/>
                </a:lnTo>
                <a:lnTo>
                  <a:pt x="15694" y="4235"/>
                </a:lnTo>
                <a:lnTo>
                  <a:pt x="15792" y="4405"/>
                </a:lnTo>
                <a:lnTo>
                  <a:pt x="15694" y="4551"/>
                </a:lnTo>
                <a:lnTo>
                  <a:pt x="15573" y="4673"/>
                </a:lnTo>
                <a:lnTo>
                  <a:pt x="15402" y="4843"/>
                </a:lnTo>
                <a:lnTo>
                  <a:pt x="15232" y="4989"/>
                </a:lnTo>
                <a:lnTo>
                  <a:pt x="14843" y="5281"/>
                </a:lnTo>
                <a:lnTo>
                  <a:pt x="14454" y="5549"/>
                </a:lnTo>
                <a:lnTo>
                  <a:pt x="14235" y="5719"/>
                </a:lnTo>
                <a:lnTo>
                  <a:pt x="14064" y="5889"/>
                </a:lnTo>
                <a:lnTo>
                  <a:pt x="13286" y="5865"/>
                </a:lnTo>
                <a:lnTo>
                  <a:pt x="12507" y="5841"/>
                </a:lnTo>
                <a:lnTo>
                  <a:pt x="10974" y="5841"/>
                </a:lnTo>
                <a:lnTo>
                  <a:pt x="7859" y="5889"/>
                </a:lnTo>
                <a:lnTo>
                  <a:pt x="4623" y="5938"/>
                </a:lnTo>
                <a:lnTo>
                  <a:pt x="2385" y="5938"/>
                </a:lnTo>
                <a:lnTo>
                  <a:pt x="2117" y="5962"/>
                </a:lnTo>
                <a:lnTo>
                  <a:pt x="1874" y="6011"/>
                </a:lnTo>
                <a:lnTo>
                  <a:pt x="1849" y="5889"/>
                </a:lnTo>
                <a:lnTo>
                  <a:pt x="1849" y="5768"/>
                </a:lnTo>
                <a:lnTo>
                  <a:pt x="1801" y="5524"/>
                </a:lnTo>
                <a:lnTo>
                  <a:pt x="1655" y="4332"/>
                </a:lnTo>
                <a:lnTo>
                  <a:pt x="1606" y="3724"/>
                </a:lnTo>
                <a:lnTo>
                  <a:pt x="1557" y="3091"/>
                </a:lnTo>
                <a:lnTo>
                  <a:pt x="1557" y="2848"/>
                </a:lnTo>
                <a:lnTo>
                  <a:pt x="1533" y="2580"/>
                </a:lnTo>
                <a:lnTo>
                  <a:pt x="1874" y="2629"/>
                </a:lnTo>
                <a:lnTo>
                  <a:pt x="2214" y="2653"/>
                </a:lnTo>
                <a:lnTo>
                  <a:pt x="2920" y="2653"/>
                </a:lnTo>
                <a:lnTo>
                  <a:pt x="3626" y="2629"/>
                </a:lnTo>
                <a:lnTo>
                  <a:pt x="4283" y="2580"/>
                </a:lnTo>
                <a:lnTo>
                  <a:pt x="5110" y="2556"/>
                </a:lnTo>
                <a:close/>
                <a:moveTo>
                  <a:pt x="8468" y="6352"/>
                </a:moveTo>
                <a:lnTo>
                  <a:pt x="8200" y="6449"/>
                </a:lnTo>
                <a:lnTo>
                  <a:pt x="7835" y="6644"/>
                </a:lnTo>
                <a:lnTo>
                  <a:pt x="7665" y="6765"/>
                </a:lnTo>
                <a:lnTo>
                  <a:pt x="7494" y="6887"/>
                </a:lnTo>
                <a:lnTo>
                  <a:pt x="7470" y="6619"/>
                </a:lnTo>
                <a:lnTo>
                  <a:pt x="7421" y="6352"/>
                </a:lnTo>
                <a:close/>
                <a:moveTo>
                  <a:pt x="8735" y="6644"/>
                </a:moveTo>
                <a:lnTo>
                  <a:pt x="8735" y="6692"/>
                </a:lnTo>
                <a:lnTo>
                  <a:pt x="8735" y="6960"/>
                </a:lnTo>
                <a:lnTo>
                  <a:pt x="8103" y="6936"/>
                </a:lnTo>
                <a:lnTo>
                  <a:pt x="8030" y="6936"/>
                </a:lnTo>
                <a:lnTo>
                  <a:pt x="8200" y="6863"/>
                </a:lnTo>
                <a:lnTo>
                  <a:pt x="8735" y="6644"/>
                </a:lnTo>
                <a:close/>
                <a:moveTo>
                  <a:pt x="3942" y="7301"/>
                </a:moveTo>
                <a:lnTo>
                  <a:pt x="4331" y="7325"/>
                </a:lnTo>
                <a:lnTo>
                  <a:pt x="5061" y="7374"/>
                </a:lnTo>
                <a:lnTo>
                  <a:pt x="5864" y="7422"/>
                </a:lnTo>
                <a:lnTo>
                  <a:pt x="6667" y="7447"/>
                </a:lnTo>
                <a:lnTo>
                  <a:pt x="8297" y="7471"/>
                </a:lnTo>
                <a:lnTo>
                  <a:pt x="8833" y="7495"/>
                </a:lnTo>
                <a:lnTo>
                  <a:pt x="8930" y="7520"/>
                </a:lnTo>
                <a:lnTo>
                  <a:pt x="9052" y="7495"/>
                </a:lnTo>
                <a:lnTo>
                  <a:pt x="11607" y="7593"/>
                </a:lnTo>
                <a:lnTo>
                  <a:pt x="12361" y="7617"/>
                </a:lnTo>
                <a:lnTo>
                  <a:pt x="13115" y="7593"/>
                </a:lnTo>
                <a:lnTo>
                  <a:pt x="13870" y="7568"/>
                </a:lnTo>
                <a:lnTo>
                  <a:pt x="14624" y="7568"/>
                </a:lnTo>
                <a:lnTo>
                  <a:pt x="14600" y="7739"/>
                </a:lnTo>
                <a:lnTo>
                  <a:pt x="14575" y="7933"/>
                </a:lnTo>
                <a:lnTo>
                  <a:pt x="14575" y="8298"/>
                </a:lnTo>
                <a:lnTo>
                  <a:pt x="14624" y="8980"/>
                </a:lnTo>
                <a:lnTo>
                  <a:pt x="14697" y="9539"/>
                </a:lnTo>
                <a:lnTo>
                  <a:pt x="14746" y="10123"/>
                </a:lnTo>
                <a:lnTo>
                  <a:pt x="14770" y="10391"/>
                </a:lnTo>
                <a:lnTo>
                  <a:pt x="14794" y="10659"/>
                </a:lnTo>
                <a:lnTo>
                  <a:pt x="13310" y="10707"/>
                </a:lnTo>
                <a:lnTo>
                  <a:pt x="11826" y="10780"/>
                </a:lnTo>
                <a:lnTo>
                  <a:pt x="10341" y="10829"/>
                </a:lnTo>
                <a:lnTo>
                  <a:pt x="9587" y="10853"/>
                </a:lnTo>
                <a:lnTo>
                  <a:pt x="8833" y="10829"/>
                </a:lnTo>
                <a:lnTo>
                  <a:pt x="7178" y="10780"/>
                </a:lnTo>
                <a:lnTo>
                  <a:pt x="6327" y="10780"/>
                </a:lnTo>
                <a:lnTo>
                  <a:pt x="5499" y="10804"/>
                </a:lnTo>
                <a:lnTo>
                  <a:pt x="4088" y="10853"/>
                </a:lnTo>
                <a:lnTo>
                  <a:pt x="3358" y="10902"/>
                </a:lnTo>
                <a:lnTo>
                  <a:pt x="3017" y="10926"/>
                </a:lnTo>
                <a:lnTo>
                  <a:pt x="2677" y="10999"/>
                </a:lnTo>
                <a:lnTo>
                  <a:pt x="2677" y="10926"/>
                </a:lnTo>
                <a:lnTo>
                  <a:pt x="2652" y="10853"/>
                </a:lnTo>
                <a:lnTo>
                  <a:pt x="2604" y="10804"/>
                </a:lnTo>
                <a:lnTo>
                  <a:pt x="2531" y="10756"/>
                </a:lnTo>
                <a:lnTo>
                  <a:pt x="2239" y="10586"/>
                </a:lnTo>
                <a:lnTo>
                  <a:pt x="1947" y="10391"/>
                </a:lnTo>
                <a:lnTo>
                  <a:pt x="1411" y="10002"/>
                </a:lnTo>
                <a:lnTo>
                  <a:pt x="1168" y="9807"/>
                </a:lnTo>
                <a:lnTo>
                  <a:pt x="925" y="9612"/>
                </a:lnTo>
                <a:lnTo>
                  <a:pt x="681" y="9393"/>
                </a:lnTo>
                <a:lnTo>
                  <a:pt x="438" y="9199"/>
                </a:lnTo>
                <a:lnTo>
                  <a:pt x="633" y="9028"/>
                </a:lnTo>
                <a:lnTo>
                  <a:pt x="1338" y="8396"/>
                </a:lnTo>
                <a:lnTo>
                  <a:pt x="1703" y="8104"/>
                </a:lnTo>
                <a:lnTo>
                  <a:pt x="2068" y="7812"/>
                </a:lnTo>
                <a:lnTo>
                  <a:pt x="2336" y="7641"/>
                </a:lnTo>
                <a:lnTo>
                  <a:pt x="2458" y="7568"/>
                </a:lnTo>
                <a:lnTo>
                  <a:pt x="2579" y="7447"/>
                </a:lnTo>
                <a:lnTo>
                  <a:pt x="2604" y="7374"/>
                </a:lnTo>
                <a:lnTo>
                  <a:pt x="2847" y="7374"/>
                </a:lnTo>
                <a:lnTo>
                  <a:pt x="3115" y="7349"/>
                </a:lnTo>
                <a:lnTo>
                  <a:pt x="3577" y="7301"/>
                </a:lnTo>
                <a:close/>
                <a:moveTo>
                  <a:pt x="7446" y="11242"/>
                </a:moveTo>
                <a:lnTo>
                  <a:pt x="8541" y="11291"/>
                </a:lnTo>
                <a:lnTo>
                  <a:pt x="8395" y="11364"/>
                </a:lnTo>
                <a:lnTo>
                  <a:pt x="8249" y="11461"/>
                </a:lnTo>
                <a:lnTo>
                  <a:pt x="7981" y="11632"/>
                </a:lnTo>
                <a:lnTo>
                  <a:pt x="7567" y="11851"/>
                </a:lnTo>
                <a:lnTo>
                  <a:pt x="7519" y="11534"/>
                </a:lnTo>
                <a:lnTo>
                  <a:pt x="7494" y="11388"/>
                </a:lnTo>
                <a:lnTo>
                  <a:pt x="7446" y="11242"/>
                </a:lnTo>
                <a:close/>
                <a:moveTo>
                  <a:pt x="8784" y="11632"/>
                </a:moveTo>
                <a:lnTo>
                  <a:pt x="8735" y="12094"/>
                </a:lnTo>
                <a:lnTo>
                  <a:pt x="8541" y="12167"/>
                </a:lnTo>
                <a:lnTo>
                  <a:pt x="8370" y="12264"/>
                </a:lnTo>
                <a:lnTo>
                  <a:pt x="8005" y="12459"/>
                </a:lnTo>
                <a:lnTo>
                  <a:pt x="7762" y="12581"/>
                </a:lnTo>
                <a:lnTo>
                  <a:pt x="7640" y="12678"/>
                </a:lnTo>
                <a:lnTo>
                  <a:pt x="7543" y="12751"/>
                </a:lnTo>
                <a:lnTo>
                  <a:pt x="7543" y="12678"/>
                </a:lnTo>
                <a:lnTo>
                  <a:pt x="7567" y="12216"/>
                </a:lnTo>
                <a:lnTo>
                  <a:pt x="7713" y="12167"/>
                </a:lnTo>
                <a:lnTo>
                  <a:pt x="7859" y="12118"/>
                </a:lnTo>
                <a:lnTo>
                  <a:pt x="8103" y="11997"/>
                </a:lnTo>
                <a:lnTo>
                  <a:pt x="8443" y="11826"/>
                </a:lnTo>
                <a:lnTo>
                  <a:pt x="8614" y="11729"/>
                </a:lnTo>
                <a:lnTo>
                  <a:pt x="8784" y="11632"/>
                </a:lnTo>
                <a:close/>
                <a:moveTo>
                  <a:pt x="8735" y="12581"/>
                </a:moveTo>
                <a:lnTo>
                  <a:pt x="8735" y="13189"/>
                </a:lnTo>
                <a:lnTo>
                  <a:pt x="8662" y="13165"/>
                </a:lnTo>
                <a:lnTo>
                  <a:pt x="8565" y="13165"/>
                </a:lnTo>
                <a:lnTo>
                  <a:pt x="8468" y="13189"/>
                </a:lnTo>
                <a:lnTo>
                  <a:pt x="8249" y="13262"/>
                </a:lnTo>
                <a:lnTo>
                  <a:pt x="8054" y="13384"/>
                </a:lnTo>
                <a:lnTo>
                  <a:pt x="7859" y="13481"/>
                </a:lnTo>
                <a:lnTo>
                  <a:pt x="7665" y="13627"/>
                </a:lnTo>
                <a:lnTo>
                  <a:pt x="7446" y="13797"/>
                </a:lnTo>
                <a:lnTo>
                  <a:pt x="7494" y="13140"/>
                </a:lnTo>
                <a:lnTo>
                  <a:pt x="7665" y="13116"/>
                </a:lnTo>
                <a:lnTo>
                  <a:pt x="7835" y="13043"/>
                </a:lnTo>
                <a:lnTo>
                  <a:pt x="8151" y="12873"/>
                </a:lnTo>
                <a:lnTo>
                  <a:pt x="8735" y="12581"/>
                </a:lnTo>
                <a:close/>
                <a:moveTo>
                  <a:pt x="8735" y="13578"/>
                </a:moveTo>
                <a:lnTo>
                  <a:pt x="8735" y="14138"/>
                </a:lnTo>
                <a:lnTo>
                  <a:pt x="8541" y="14211"/>
                </a:lnTo>
                <a:lnTo>
                  <a:pt x="8346" y="14284"/>
                </a:lnTo>
                <a:lnTo>
                  <a:pt x="7981" y="14454"/>
                </a:lnTo>
                <a:lnTo>
                  <a:pt x="7689" y="14576"/>
                </a:lnTo>
                <a:lnTo>
                  <a:pt x="7543" y="14673"/>
                </a:lnTo>
                <a:lnTo>
                  <a:pt x="7421" y="14746"/>
                </a:lnTo>
                <a:lnTo>
                  <a:pt x="7421" y="14454"/>
                </a:lnTo>
                <a:lnTo>
                  <a:pt x="7421" y="14138"/>
                </a:lnTo>
                <a:lnTo>
                  <a:pt x="7567" y="14089"/>
                </a:lnTo>
                <a:lnTo>
                  <a:pt x="7738" y="14016"/>
                </a:lnTo>
                <a:lnTo>
                  <a:pt x="8005" y="13870"/>
                </a:lnTo>
                <a:lnTo>
                  <a:pt x="8176" y="13773"/>
                </a:lnTo>
                <a:lnTo>
                  <a:pt x="8370" y="13724"/>
                </a:lnTo>
                <a:lnTo>
                  <a:pt x="8735" y="13578"/>
                </a:lnTo>
                <a:close/>
                <a:moveTo>
                  <a:pt x="8735" y="14625"/>
                </a:moveTo>
                <a:lnTo>
                  <a:pt x="8735" y="15014"/>
                </a:lnTo>
                <a:lnTo>
                  <a:pt x="8687" y="15038"/>
                </a:lnTo>
                <a:lnTo>
                  <a:pt x="7908" y="15501"/>
                </a:lnTo>
                <a:lnTo>
                  <a:pt x="7689" y="15598"/>
                </a:lnTo>
                <a:lnTo>
                  <a:pt x="7446" y="15720"/>
                </a:lnTo>
                <a:lnTo>
                  <a:pt x="7421" y="15087"/>
                </a:lnTo>
                <a:lnTo>
                  <a:pt x="7592" y="15063"/>
                </a:lnTo>
                <a:lnTo>
                  <a:pt x="7738" y="15014"/>
                </a:lnTo>
                <a:lnTo>
                  <a:pt x="8054" y="14892"/>
                </a:lnTo>
                <a:lnTo>
                  <a:pt x="8735" y="14625"/>
                </a:lnTo>
                <a:close/>
                <a:moveTo>
                  <a:pt x="8711" y="15452"/>
                </a:moveTo>
                <a:lnTo>
                  <a:pt x="8711" y="16231"/>
                </a:lnTo>
                <a:lnTo>
                  <a:pt x="8419" y="16328"/>
                </a:lnTo>
                <a:lnTo>
                  <a:pt x="8151" y="16425"/>
                </a:lnTo>
                <a:lnTo>
                  <a:pt x="7811" y="16523"/>
                </a:lnTo>
                <a:lnTo>
                  <a:pt x="7494" y="16620"/>
                </a:lnTo>
                <a:lnTo>
                  <a:pt x="7470" y="16012"/>
                </a:lnTo>
                <a:lnTo>
                  <a:pt x="7567" y="16012"/>
                </a:lnTo>
                <a:lnTo>
                  <a:pt x="7689" y="15963"/>
                </a:lnTo>
                <a:lnTo>
                  <a:pt x="7908" y="15890"/>
                </a:lnTo>
                <a:lnTo>
                  <a:pt x="8322" y="15671"/>
                </a:lnTo>
                <a:lnTo>
                  <a:pt x="8711" y="15452"/>
                </a:lnTo>
                <a:close/>
                <a:moveTo>
                  <a:pt x="8687" y="16717"/>
                </a:moveTo>
                <a:lnTo>
                  <a:pt x="8687" y="17082"/>
                </a:lnTo>
                <a:lnTo>
                  <a:pt x="8687" y="17107"/>
                </a:lnTo>
                <a:lnTo>
                  <a:pt x="8346" y="17228"/>
                </a:lnTo>
                <a:lnTo>
                  <a:pt x="8005" y="17399"/>
                </a:lnTo>
                <a:lnTo>
                  <a:pt x="7543" y="17593"/>
                </a:lnTo>
                <a:lnTo>
                  <a:pt x="7519" y="17009"/>
                </a:lnTo>
                <a:lnTo>
                  <a:pt x="7689" y="17009"/>
                </a:lnTo>
                <a:lnTo>
                  <a:pt x="7859" y="16961"/>
                </a:lnTo>
                <a:lnTo>
                  <a:pt x="8176" y="16888"/>
                </a:lnTo>
                <a:lnTo>
                  <a:pt x="8687" y="16717"/>
                </a:lnTo>
                <a:close/>
                <a:moveTo>
                  <a:pt x="8687" y="17545"/>
                </a:moveTo>
                <a:lnTo>
                  <a:pt x="8687" y="18250"/>
                </a:lnTo>
                <a:lnTo>
                  <a:pt x="8370" y="18275"/>
                </a:lnTo>
                <a:lnTo>
                  <a:pt x="8054" y="18299"/>
                </a:lnTo>
                <a:lnTo>
                  <a:pt x="7835" y="18323"/>
                </a:lnTo>
                <a:lnTo>
                  <a:pt x="7592" y="18348"/>
                </a:lnTo>
                <a:lnTo>
                  <a:pt x="7543" y="18372"/>
                </a:lnTo>
                <a:lnTo>
                  <a:pt x="7543" y="18031"/>
                </a:lnTo>
                <a:lnTo>
                  <a:pt x="7689" y="17983"/>
                </a:lnTo>
                <a:lnTo>
                  <a:pt x="7811" y="17934"/>
                </a:lnTo>
                <a:lnTo>
                  <a:pt x="8078" y="17812"/>
                </a:lnTo>
                <a:lnTo>
                  <a:pt x="8687" y="17545"/>
                </a:lnTo>
                <a:close/>
                <a:moveTo>
                  <a:pt x="8078" y="1"/>
                </a:moveTo>
                <a:lnTo>
                  <a:pt x="7884" y="25"/>
                </a:lnTo>
                <a:lnTo>
                  <a:pt x="7713" y="74"/>
                </a:lnTo>
                <a:lnTo>
                  <a:pt x="7567" y="171"/>
                </a:lnTo>
                <a:lnTo>
                  <a:pt x="7446" y="269"/>
                </a:lnTo>
                <a:lnTo>
                  <a:pt x="7324" y="390"/>
                </a:lnTo>
                <a:lnTo>
                  <a:pt x="7227" y="536"/>
                </a:lnTo>
                <a:lnTo>
                  <a:pt x="7154" y="682"/>
                </a:lnTo>
                <a:lnTo>
                  <a:pt x="7081" y="853"/>
                </a:lnTo>
                <a:lnTo>
                  <a:pt x="7032" y="1023"/>
                </a:lnTo>
                <a:lnTo>
                  <a:pt x="6959" y="1388"/>
                </a:lnTo>
                <a:lnTo>
                  <a:pt x="6935" y="1753"/>
                </a:lnTo>
                <a:lnTo>
                  <a:pt x="6959" y="2118"/>
                </a:lnTo>
                <a:lnTo>
                  <a:pt x="6959" y="2118"/>
                </a:lnTo>
                <a:lnTo>
                  <a:pt x="5816" y="2094"/>
                </a:lnTo>
                <a:lnTo>
                  <a:pt x="4672" y="2094"/>
                </a:lnTo>
                <a:lnTo>
                  <a:pt x="2993" y="2167"/>
                </a:lnTo>
                <a:lnTo>
                  <a:pt x="1801" y="2167"/>
                </a:lnTo>
                <a:lnTo>
                  <a:pt x="1387" y="2191"/>
                </a:lnTo>
                <a:lnTo>
                  <a:pt x="1338" y="2191"/>
                </a:lnTo>
                <a:lnTo>
                  <a:pt x="1290" y="2215"/>
                </a:lnTo>
                <a:lnTo>
                  <a:pt x="1290" y="2240"/>
                </a:lnTo>
                <a:lnTo>
                  <a:pt x="1217" y="2288"/>
                </a:lnTo>
                <a:lnTo>
                  <a:pt x="1192" y="2361"/>
                </a:lnTo>
                <a:lnTo>
                  <a:pt x="1119" y="2556"/>
                </a:lnTo>
                <a:lnTo>
                  <a:pt x="1071" y="2775"/>
                </a:lnTo>
                <a:lnTo>
                  <a:pt x="1046" y="3018"/>
                </a:lnTo>
                <a:lnTo>
                  <a:pt x="1046" y="3261"/>
                </a:lnTo>
                <a:lnTo>
                  <a:pt x="1071" y="3748"/>
                </a:lnTo>
                <a:lnTo>
                  <a:pt x="1119" y="4162"/>
                </a:lnTo>
                <a:lnTo>
                  <a:pt x="1168" y="4770"/>
                </a:lnTo>
                <a:lnTo>
                  <a:pt x="1241" y="5378"/>
                </a:lnTo>
                <a:lnTo>
                  <a:pt x="1265" y="5622"/>
                </a:lnTo>
                <a:lnTo>
                  <a:pt x="1290" y="5889"/>
                </a:lnTo>
                <a:lnTo>
                  <a:pt x="1314" y="6011"/>
                </a:lnTo>
                <a:lnTo>
                  <a:pt x="1338" y="6133"/>
                </a:lnTo>
                <a:lnTo>
                  <a:pt x="1411" y="6230"/>
                </a:lnTo>
                <a:lnTo>
                  <a:pt x="1484" y="6303"/>
                </a:lnTo>
                <a:lnTo>
                  <a:pt x="1557" y="6352"/>
                </a:lnTo>
                <a:lnTo>
                  <a:pt x="1630" y="6352"/>
                </a:lnTo>
                <a:lnTo>
                  <a:pt x="1703" y="6327"/>
                </a:lnTo>
                <a:lnTo>
                  <a:pt x="1776" y="6279"/>
                </a:lnTo>
                <a:lnTo>
                  <a:pt x="1801" y="6254"/>
                </a:lnTo>
                <a:lnTo>
                  <a:pt x="2020" y="6303"/>
                </a:lnTo>
                <a:lnTo>
                  <a:pt x="2239" y="6327"/>
                </a:lnTo>
                <a:lnTo>
                  <a:pt x="2701" y="6352"/>
                </a:lnTo>
                <a:lnTo>
                  <a:pt x="4429" y="6376"/>
                </a:lnTo>
                <a:lnTo>
                  <a:pt x="6959" y="6352"/>
                </a:lnTo>
                <a:lnTo>
                  <a:pt x="6984" y="6595"/>
                </a:lnTo>
                <a:lnTo>
                  <a:pt x="7008" y="6911"/>
                </a:lnTo>
                <a:lnTo>
                  <a:pt x="5962" y="6887"/>
                </a:lnTo>
                <a:lnTo>
                  <a:pt x="4891" y="6838"/>
                </a:lnTo>
                <a:lnTo>
                  <a:pt x="4161" y="6814"/>
                </a:lnTo>
                <a:lnTo>
                  <a:pt x="3163" y="6814"/>
                </a:lnTo>
                <a:lnTo>
                  <a:pt x="2896" y="6863"/>
                </a:lnTo>
                <a:lnTo>
                  <a:pt x="2628" y="6936"/>
                </a:lnTo>
                <a:lnTo>
                  <a:pt x="2506" y="6984"/>
                </a:lnTo>
                <a:lnTo>
                  <a:pt x="2409" y="7057"/>
                </a:lnTo>
                <a:lnTo>
                  <a:pt x="2360" y="7033"/>
                </a:lnTo>
                <a:lnTo>
                  <a:pt x="2263" y="7033"/>
                </a:lnTo>
                <a:lnTo>
                  <a:pt x="2190" y="7057"/>
                </a:lnTo>
                <a:lnTo>
                  <a:pt x="1995" y="7130"/>
                </a:lnTo>
                <a:lnTo>
                  <a:pt x="1825" y="7228"/>
                </a:lnTo>
                <a:lnTo>
                  <a:pt x="1630" y="7374"/>
                </a:lnTo>
                <a:lnTo>
                  <a:pt x="1290" y="7666"/>
                </a:lnTo>
                <a:lnTo>
                  <a:pt x="1022" y="7933"/>
                </a:lnTo>
                <a:lnTo>
                  <a:pt x="681" y="8250"/>
                </a:lnTo>
                <a:lnTo>
                  <a:pt x="365" y="8590"/>
                </a:lnTo>
                <a:lnTo>
                  <a:pt x="243" y="8712"/>
                </a:lnTo>
                <a:lnTo>
                  <a:pt x="122" y="8858"/>
                </a:lnTo>
                <a:lnTo>
                  <a:pt x="24" y="9004"/>
                </a:lnTo>
                <a:lnTo>
                  <a:pt x="0" y="9077"/>
                </a:lnTo>
                <a:lnTo>
                  <a:pt x="0" y="9174"/>
                </a:lnTo>
                <a:lnTo>
                  <a:pt x="0" y="9199"/>
                </a:lnTo>
                <a:lnTo>
                  <a:pt x="0" y="9247"/>
                </a:lnTo>
                <a:lnTo>
                  <a:pt x="0" y="9320"/>
                </a:lnTo>
                <a:lnTo>
                  <a:pt x="73" y="9466"/>
                </a:lnTo>
                <a:lnTo>
                  <a:pt x="170" y="9612"/>
                </a:lnTo>
                <a:lnTo>
                  <a:pt x="292" y="9758"/>
                </a:lnTo>
                <a:lnTo>
                  <a:pt x="414" y="9904"/>
                </a:lnTo>
                <a:lnTo>
                  <a:pt x="681" y="10148"/>
                </a:lnTo>
                <a:lnTo>
                  <a:pt x="949" y="10367"/>
                </a:lnTo>
                <a:lnTo>
                  <a:pt x="1265" y="10610"/>
                </a:lnTo>
                <a:lnTo>
                  <a:pt x="1582" y="10829"/>
                </a:lnTo>
                <a:lnTo>
                  <a:pt x="1922" y="11048"/>
                </a:lnTo>
                <a:lnTo>
                  <a:pt x="2239" y="11242"/>
                </a:lnTo>
                <a:lnTo>
                  <a:pt x="2312" y="11267"/>
                </a:lnTo>
                <a:lnTo>
                  <a:pt x="2385" y="11267"/>
                </a:lnTo>
                <a:lnTo>
                  <a:pt x="2750" y="11340"/>
                </a:lnTo>
                <a:lnTo>
                  <a:pt x="3139" y="11388"/>
                </a:lnTo>
                <a:lnTo>
                  <a:pt x="3528" y="11388"/>
                </a:lnTo>
                <a:lnTo>
                  <a:pt x="3918" y="11364"/>
                </a:lnTo>
                <a:lnTo>
                  <a:pt x="4721" y="11315"/>
                </a:lnTo>
                <a:lnTo>
                  <a:pt x="5499" y="11267"/>
                </a:lnTo>
                <a:lnTo>
                  <a:pt x="6278" y="11242"/>
                </a:lnTo>
                <a:lnTo>
                  <a:pt x="7081" y="11242"/>
                </a:lnTo>
                <a:lnTo>
                  <a:pt x="7081" y="11607"/>
                </a:lnTo>
                <a:lnTo>
                  <a:pt x="7081" y="11972"/>
                </a:lnTo>
                <a:lnTo>
                  <a:pt x="7081" y="12313"/>
                </a:lnTo>
                <a:lnTo>
                  <a:pt x="7057" y="12678"/>
                </a:lnTo>
                <a:lnTo>
                  <a:pt x="6984" y="13578"/>
                </a:lnTo>
                <a:lnTo>
                  <a:pt x="6935" y="14016"/>
                </a:lnTo>
                <a:lnTo>
                  <a:pt x="6911" y="14454"/>
                </a:lnTo>
                <a:lnTo>
                  <a:pt x="6911" y="15476"/>
                </a:lnTo>
                <a:lnTo>
                  <a:pt x="6959" y="16498"/>
                </a:lnTo>
                <a:lnTo>
                  <a:pt x="7057" y="18542"/>
                </a:lnTo>
                <a:lnTo>
                  <a:pt x="7057" y="18615"/>
                </a:lnTo>
                <a:lnTo>
                  <a:pt x="7081" y="18688"/>
                </a:lnTo>
                <a:lnTo>
                  <a:pt x="7130" y="18737"/>
                </a:lnTo>
                <a:lnTo>
                  <a:pt x="7203" y="18761"/>
                </a:lnTo>
                <a:lnTo>
                  <a:pt x="7251" y="18786"/>
                </a:lnTo>
                <a:lnTo>
                  <a:pt x="7324" y="18786"/>
                </a:lnTo>
                <a:lnTo>
                  <a:pt x="7373" y="18761"/>
                </a:lnTo>
                <a:lnTo>
                  <a:pt x="7446" y="18737"/>
                </a:lnTo>
                <a:lnTo>
                  <a:pt x="7519" y="18786"/>
                </a:lnTo>
                <a:lnTo>
                  <a:pt x="7640" y="18810"/>
                </a:lnTo>
                <a:lnTo>
                  <a:pt x="8662" y="18810"/>
                </a:lnTo>
                <a:lnTo>
                  <a:pt x="8954" y="18786"/>
                </a:lnTo>
                <a:lnTo>
                  <a:pt x="9003" y="18786"/>
                </a:lnTo>
                <a:lnTo>
                  <a:pt x="9076" y="18761"/>
                </a:lnTo>
                <a:lnTo>
                  <a:pt x="9149" y="18664"/>
                </a:lnTo>
                <a:lnTo>
                  <a:pt x="9198" y="18542"/>
                </a:lnTo>
                <a:lnTo>
                  <a:pt x="9198" y="18421"/>
                </a:lnTo>
                <a:lnTo>
                  <a:pt x="9198" y="18323"/>
                </a:lnTo>
                <a:lnTo>
                  <a:pt x="9222" y="16547"/>
                </a:lnTo>
                <a:lnTo>
                  <a:pt x="9246" y="14771"/>
                </a:lnTo>
                <a:lnTo>
                  <a:pt x="9271" y="12946"/>
                </a:lnTo>
                <a:lnTo>
                  <a:pt x="9295" y="12118"/>
                </a:lnTo>
                <a:lnTo>
                  <a:pt x="9271" y="11729"/>
                </a:lnTo>
                <a:lnTo>
                  <a:pt x="9246" y="11315"/>
                </a:lnTo>
                <a:lnTo>
                  <a:pt x="10682" y="11315"/>
                </a:lnTo>
                <a:lnTo>
                  <a:pt x="12142" y="11267"/>
                </a:lnTo>
                <a:lnTo>
                  <a:pt x="13578" y="11194"/>
                </a:lnTo>
                <a:lnTo>
                  <a:pt x="14283" y="11169"/>
                </a:lnTo>
                <a:lnTo>
                  <a:pt x="15013" y="11169"/>
                </a:lnTo>
                <a:lnTo>
                  <a:pt x="15135" y="11145"/>
                </a:lnTo>
                <a:lnTo>
                  <a:pt x="15208" y="11072"/>
                </a:lnTo>
                <a:lnTo>
                  <a:pt x="15257" y="10999"/>
                </a:lnTo>
                <a:lnTo>
                  <a:pt x="15257" y="10902"/>
                </a:lnTo>
                <a:lnTo>
                  <a:pt x="15305" y="10731"/>
                </a:lnTo>
                <a:lnTo>
                  <a:pt x="15305" y="10586"/>
                </a:lnTo>
                <a:lnTo>
                  <a:pt x="15281" y="10245"/>
                </a:lnTo>
                <a:lnTo>
                  <a:pt x="15135" y="9126"/>
                </a:lnTo>
                <a:lnTo>
                  <a:pt x="15086" y="8615"/>
                </a:lnTo>
                <a:lnTo>
                  <a:pt x="15086" y="8104"/>
                </a:lnTo>
                <a:lnTo>
                  <a:pt x="15086" y="7933"/>
                </a:lnTo>
                <a:lnTo>
                  <a:pt x="15111" y="7739"/>
                </a:lnTo>
                <a:lnTo>
                  <a:pt x="15135" y="7568"/>
                </a:lnTo>
                <a:lnTo>
                  <a:pt x="15135" y="7374"/>
                </a:lnTo>
                <a:lnTo>
                  <a:pt x="15135" y="7276"/>
                </a:lnTo>
                <a:lnTo>
                  <a:pt x="15111" y="7179"/>
                </a:lnTo>
                <a:lnTo>
                  <a:pt x="15086" y="7130"/>
                </a:lnTo>
                <a:lnTo>
                  <a:pt x="15038" y="7106"/>
                </a:lnTo>
                <a:lnTo>
                  <a:pt x="14965" y="7057"/>
                </a:lnTo>
                <a:lnTo>
                  <a:pt x="14892" y="7033"/>
                </a:lnTo>
                <a:lnTo>
                  <a:pt x="14064" y="7033"/>
                </a:lnTo>
                <a:lnTo>
                  <a:pt x="13237" y="7057"/>
                </a:lnTo>
                <a:lnTo>
                  <a:pt x="12434" y="7082"/>
                </a:lnTo>
                <a:lnTo>
                  <a:pt x="11607" y="7082"/>
                </a:lnTo>
                <a:lnTo>
                  <a:pt x="9246" y="6984"/>
                </a:lnTo>
                <a:lnTo>
                  <a:pt x="9246" y="6765"/>
                </a:lnTo>
                <a:lnTo>
                  <a:pt x="9246" y="6571"/>
                </a:lnTo>
                <a:lnTo>
                  <a:pt x="9198" y="6352"/>
                </a:lnTo>
                <a:lnTo>
                  <a:pt x="9222" y="6327"/>
                </a:lnTo>
                <a:lnTo>
                  <a:pt x="10925" y="6303"/>
                </a:lnTo>
                <a:lnTo>
                  <a:pt x="12556" y="6303"/>
                </a:lnTo>
                <a:lnTo>
                  <a:pt x="14186" y="6376"/>
                </a:lnTo>
                <a:lnTo>
                  <a:pt x="14259" y="6376"/>
                </a:lnTo>
                <a:lnTo>
                  <a:pt x="14308" y="6352"/>
                </a:lnTo>
                <a:lnTo>
                  <a:pt x="14381" y="6279"/>
                </a:lnTo>
                <a:lnTo>
                  <a:pt x="14405" y="6206"/>
                </a:lnTo>
                <a:lnTo>
                  <a:pt x="14405" y="6108"/>
                </a:lnTo>
                <a:lnTo>
                  <a:pt x="14575" y="5962"/>
                </a:lnTo>
                <a:lnTo>
                  <a:pt x="14940" y="5670"/>
                </a:lnTo>
                <a:lnTo>
                  <a:pt x="15329" y="5427"/>
                </a:lnTo>
                <a:lnTo>
                  <a:pt x="15597" y="5232"/>
                </a:lnTo>
                <a:lnTo>
                  <a:pt x="15913" y="4965"/>
                </a:lnTo>
                <a:lnTo>
                  <a:pt x="16059" y="4819"/>
                </a:lnTo>
                <a:lnTo>
                  <a:pt x="16181" y="4673"/>
                </a:lnTo>
                <a:lnTo>
                  <a:pt x="16254" y="4502"/>
                </a:lnTo>
                <a:lnTo>
                  <a:pt x="16254" y="4429"/>
                </a:lnTo>
                <a:lnTo>
                  <a:pt x="16254" y="4356"/>
                </a:lnTo>
                <a:lnTo>
                  <a:pt x="16278" y="4283"/>
                </a:lnTo>
                <a:lnTo>
                  <a:pt x="16278" y="4210"/>
                </a:lnTo>
                <a:lnTo>
                  <a:pt x="16230" y="4064"/>
                </a:lnTo>
                <a:lnTo>
                  <a:pt x="16132" y="3894"/>
                </a:lnTo>
                <a:lnTo>
                  <a:pt x="16011" y="3724"/>
                </a:lnTo>
                <a:lnTo>
                  <a:pt x="15743" y="3432"/>
                </a:lnTo>
                <a:lnTo>
                  <a:pt x="15524" y="3213"/>
                </a:lnTo>
                <a:lnTo>
                  <a:pt x="15135" y="2848"/>
                </a:lnTo>
                <a:lnTo>
                  <a:pt x="14746" y="2532"/>
                </a:lnTo>
                <a:lnTo>
                  <a:pt x="14478" y="2288"/>
                </a:lnTo>
                <a:lnTo>
                  <a:pt x="14308" y="2215"/>
                </a:lnTo>
                <a:lnTo>
                  <a:pt x="14235" y="2167"/>
                </a:lnTo>
                <a:lnTo>
                  <a:pt x="14162" y="2167"/>
                </a:lnTo>
                <a:lnTo>
                  <a:pt x="14089" y="2118"/>
                </a:lnTo>
                <a:lnTo>
                  <a:pt x="14016" y="2118"/>
                </a:lnTo>
                <a:lnTo>
                  <a:pt x="13237" y="2142"/>
                </a:lnTo>
                <a:lnTo>
                  <a:pt x="12483" y="2167"/>
                </a:lnTo>
                <a:lnTo>
                  <a:pt x="11704" y="2215"/>
                </a:lnTo>
                <a:lnTo>
                  <a:pt x="10950" y="2240"/>
                </a:lnTo>
                <a:lnTo>
                  <a:pt x="10171" y="2240"/>
                </a:lnTo>
                <a:lnTo>
                  <a:pt x="9392" y="2215"/>
                </a:lnTo>
                <a:lnTo>
                  <a:pt x="9441" y="2069"/>
                </a:lnTo>
                <a:lnTo>
                  <a:pt x="9465" y="1899"/>
                </a:lnTo>
                <a:lnTo>
                  <a:pt x="9465" y="1558"/>
                </a:lnTo>
                <a:lnTo>
                  <a:pt x="9417" y="1218"/>
                </a:lnTo>
                <a:lnTo>
                  <a:pt x="9368" y="950"/>
                </a:lnTo>
                <a:lnTo>
                  <a:pt x="9295" y="755"/>
                </a:lnTo>
                <a:lnTo>
                  <a:pt x="9222" y="561"/>
                </a:lnTo>
                <a:lnTo>
                  <a:pt x="9125" y="415"/>
                </a:lnTo>
                <a:lnTo>
                  <a:pt x="8979" y="293"/>
                </a:lnTo>
                <a:lnTo>
                  <a:pt x="8833" y="196"/>
                </a:lnTo>
                <a:lnTo>
                  <a:pt x="8662" y="98"/>
                </a:lnTo>
                <a:lnTo>
                  <a:pt x="8492" y="50"/>
                </a:lnTo>
                <a:lnTo>
                  <a:pt x="829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" name="Google Shape;598;p48"/>
          <p:cNvSpPr/>
          <p:nvPr/>
        </p:nvSpPr>
        <p:spPr>
          <a:xfrm>
            <a:off x="7350604" y="831122"/>
            <a:ext cx="321020" cy="280630"/>
          </a:xfrm>
          <a:custGeom>
            <a:avLst/>
            <a:gdLst/>
            <a:ahLst/>
            <a:cxnLst/>
            <a:rect l="l" t="t" r="r" b="b"/>
            <a:pathLst>
              <a:path w="18956" h="16571" extrusionOk="0">
                <a:moveTo>
                  <a:pt x="9222" y="2604"/>
                </a:moveTo>
                <a:lnTo>
                  <a:pt x="9149" y="2628"/>
                </a:lnTo>
                <a:lnTo>
                  <a:pt x="9028" y="2701"/>
                </a:lnTo>
                <a:lnTo>
                  <a:pt x="8809" y="2896"/>
                </a:lnTo>
                <a:lnTo>
                  <a:pt x="8517" y="3139"/>
                </a:lnTo>
                <a:lnTo>
                  <a:pt x="8249" y="3358"/>
                </a:lnTo>
                <a:lnTo>
                  <a:pt x="7957" y="3577"/>
                </a:lnTo>
                <a:lnTo>
                  <a:pt x="7665" y="3821"/>
                </a:lnTo>
                <a:lnTo>
                  <a:pt x="6619" y="4818"/>
                </a:lnTo>
                <a:lnTo>
                  <a:pt x="5573" y="5816"/>
                </a:lnTo>
                <a:lnTo>
                  <a:pt x="5256" y="6181"/>
                </a:lnTo>
                <a:lnTo>
                  <a:pt x="4964" y="6546"/>
                </a:lnTo>
                <a:lnTo>
                  <a:pt x="4380" y="7325"/>
                </a:lnTo>
                <a:lnTo>
                  <a:pt x="4210" y="7495"/>
                </a:lnTo>
                <a:lnTo>
                  <a:pt x="3942" y="7763"/>
                </a:lnTo>
                <a:lnTo>
                  <a:pt x="3821" y="7909"/>
                </a:lnTo>
                <a:lnTo>
                  <a:pt x="3723" y="8055"/>
                </a:lnTo>
                <a:lnTo>
                  <a:pt x="3675" y="8176"/>
                </a:lnTo>
                <a:lnTo>
                  <a:pt x="3675" y="8225"/>
                </a:lnTo>
                <a:lnTo>
                  <a:pt x="3699" y="8274"/>
                </a:lnTo>
                <a:lnTo>
                  <a:pt x="3796" y="8347"/>
                </a:lnTo>
                <a:lnTo>
                  <a:pt x="3918" y="8347"/>
                </a:lnTo>
                <a:lnTo>
                  <a:pt x="4040" y="8322"/>
                </a:lnTo>
                <a:lnTo>
                  <a:pt x="4186" y="8249"/>
                </a:lnTo>
                <a:lnTo>
                  <a:pt x="4332" y="8128"/>
                </a:lnTo>
                <a:lnTo>
                  <a:pt x="4478" y="8006"/>
                </a:lnTo>
                <a:lnTo>
                  <a:pt x="4794" y="7665"/>
                </a:lnTo>
                <a:lnTo>
                  <a:pt x="5086" y="7300"/>
                </a:lnTo>
                <a:lnTo>
                  <a:pt x="5354" y="6935"/>
                </a:lnTo>
                <a:lnTo>
                  <a:pt x="5694" y="6473"/>
                </a:lnTo>
                <a:lnTo>
                  <a:pt x="6108" y="6035"/>
                </a:lnTo>
                <a:lnTo>
                  <a:pt x="6521" y="5621"/>
                </a:lnTo>
                <a:lnTo>
                  <a:pt x="7422" y="4818"/>
                </a:lnTo>
                <a:lnTo>
                  <a:pt x="7860" y="4380"/>
                </a:lnTo>
                <a:lnTo>
                  <a:pt x="8322" y="3967"/>
                </a:lnTo>
                <a:lnTo>
                  <a:pt x="8663" y="3699"/>
                </a:lnTo>
                <a:lnTo>
                  <a:pt x="9003" y="3456"/>
                </a:lnTo>
                <a:lnTo>
                  <a:pt x="9174" y="3285"/>
                </a:lnTo>
                <a:lnTo>
                  <a:pt x="9295" y="3139"/>
                </a:lnTo>
                <a:lnTo>
                  <a:pt x="9320" y="3139"/>
                </a:lnTo>
                <a:lnTo>
                  <a:pt x="9466" y="3285"/>
                </a:lnTo>
                <a:lnTo>
                  <a:pt x="10366" y="4113"/>
                </a:lnTo>
                <a:lnTo>
                  <a:pt x="11169" y="4916"/>
                </a:lnTo>
                <a:lnTo>
                  <a:pt x="11558" y="5329"/>
                </a:lnTo>
                <a:lnTo>
                  <a:pt x="11923" y="5767"/>
                </a:lnTo>
                <a:lnTo>
                  <a:pt x="12264" y="6181"/>
                </a:lnTo>
                <a:lnTo>
                  <a:pt x="12605" y="6643"/>
                </a:lnTo>
                <a:lnTo>
                  <a:pt x="12945" y="7057"/>
                </a:lnTo>
                <a:lnTo>
                  <a:pt x="13116" y="7276"/>
                </a:lnTo>
                <a:lnTo>
                  <a:pt x="13310" y="7471"/>
                </a:lnTo>
                <a:lnTo>
                  <a:pt x="13675" y="7787"/>
                </a:lnTo>
                <a:lnTo>
                  <a:pt x="14040" y="8079"/>
                </a:lnTo>
                <a:lnTo>
                  <a:pt x="14308" y="8322"/>
                </a:lnTo>
                <a:lnTo>
                  <a:pt x="14429" y="8420"/>
                </a:lnTo>
                <a:lnTo>
                  <a:pt x="14502" y="8444"/>
                </a:lnTo>
                <a:lnTo>
                  <a:pt x="14600" y="8493"/>
                </a:lnTo>
                <a:lnTo>
                  <a:pt x="14697" y="8493"/>
                </a:lnTo>
                <a:lnTo>
                  <a:pt x="14770" y="8444"/>
                </a:lnTo>
                <a:lnTo>
                  <a:pt x="14843" y="8371"/>
                </a:lnTo>
                <a:lnTo>
                  <a:pt x="14867" y="8274"/>
                </a:lnTo>
                <a:lnTo>
                  <a:pt x="14867" y="8201"/>
                </a:lnTo>
                <a:lnTo>
                  <a:pt x="14843" y="8103"/>
                </a:lnTo>
                <a:lnTo>
                  <a:pt x="14746" y="7957"/>
                </a:lnTo>
                <a:lnTo>
                  <a:pt x="14648" y="7811"/>
                </a:lnTo>
                <a:lnTo>
                  <a:pt x="14502" y="7690"/>
                </a:lnTo>
                <a:lnTo>
                  <a:pt x="14186" y="7446"/>
                </a:lnTo>
                <a:lnTo>
                  <a:pt x="13894" y="7252"/>
                </a:lnTo>
                <a:lnTo>
                  <a:pt x="13675" y="7057"/>
                </a:lnTo>
                <a:lnTo>
                  <a:pt x="13481" y="6862"/>
                </a:lnTo>
                <a:lnTo>
                  <a:pt x="13116" y="6424"/>
                </a:lnTo>
                <a:lnTo>
                  <a:pt x="12434" y="5500"/>
                </a:lnTo>
                <a:lnTo>
                  <a:pt x="12045" y="5037"/>
                </a:lnTo>
                <a:lnTo>
                  <a:pt x="11607" y="4599"/>
                </a:lnTo>
                <a:lnTo>
                  <a:pt x="11169" y="4161"/>
                </a:lnTo>
                <a:lnTo>
                  <a:pt x="10731" y="3723"/>
                </a:lnTo>
                <a:lnTo>
                  <a:pt x="10293" y="3334"/>
                </a:lnTo>
                <a:lnTo>
                  <a:pt x="9806" y="2920"/>
                </a:lnTo>
                <a:lnTo>
                  <a:pt x="9660" y="2799"/>
                </a:lnTo>
                <a:lnTo>
                  <a:pt x="9514" y="2726"/>
                </a:lnTo>
                <a:lnTo>
                  <a:pt x="9417" y="2628"/>
                </a:lnTo>
                <a:lnTo>
                  <a:pt x="9368" y="2604"/>
                </a:lnTo>
                <a:close/>
                <a:moveTo>
                  <a:pt x="9271" y="8979"/>
                </a:moveTo>
                <a:lnTo>
                  <a:pt x="9247" y="9125"/>
                </a:lnTo>
                <a:lnTo>
                  <a:pt x="9271" y="9271"/>
                </a:lnTo>
                <a:lnTo>
                  <a:pt x="9295" y="9563"/>
                </a:lnTo>
                <a:lnTo>
                  <a:pt x="8517" y="9563"/>
                </a:lnTo>
                <a:lnTo>
                  <a:pt x="8298" y="9587"/>
                </a:lnTo>
                <a:lnTo>
                  <a:pt x="8176" y="9612"/>
                </a:lnTo>
                <a:lnTo>
                  <a:pt x="8054" y="9636"/>
                </a:lnTo>
                <a:lnTo>
                  <a:pt x="8054" y="9466"/>
                </a:lnTo>
                <a:lnTo>
                  <a:pt x="8054" y="9320"/>
                </a:lnTo>
                <a:lnTo>
                  <a:pt x="8006" y="9174"/>
                </a:lnTo>
                <a:lnTo>
                  <a:pt x="7957" y="9028"/>
                </a:lnTo>
                <a:lnTo>
                  <a:pt x="8614" y="9028"/>
                </a:lnTo>
                <a:lnTo>
                  <a:pt x="9271" y="8979"/>
                </a:lnTo>
                <a:close/>
                <a:moveTo>
                  <a:pt x="10317" y="8979"/>
                </a:moveTo>
                <a:lnTo>
                  <a:pt x="10682" y="9028"/>
                </a:lnTo>
                <a:lnTo>
                  <a:pt x="11047" y="9052"/>
                </a:lnTo>
                <a:lnTo>
                  <a:pt x="11047" y="9344"/>
                </a:lnTo>
                <a:lnTo>
                  <a:pt x="11047" y="9636"/>
                </a:lnTo>
                <a:lnTo>
                  <a:pt x="10731" y="9612"/>
                </a:lnTo>
                <a:lnTo>
                  <a:pt x="9685" y="9587"/>
                </a:lnTo>
                <a:lnTo>
                  <a:pt x="9636" y="9271"/>
                </a:lnTo>
                <a:lnTo>
                  <a:pt x="9612" y="9125"/>
                </a:lnTo>
                <a:lnTo>
                  <a:pt x="9563" y="8979"/>
                </a:lnTo>
                <a:close/>
                <a:moveTo>
                  <a:pt x="8054" y="10001"/>
                </a:moveTo>
                <a:lnTo>
                  <a:pt x="8176" y="10025"/>
                </a:lnTo>
                <a:lnTo>
                  <a:pt x="8930" y="10025"/>
                </a:lnTo>
                <a:lnTo>
                  <a:pt x="9320" y="10050"/>
                </a:lnTo>
                <a:lnTo>
                  <a:pt x="9295" y="10707"/>
                </a:lnTo>
                <a:lnTo>
                  <a:pt x="8638" y="10634"/>
                </a:lnTo>
                <a:lnTo>
                  <a:pt x="8298" y="10634"/>
                </a:lnTo>
                <a:lnTo>
                  <a:pt x="8006" y="10658"/>
                </a:lnTo>
                <a:lnTo>
                  <a:pt x="8030" y="10342"/>
                </a:lnTo>
                <a:lnTo>
                  <a:pt x="8054" y="10001"/>
                </a:lnTo>
                <a:close/>
                <a:moveTo>
                  <a:pt x="9709" y="10074"/>
                </a:moveTo>
                <a:lnTo>
                  <a:pt x="10366" y="10147"/>
                </a:lnTo>
                <a:lnTo>
                  <a:pt x="10901" y="10147"/>
                </a:lnTo>
                <a:lnTo>
                  <a:pt x="11047" y="10123"/>
                </a:lnTo>
                <a:lnTo>
                  <a:pt x="11047" y="10123"/>
                </a:lnTo>
                <a:lnTo>
                  <a:pt x="11023" y="10390"/>
                </a:lnTo>
                <a:lnTo>
                  <a:pt x="10974" y="10634"/>
                </a:lnTo>
                <a:lnTo>
                  <a:pt x="10755" y="10707"/>
                </a:lnTo>
                <a:lnTo>
                  <a:pt x="10536" y="10731"/>
                </a:lnTo>
                <a:lnTo>
                  <a:pt x="10123" y="10755"/>
                </a:lnTo>
                <a:lnTo>
                  <a:pt x="9685" y="10755"/>
                </a:lnTo>
                <a:lnTo>
                  <a:pt x="9685" y="10707"/>
                </a:lnTo>
                <a:lnTo>
                  <a:pt x="9709" y="10390"/>
                </a:lnTo>
                <a:lnTo>
                  <a:pt x="9709" y="10074"/>
                </a:lnTo>
                <a:close/>
                <a:moveTo>
                  <a:pt x="8955" y="8468"/>
                </a:moveTo>
                <a:lnTo>
                  <a:pt x="8541" y="8493"/>
                </a:lnTo>
                <a:lnTo>
                  <a:pt x="8346" y="8517"/>
                </a:lnTo>
                <a:lnTo>
                  <a:pt x="8152" y="8566"/>
                </a:lnTo>
                <a:lnTo>
                  <a:pt x="7957" y="8614"/>
                </a:lnTo>
                <a:lnTo>
                  <a:pt x="7762" y="8687"/>
                </a:lnTo>
                <a:lnTo>
                  <a:pt x="7738" y="8736"/>
                </a:lnTo>
                <a:lnTo>
                  <a:pt x="7714" y="8760"/>
                </a:lnTo>
                <a:lnTo>
                  <a:pt x="7689" y="8833"/>
                </a:lnTo>
                <a:lnTo>
                  <a:pt x="7641" y="8882"/>
                </a:lnTo>
                <a:lnTo>
                  <a:pt x="7592" y="8906"/>
                </a:lnTo>
                <a:lnTo>
                  <a:pt x="7568" y="8979"/>
                </a:lnTo>
                <a:lnTo>
                  <a:pt x="7568" y="9028"/>
                </a:lnTo>
                <a:lnTo>
                  <a:pt x="7616" y="9247"/>
                </a:lnTo>
                <a:lnTo>
                  <a:pt x="7616" y="9490"/>
                </a:lnTo>
                <a:lnTo>
                  <a:pt x="7592" y="9709"/>
                </a:lnTo>
                <a:lnTo>
                  <a:pt x="7568" y="9952"/>
                </a:lnTo>
                <a:lnTo>
                  <a:pt x="7495" y="10415"/>
                </a:lnTo>
                <a:lnTo>
                  <a:pt x="7495" y="10634"/>
                </a:lnTo>
                <a:lnTo>
                  <a:pt x="7519" y="10877"/>
                </a:lnTo>
                <a:lnTo>
                  <a:pt x="7519" y="10926"/>
                </a:lnTo>
                <a:lnTo>
                  <a:pt x="7568" y="10974"/>
                </a:lnTo>
                <a:lnTo>
                  <a:pt x="7641" y="11023"/>
                </a:lnTo>
                <a:lnTo>
                  <a:pt x="7762" y="11047"/>
                </a:lnTo>
                <a:lnTo>
                  <a:pt x="7860" y="10999"/>
                </a:lnTo>
                <a:lnTo>
                  <a:pt x="8079" y="11072"/>
                </a:lnTo>
                <a:lnTo>
                  <a:pt x="8298" y="11120"/>
                </a:lnTo>
                <a:lnTo>
                  <a:pt x="8784" y="11169"/>
                </a:lnTo>
                <a:lnTo>
                  <a:pt x="9733" y="11218"/>
                </a:lnTo>
                <a:lnTo>
                  <a:pt x="10123" y="11242"/>
                </a:lnTo>
                <a:lnTo>
                  <a:pt x="10561" y="11218"/>
                </a:lnTo>
                <a:lnTo>
                  <a:pt x="10780" y="11193"/>
                </a:lnTo>
                <a:lnTo>
                  <a:pt x="10999" y="11145"/>
                </a:lnTo>
                <a:lnTo>
                  <a:pt x="11169" y="11072"/>
                </a:lnTo>
                <a:lnTo>
                  <a:pt x="11339" y="10950"/>
                </a:lnTo>
                <a:lnTo>
                  <a:pt x="11388" y="10877"/>
                </a:lnTo>
                <a:lnTo>
                  <a:pt x="11388" y="10828"/>
                </a:lnTo>
                <a:lnTo>
                  <a:pt x="11412" y="10804"/>
                </a:lnTo>
                <a:lnTo>
                  <a:pt x="11461" y="10561"/>
                </a:lnTo>
                <a:lnTo>
                  <a:pt x="11510" y="10293"/>
                </a:lnTo>
                <a:lnTo>
                  <a:pt x="11510" y="10025"/>
                </a:lnTo>
                <a:lnTo>
                  <a:pt x="11510" y="9782"/>
                </a:lnTo>
                <a:lnTo>
                  <a:pt x="11510" y="9223"/>
                </a:lnTo>
                <a:lnTo>
                  <a:pt x="11485" y="8931"/>
                </a:lnTo>
                <a:lnTo>
                  <a:pt x="11437" y="8663"/>
                </a:lnTo>
                <a:lnTo>
                  <a:pt x="11412" y="8614"/>
                </a:lnTo>
                <a:lnTo>
                  <a:pt x="11364" y="8590"/>
                </a:lnTo>
                <a:lnTo>
                  <a:pt x="11315" y="8566"/>
                </a:lnTo>
                <a:lnTo>
                  <a:pt x="11218" y="8566"/>
                </a:lnTo>
                <a:lnTo>
                  <a:pt x="10755" y="8493"/>
                </a:lnTo>
                <a:lnTo>
                  <a:pt x="10293" y="8468"/>
                </a:lnTo>
                <a:close/>
                <a:moveTo>
                  <a:pt x="10244" y="12556"/>
                </a:moveTo>
                <a:lnTo>
                  <a:pt x="10390" y="12678"/>
                </a:lnTo>
                <a:lnTo>
                  <a:pt x="10536" y="12799"/>
                </a:lnTo>
                <a:lnTo>
                  <a:pt x="10634" y="12970"/>
                </a:lnTo>
                <a:lnTo>
                  <a:pt x="10415" y="13018"/>
                </a:lnTo>
                <a:lnTo>
                  <a:pt x="10342" y="12775"/>
                </a:lnTo>
                <a:lnTo>
                  <a:pt x="10244" y="12556"/>
                </a:lnTo>
                <a:close/>
                <a:moveTo>
                  <a:pt x="10828" y="13359"/>
                </a:moveTo>
                <a:lnTo>
                  <a:pt x="10901" y="13578"/>
                </a:lnTo>
                <a:lnTo>
                  <a:pt x="10707" y="13675"/>
                </a:lnTo>
                <a:lnTo>
                  <a:pt x="10536" y="13797"/>
                </a:lnTo>
                <a:lnTo>
                  <a:pt x="10536" y="13773"/>
                </a:lnTo>
                <a:lnTo>
                  <a:pt x="10488" y="13383"/>
                </a:lnTo>
                <a:lnTo>
                  <a:pt x="10512" y="13359"/>
                </a:lnTo>
                <a:close/>
                <a:moveTo>
                  <a:pt x="10974" y="13919"/>
                </a:moveTo>
                <a:lnTo>
                  <a:pt x="11023" y="14332"/>
                </a:lnTo>
                <a:lnTo>
                  <a:pt x="10853" y="14381"/>
                </a:lnTo>
                <a:lnTo>
                  <a:pt x="10707" y="14430"/>
                </a:lnTo>
                <a:lnTo>
                  <a:pt x="10536" y="14478"/>
                </a:lnTo>
                <a:lnTo>
                  <a:pt x="10536" y="14113"/>
                </a:lnTo>
                <a:lnTo>
                  <a:pt x="10658" y="14065"/>
                </a:lnTo>
                <a:lnTo>
                  <a:pt x="10780" y="13992"/>
                </a:lnTo>
                <a:lnTo>
                  <a:pt x="10974" y="13919"/>
                </a:lnTo>
                <a:close/>
                <a:moveTo>
                  <a:pt x="11047" y="14722"/>
                </a:moveTo>
                <a:lnTo>
                  <a:pt x="11047" y="14941"/>
                </a:lnTo>
                <a:lnTo>
                  <a:pt x="10755" y="15038"/>
                </a:lnTo>
                <a:lnTo>
                  <a:pt x="10609" y="15087"/>
                </a:lnTo>
                <a:lnTo>
                  <a:pt x="10463" y="15160"/>
                </a:lnTo>
                <a:lnTo>
                  <a:pt x="10512" y="14819"/>
                </a:lnTo>
                <a:lnTo>
                  <a:pt x="10804" y="14746"/>
                </a:lnTo>
                <a:lnTo>
                  <a:pt x="11047" y="14722"/>
                </a:lnTo>
                <a:close/>
                <a:moveTo>
                  <a:pt x="11047" y="15306"/>
                </a:moveTo>
                <a:lnTo>
                  <a:pt x="11023" y="15573"/>
                </a:lnTo>
                <a:lnTo>
                  <a:pt x="11023" y="15671"/>
                </a:lnTo>
                <a:lnTo>
                  <a:pt x="10999" y="15671"/>
                </a:lnTo>
                <a:lnTo>
                  <a:pt x="10804" y="15719"/>
                </a:lnTo>
                <a:lnTo>
                  <a:pt x="10585" y="15792"/>
                </a:lnTo>
                <a:lnTo>
                  <a:pt x="10488" y="15841"/>
                </a:lnTo>
                <a:lnTo>
                  <a:pt x="10390" y="15890"/>
                </a:lnTo>
                <a:lnTo>
                  <a:pt x="10390" y="15890"/>
                </a:lnTo>
                <a:lnTo>
                  <a:pt x="10439" y="15427"/>
                </a:lnTo>
                <a:lnTo>
                  <a:pt x="10585" y="15427"/>
                </a:lnTo>
                <a:lnTo>
                  <a:pt x="10731" y="15403"/>
                </a:lnTo>
                <a:lnTo>
                  <a:pt x="11047" y="15306"/>
                </a:lnTo>
                <a:close/>
                <a:moveTo>
                  <a:pt x="9441" y="536"/>
                </a:moveTo>
                <a:lnTo>
                  <a:pt x="9612" y="804"/>
                </a:lnTo>
                <a:lnTo>
                  <a:pt x="9831" y="1023"/>
                </a:lnTo>
                <a:lnTo>
                  <a:pt x="10050" y="1242"/>
                </a:lnTo>
                <a:lnTo>
                  <a:pt x="10293" y="1460"/>
                </a:lnTo>
                <a:lnTo>
                  <a:pt x="10780" y="1825"/>
                </a:lnTo>
                <a:lnTo>
                  <a:pt x="11266" y="2215"/>
                </a:lnTo>
                <a:lnTo>
                  <a:pt x="11899" y="2750"/>
                </a:lnTo>
                <a:lnTo>
                  <a:pt x="12507" y="3334"/>
                </a:lnTo>
                <a:lnTo>
                  <a:pt x="13091" y="3942"/>
                </a:lnTo>
                <a:lnTo>
                  <a:pt x="13651" y="4575"/>
                </a:lnTo>
                <a:lnTo>
                  <a:pt x="14746" y="5792"/>
                </a:lnTo>
                <a:lnTo>
                  <a:pt x="15305" y="6376"/>
                </a:lnTo>
                <a:lnTo>
                  <a:pt x="15622" y="6668"/>
                </a:lnTo>
                <a:lnTo>
                  <a:pt x="15914" y="6935"/>
                </a:lnTo>
                <a:lnTo>
                  <a:pt x="16206" y="7179"/>
                </a:lnTo>
                <a:lnTo>
                  <a:pt x="16522" y="7398"/>
                </a:lnTo>
                <a:lnTo>
                  <a:pt x="17155" y="7884"/>
                </a:lnTo>
                <a:lnTo>
                  <a:pt x="17471" y="8128"/>
                </a:lnTo>
                <a:lnTo>
                  <a:pt x="17763" y="8371"/>
                </a:lnTo>
                <a:lnTo>
                  <a:pt x="18031" y="8639"/>
                </a:lnTo>
                <a:lnTo>
                  <a:pt x="18274" y="8931"/>
                </a:lnTo>
                <a:lnTo>
                  <a:pt x="17885" y="8955"/>
                </a:lnTo>
                <a:lnTo>
                  <a:pt x="16741" y="8955"/>
                </a:lnTo>
                <a:lnTo>
                  <a:pt x="16425" y="8931"/>
                </a:lnTo>
                <a:lnTo>
                  <a:pt x="16060" y="8931"/>
                </a:lnTo>
                <a:lnTo>
                  <a:pt x="15889" y="8955"/>
                </a:lnTo>
                <a:lnTo>
                  <a:pt x="15719" y="8979"/>
                </a:lnTo>
                <a:lnTo>
                  <a:pt x="15597" y="9052"/>
                </a:lnTo>
                <a:lnTo>
                  <a:pt x="15524" y="9125"/>
                </a:lnTo>
                <a:lnTo>
                  <a:pt x="15500" y="9174"/>
                </a:lnTo>
                <a:lnTo>
                  <a:pt x="15500" y="9223"/>
                </a:lnTo>
                <a:lnTo>
                  <a:pt x="15573" y="9296"/>
                </a:lnTo>
                <a:lnTo>
                  <a:pt x="15549" y="9369"/>
                </a:lnTo>
                <a:lnTo>
                  <a:pt x="15549" y="10317"/>
                </a:lnTo>
                <a:lnTo>
                  <a:pt x="15549" y="11266"/>
                </a:lnTo>
                <a:lnTo>
                  <a:pt x="15524" y="12215"/>
                </a:lnTo>
                <a:lnTo>
                  <a:pt x="15476" y="13164"/>
                </a:lnTo>
                <a:lnTo>
                  <a:pt x="15451" y="14065"/>
                </a:lnTo>
                <a:lnTo>
                  <a:pt x="15427" y="14989"/>
                </a:lnTo>
                <a:lnTo>
                  <a:pt x="15427" y="15427"/>
                </a:lnTo>
                <a:lnTo>
                  <a:pt x="15451" y="15646"/>
                </a:lnTo>
                <a:lnTo>
                  <a:pt x="15500" y="15890"/>
                </a:lnTo>
                <a:lnTo>
                  <a:pt x="15208" y="15938"/>
                </a:lnTo>
                <a:lnTo>
                  <a:pt x="14965" y="15987"/>
                </a:lnTo>
                <a:lnTo>
                  <a:pt x="14210" y="16060"/>
                </a:lnTo>
                <a:lnTo>
                  <a:pt x="12069" y="16060"/>
                </a:lnTo>
                <a:lnTo>
                  <a:pt x="11826" y="16036"/>
                </a:lnTo>
                <a:lnTo>
                  <a:pt x="11680" y="16011"/>
                </a:lnTo>
                <a:lnTo>
                  <a:pt x="11510" y="16011"/>
                </a:lnTo>
                <a:lnTo>
                  <a:pt x="11534" y="15744"/>
                </a:lnTo>
                <a:lnTo>
                  <a:pt x="11558" y="15500"/>
                </a:lnTo>
                <a:lnTo>
                  <a:pt x="11558" y="15135"/>
                </a:lnTo>
                <a:lnTo>
                  <a:pt x="11558" y="14795"/>
                </a:lnTo>
                <a:lnTo>
                  <a:pt x="11534" y="14454"/>
                </a:lnTo>
                <a:lnTo>
                  <a:pt x="11510" y="14113"/>
                </a:lnTo>
                <a:lnTo>
                  <a:pt x="11461" y="13821"/>
                </a:lnTo>
                <a:lnTo>
                  <a:pt x="11388" y="13505"/>
                </a:lnTo>
                <a:lnTo>
                  <a:pt x="11291" y="13213"/>
                </a:lnTo>
                <a:lnTo>
                  <a:pt x="11169" y="12921"/>
                </a:lnTo>
                <a:lnTo>
                  <a:pt x="11023" y="12629"/>
                </a:lnTo>
                <a:lnTo>
                  <a:pt x="10828" y="12410"/>
                </a:lnTo>
                <a:lnTo>
                  <a:pt x="10731" y="12288"/>
                </a:lnTo>
                <a:lnTo>
                  <a:pt x="10609" y="12191"/>
                </a:lnTo>
                <a:lnTo>
                  <a:pt x="10463" y="12118"/>
                </a:lnTo>
                <a:lnTo>
                  <a:pt x="10342" y="12045"/>
                </a:lnTo>
                <a:lnTo>
                  <a:pt x="10147" y="11972"/>
                </a:lnTo>
                <a:lnTo>
                  <a:pt x="9977" y="11948"/>
                </a:lnTo>
                <a:lnTo>
                  <a:pt x="9782" y="11923"/>
                </a:lnTo>
                <a:lnTo>
                  <a:pt x="9587" y="11923"/>
                </a:lnTo>
                <a:lnTo>
                  <a:pt x="9417" y="11948"/>
                </a:lnTo>
                <a:lnTo>
                  <a:pt x="9222" y="11996"/>
                </a:lnTo>
                <a:lnTo>
                  <a:pt x="9052" y="12045"/>
                </a:lnTo>
                <a:lnTo>
                  <a:pt x="8857" y="12118"/>
                </a:lnTo>
                <a:lnTo>
                  <a:pt x="8687" y="12215"/>
                </a:lnTo>
                <a:lnTo>
                  <a:pt x="8541" y="12313"/>
                </a:lnTo>
                <a:lnTo>
                  <a:pt x="8371" y="12434"/>
                </a:lnTo>
                <a:lnTo>
                  <a:pt x="8249" y="12580"/>
                </a:lnTo>
                <a:lnTo>
                  <a:pt x="8103" y="12702"/>
                </a:lnTo>
                <a:lnTo>
                  <a:pt x="7981" y="12848"/>
                </a:lnTo>
                <a:lnTo>
                  <a:pt x="7884" y="13018"/>
                </a:lnTo>
                <a:lnTo>
                  <a:pt x="7811" y="13164"/>
                </a:lnTo>
                <a:lnTo>
                  <a:pt x="7714" y="13383"/>
                </a:lnTo>
                <a:lnTo>
                  <a:pt x="7665" y="13578"/>
                </a:lnTo>
                <a:lnTo>
                  <a:pt x="7568" y="14016"/>
                </a:lnTo>
                <a:lnTo>
                  <a:pt x="7495" y="14454"/>
                </a:lnTo>
                <a:lnTo>
                  <a:pt x="7446" y="14892"/>
                </a:lnTo>
                <a:lnTo>
                  <a:pt x="7397" y="15281"/>
                </a:lnTo>
                <a:lnTo>
                  <a:pt x="7373" y="15525"/>
                </a:lnTo>
                <a:lnTo>
                  <a:pt x="7373" y="15768"/>
                </a:lnTo>
                <a:lnTo>
                  <a:pt x="6181" y="15768"/>
                </a:lnTo>
                <a:lnTo>
                  <a:pt x="5013" y="15817"/>
                </a:lnTo>
                <a:lnTo>
                  <a:pt x="4234" y="15817"/>
                </a:lnTo>
                <a:lnTo>
                  <a:pt x="3796" y="15841"/>
                </a:lnTo>
                <a:lnTo>
                  <a:pt x="3602" y="15865"/>
                </a:lnTo>
                <a:lnTo>
                  <a:pt x="3407" y="15914"/>
                </a:lnTo>
                <a:lnTo>
                  <a:pt x="3431" y="15598"/>
                </a:lnTo>
                <a:lnTo>
                  <a:pt x="3456" y="15281"/>
                </a:lnTo>
                <a:lnTo>
                  <a:pt x="3431" y="14965"/>
                </a:lnTo>
                <a:lnTo>
                  <a:pt x="3456" y="14673"/>
                </a:lnTo>
                <a:lnTo>
                  <a:pt x="3504" y="13651"/>
                </a:lnTo>
                <a:lnTo>
                  <a:pt x="3553" y="12605"/>
                </a:lnTo>
                <a:lnTo>
                  <a:pt x="3529" y="12191"/>
                </a:lnTo>
                <a:lnTo>
                  <a:pt x="3504" y="11777"/>
                </a:lnTo>
                <a:lnTo>
                  <a:pt x="3383" y="10950"/>
                </a:lnTo>
                <a:lnTo>
                  <a:pt x="3334" y="10512"/>
                </a:lnTo>
                <a:lnTo>
                  <a:pt x="3285" y="10098"/>
                </a:lnTo>
                <a:lnTo>
                  <a:pt x="3261" y="9685"/>
                </a:lnTo>
                <a:lnTo>
                  <a:pt x="3261" y="9271"/>
                </a:lnTo>
                <a:lnTo>
                  <a:pt x="3261" y="9247"/>
                </a:lnTo>
                <a:lnTo>
                  <a:pt x="3334" y="9198"/>
                </a:lnTo>
                <a:lnTo>
                  <a:pt x="3383" y="9125"/>
                </a:lnTo>
                <a:lnTo>
                  <a:pt x="3407" y="9028"/>
                </a:lnTo>
                <a:lnTo>
                  <a:pt x="3383" y="8931"/>
                </a:lnTo>
                <a:lnTo>
                  <a:pt x="3334" y="8833"/>
                </a:lnTo>
                <a:lnTo>
                  <a:pt x="3261" y="8760"/>
                </a:lnTo>
                <a:lnTo>
                  <a:pt x="3164" y="8736"/>
                </a:lnTo>
                <a:lnTo>
                  <a:pt x="3042" y="8736"/>
                </a:lnTo>
                <a:lnTo>
                  <a:pt x="2774" y="8760"/>
                </a:lnTo>
                <a:lnTo>
                  <a:pt x="2507" y="8785"/>
                </a:lnTo>
                <a:lnTo>
                  <a:pt x="1947" y="8809"/>
                </a:lnTo>
                <a:lnTo>
                  <a:pt x="1412" y="8785"/>
                </a:lnTo>
                <a:lnTo>
                  <a:pt x="876" y="8785"/>
                </a:lnTo>
                <a:lnTo>
                  <a:pt x="1850" y="7982"/>
                </a:lnTo>
                <a:lnTo>
                  <a:pt x="2336" y="7544"/>
                </a:lnTo>
                <a:lnTo>
                  <a:pt x="2799" y="7106"/>
                </a:lnTo>
                <a:lnTo>
                  <a:pt x="4040" y="5792"/>
                </a:lnTo>
                <a:lnTo>
                  <a:pt x="4648" y="5135"/>
                </a:lnTo>
                <a:lnTo>
                  <a:pt x="5256" y="4502"/>
                </a:lnTo>
                <a:lnTo>
                  <a:pt x="6546" y="3237"/>
                </a:lnTo>
                <a:lnTo>
                  <a:pt x="7835" y="1971"/>
                </a:lnTo>
                <a:lnTo>
                  <a:pt x="8371" y="1485"/>
                </a:lnTo>
                <a:lnTo>
                  <a:pt x="8906" y="998"/>
                </a:lnTo>
                <a:lnTo>
                  <a:pt x="9247" y="706"/>
                </a:lnTo>
                <a:lnTo>
                  <a:pt x="9368" y="609"/>
                </a:lnTo>
                <a:lnTo>
                  <a:pt x="9417" y="560"/>
                </a:lnTo>
                <a:lnTo>
                  <a:pt x="9441" y="560"/>
                </a:lnTo>
                <a:lnTo>
                  <a:pt x="9441" y="536"/>
                </a:lnTo>
                <a:close/>
                <a:moveTo>
                  <a:pt x="9198" y="1"/>
                </a:moveTo>
                <a:lnTo>
                  <a:pt x="9125" y="25"/>
                </a:lnTo>
                <a:lnTo>
                  <a:pt x="8979" y="122"/>
                </a:lnTo>
                <a:lnTo>
                  <a:pt x="8736" y="341"/>
                </a:lnTo>
                <a:lnTo>
                  <a:pt x="7884" y="1120"/>
                </a:lnTo>
                <a:lnTo>
                  <a:pt x="7227" y="1752"/>
                </a:lnTo>
                <a:lnTo>
                  <a:pt x="6546" y="2385"/>
                </a:lnTo>
                <a:lnTo>
                  <a:pt x="5232" y="3675"/>
                </a:lnTo>
                <a:lnTo>
                  <a:pt x="4551" y="4356"/>
                </a:lnTo>
                <a:lnTo>
                  <a:pt x="3918" y="5037"/>
                </a:lnTo>
                <a:lnTo>
                  <a:pt x="2628" y="6424"/>
                </a:lnTo>
                <a:lnTo>
                  <a:pt x="2020" y="7033"/>
                </a:lnTo>
                <a:lnTo>
                  <a:pt x="1704" y="7325"/>
                </a:lnTo>
                <a:lnTo>
                  <a:pt x="1387" y="7617"/>
                </a:lnTo>
                <a:lnTo>
                  <a:pt x="706" y="8176"/>
                </a:lnTo>
                <a:lnTo>
                  <a:pt x="365" y="8493"/>
                </a:lnTo>
                <a:lnTo>
                  <a:pt x="73" y="8833"/>
                </a:lnTo>
                <a:lnTo>
                  <a:pt x="25" y="8931"/>
                </a:lnTo>
                <a:lnTo>
                  <a:pt x="0" y="9028"/>
                </a:lnTo>
                <a:lnTo>
                  <a:pt x="25" y="9101"/>
                </a:lnTo>
                <a:lnTo>
                  <a:pt x="73" y="9174"/>
                </a:lnTo>
                <a:lnTo>
                  <a:pt x="146" y="9223"/>
                </a:lnTo>
                <a:lnTo>
                  <a:pt x="244" y="9247"/>
                </a:lnTo>
                <a:lnTo>
                  <a:pt x="317" y="9223"/>
                </a:lnTo>
                <a:lnTo>
                  <a:pt x="414" y="9174"/>
                </a:lnTo>
                <a:lnTo>
                  <a:pt x="560" y="9247"/>
                </a:lnTo>
                <a:lnTo>
                  <a:pt x="706" y="9296"/>
                </a:lnTo>
                <a:lnTo>
                  <a:pt x="876" y="9320"/>
                </a:lnTo>
                <a:lnTo>
                  <a:pt x="1047" y="9344"/>
                </a:lnTo>
                <a:lnTo>
                  <a:pt x="2555" y="9344"/>
                </a:lnTo>
                <a:lnTo>
                  <a:pt x="2847" y="9320"/>
                </a:lnTo>
                <a:lnTo>
                  <a:pt x="2823" y="9490"/>
                </a:lnTo>
                <a:lnTo>
                  <a:pt x="2799" y="9636"/>
                </a:lnTo>
                <a:lnTo>
                  <a:pt x="2774" y="9952"/>
                </a:lnTo>
                <a:lnTo>
                  <a:pt x="2774" y="10269"/>
                </a:lnTo>
                <a:lnTo>
                  <a:pt x="2823" y="10585"/>
                </a:lnTo>
                <a:lnTo>
                  <a:pt x="2969" y="11510"/>
                </a:lnTo>
                <a:lnTo>
                  <a:pt x="2993" y="11972"/>
                </a:lnTo>
                <a:lnTo>
                  <a:pt x="3018" y="12434"/>
                </a:lnTo>
                <a:lnTo>
                  <a:pt x="3018" y="12970"/>
                </a:lnTo>
                <a:lnTo>
                  <a:pt x="2993" y="13481"/>
                </a:lnTo>
                <a:lnTo>
                  <a:pt x="2920" y="14503"/>
                </a:lnTo>
                <a:lnTo>
                  <a:pt x="2872" y="14892"/>
                </a:lnTo>
                <a:lnTo>
                  <a:pt x="2823" y="15330"/>
                </a:lnTo>
                <a:lnTo>
                  <a:pt x="2823" y="15549"/>
                </a:lnTo>
                <a:lnTo>
                  <a:pt x="2823" y="15768"/>
                </a:lnTo>
                <a:lnTo>
                  <a:pt x="2847" y="15963"/>
                </a:lnTo>
                <a:lnTo>
                  <a:pt x="2920" y="16133"/>
                </a:lnTo>
                <a:lnTo>
                  <a:pt x="2896" y="16157"/>
                </a:lnTo>
                <a:lnTo>
                  <a:pt x="2872" y="16230"/>
                </a:lnTo>
                <a:lnTo>
                  <a:pt x="2872" y="16303"/>
                </a:lnTo>
                <a:lnTo>
                  <a:pt x="2920" y="16352"/>
                </a:lnTo>
                <a:lnTo>
                  <a:pt x="2969" y="16401"/>
                </a:lnTo>
                <a:lnTo>
                  <a:pt x="3091" y="16449"/>
                </a:lnTo>
                <a:lnTo>
                  <a:pt x="3212" y="16474"/>
                </a:lnTo>
                <a:lnTo>
                  <a:pt x="3480" y="16474"/>
                </a:lnTo>
                <a:lnTo>
                  <a:pt x="3991" y="16425"/>
                </a:lnTo>
                <a:lnTo>
                  <a:pt x="4599" y="16401"/>
                </a:lnTo>
                <a:lnTo>
                  <a:pt x="5183" y="16401"/>
                </a:lnTo>
                <a:lnTo>
                  <a:pt x="6375" y="16425"/>
                </a:lnTo>
                <a:lnTo>
                  <a:pt x="6984" y="16401"/>
                </a:lnTo>
                <a:lnTo>
                  <a:pt x="7276" y="16376"/>
                </a:lnTo>
                <a:lnTo>
                  <a:pt x="7568" y="16328"/>
                </a:lnTo>
                <a:lnTo>
                  <a:pt x="7641" y="16303"/>
                </a:lnTo>
                <a:lnTo>
                  <a:pt x="7714" y="16255"/>
                </a:lnTo>
                <a:lnTo>
                  <a:pt x="7738" y="16206"/>
                </a:lnTo>
                <a:lnTo>
                  <a:pt x="7762" y="16157"/>
                </a:lnTo>
                <a:lnTo>
                  <a:pt x="7835" y="16084"/>
                </a:lnTo>
                <a:lnTo>
                  <a:pt x="7860" y="16011"/>
                </a:lnTo>
                <a:lnTo>
                  <a:pt x="7860" y="15354"/>
                </a:lnTo>
                <a:lnTo>
                  <a:pt x="7884" y="14989"/>
                </a:lnTo>
                <a:lnTo>
                  <a:pt x="7908" y="14649"/>
                </a:lnTo>
                <a:lnTo>
                  <a:pt x="7981" y="14284"/>
                </a:lnTo>
                <a:lnTo>
                  <a:pt x="8054" y="13943"/>
                </a:lnTo>
                <a:lnTo>
                  <a:pt x="8152" y="13627"/>
                </a:lnTo>
                <a:lnTo>
                  <a:pt x="8273" y="13310"/>
                </a:lnTo>
                <a:lnTo>
                  <a:pt x="8371" y="13164"/>
                </a:lnTo>
                <a:lnTo>
                  <a:pt x="8492" y="12994"/>
                </a:lnTo>
                <a:lnTo>
                  <a:pt x="8638" y="12848"/>
                </a:lnTo>
                <a:lnTo>
                  <a:pt x="8784" y="12726"/>
                </a:lnTo>
                <a:lnTo>
                  <a:pt x="8979" y="12629"/>
                </a:lnTo>
                <a:lnTo>
                  <a:pt x="9149" y="12532"/>
                </a:lnTo>
                <a:lnTo>
                  <a:pt x="9344" y="12483"/>
                </a:lnTo>
                <a:lnTo>
                  <a:pt x="9539" y="12434"/>
                </a:lnTo>
                <a:lnTo>
                  <a:pt x="9660" y="12580"/>
                </a:lnTo>
                <a:lnTo>
                  <a:pt x="9758" y="12726"/>
                </a:lnTo>
                <a:lnTo>
                  <a:pt x="9855" y="12872"/>
                </a:lnTo>
                <a:lnTo>
                  <a:pt x="9952" y="13043"/>
                </a:lnTo>
                <a:lnTo>
                  <a:pt x="10025" y="13335"/>
                </a:lnTo>
                <a:lnTo>
                  <a:pt x="10050" y="13627"/>
                </a:lnTo>
                <a:lnTo>
                  <a:pt x="10050" y="13919"/>
                </a:lnTo>
                <a:lnTo>
                  <a:pt x="10050" y="14211"/>
                </a:lnTo>
                <a:lnTo>
                  <a:pt x="10025" y="14697"/>
                </a:lnTo>
                <a:lnTo>
                  <a:pt x="9977" y="15208"/>
                </a:lnTo>
                <a:lnTo>
                  <a:pt x="9928" y="15695"/>
                </a:lnTo>
                <a:lnTo>
                  <a:pt x="9879" y="16206"/>
                </a:lnTo>
                <a:lnTo>
                  <a:pt x="9904" y="16303"/>
                </a:lnTo>
                <a:lnTo>
                  <a:pt x="9952" y="16376"/>
                </a:lnTo>
                <a:lnTo>
                  <a:pt x="10025" y="16425"/>
                </a:lnTo>
                <a:lnTo>
                  <a:pt x="10123" y="16449"/>
                </a:lnTo>
                <a:lnTo>
                  <a:pt x="10488" y="16498"/>
                </a:lnTo>
                <a:lnTo>
                  <a:pt x="10853" y="16522"/>
                </a:lnTo>
                <a:lnTo>
                  <a:pt x="11218" y="16522"/>
                </a:lnTo>
                <a:lnTo>
                  <a:pt x="11583" y="16498"/>
                </a:lnTo>
                <a:lnTo>
                  <a:pt x="11753" y="16522"/>
                </a:lnTo>
                <a:lnTo>
                  <a:pt x="11948" y="16547"/>
                </a:lnTo>
                <a:lnTo>
                  <a:pt x="12313" y="16547"/>
                </a:lnTo>
                <a:lnTo>
                  <a:pt x="13091" y="16571"/>
                </a:lnTo>
                <a:lnTo>
                  <a:pt x="14892" y="16571"/>
                </a:lnTo>
                <a:lnTo>
                  <a:pt x="15208" y="16547"/>
                </a:lnTo>
                <a:lnTo>
                  <a:pt x="15476" y="16474"/>
                </a:lnTo>
                <a:lnTo>
                  <a:pt x="15597" y="16425"/>
                </a:lnTo>
                <a:lnTo>
                  <a:pt x="15719" y="16376"/>
                </a:lnTo>
                <a:lnTo>
                  <a:pt x="15792" y="16303"/>
                </a:lnTo>
                <a:lnTo>
                  <a:pt x="15865" y="16230"/>
                </a:lnTo>
                <a:lnTo>
                  <a:pt x="15962" y="16206"/>
                </a:lnTo>
                <a:lnTo>
                  <a:pt x="16035" y="16157"/>
                </a:lnTo>
                <a:lnTo>
                  <a:pt x="16084" y="16060"/>
                </a:lnTo>
                <a:lnTo>
                  <a:pt x="16108" y="15963"/>
                </a:lnTo>
                <a:lnTo>
                  <a:pt x="16108" y="15841"/>
                </a:lnTo>
                <a:lnTo>
                  <a:pt x="16084" y="15719"/>
                </a:lnTo>
                <a:lnTo>
                  <a:pt x="16035" y="15476"/>
                </a:lnTo>
                <a:lnTo>
                  <a:pt x="16011" y="15111"/>
                </a:lnTo>
                <a:lnTo>
                  <a:pt x="16011" y="14746"/>
                </a:lnTo>
                <a:lnTo>
                  <a:pt x="16035" y="13846"/>
                </a:lnTo>
                <a:lnTo>
                  <a:pt x="16084" y="12945"/>
                </a:lnTo>
                <a:lnTo>
                  <a:pt x="16108" y="12069"/>
                </a:lnTo>
                <a:lnTo>
                  <a:pt x="16133" y="11193"/>
                </a:lnTo>
                <a:lnTo>
                  <a:pt x="16133" y="10755"/>
                </a:lnTo>
                <a:lnTo>
                  <a:pt x="16108" y="10317"/>
                </a:lnTo>
                <a:lnTo>
                  <a:pt x="16084" y="9879"/>
                </a:lnTo>
                <a:lnTo>
                  <a:pt x="16035" y="9466"/>
                </a:lnTo>
                <a:lnTo>
                  <a:pt x="16741" y="9466"/>
                </a:lnTo>
                <a:lnTo>
                  <a:pt x="17252" y="9490"/>
                </a:lnTo>
                <a:lnTo>
                  <a:pt x="17763" y="9490"/>
                </a:lnTo>
                <a:lnTo>
                  <a:pt x="18250" y="9466"/>
                </a:lnTo>
                <a:lnTo>
                  <a:pt x="18761" y="9417"/>
                </a:lnTo>
                <a:lnTo>
                  <a:pt x="18834" y="9393"/>
                </a:lnTo>
                <a:lnTo>
                  <a:pt x="18907" y="9344"/>
                </a:lnTo>
                <a:lnTo>
                  <a:pt x="18931" y="9296"/>
                </a:lnTo>
                <a:lnTo>
                  <a:pt x="18955" y="9223"/>
                </a:lnTo>
                <a:lnTo>
                  <a:pt x="18955" y="9150"/>
                </a:lnTo>
                <a:lnTo>
                  <a:pt x="18931" y="9077"/>
                </a:lnTo>
                <a:lnTo>
                  <a:pt x="18907" y="9028"/>
                </a:lnTo>
                <a:lnTo>
                  <a:pt x="18858" y="8955"/>
                </a:lnTo>
                <a:lnTo>
                  <a:pt x="18882" y="8858"/>
                </a:lnTo>
                <a:lnTo>
                  <a:pt x="18834" y="8760"/>
                </a:lnTo>
                <a:lnTo>
                  <a:pt x="18761" y="8639"/>
                </a:lnTo>
                <a:lnTo>
                  <a:pt x="18688" y="8517"/>
                </a:lnTo>
                <a:lnTo>
                  <a:pt x="18469" y="8298"/>
                </a:lnTo>
                <a:lnTo>
                  <a:pt x="18031" y="7909"/>
                </a:lnTo>
                <a:lnTo>
                  <a:pt x="17374" y="7373"/>
                </a:lnTo>
                <a:lnTo>
                  <a:pt x="16717" y="6862"/>
                </a:lnTo>
                <a:lnTo>
                  <a:pt x="16084" y="6327"/>
                </a:lnTo>
                <a:lnTo>
                  <a:pt x="15476" y="5767"/>
                </a:lnTo>
                <a:lnTo>
                  <a:pt x="14916" y="5159"/>
                </a:lnTo>
                <a:lnTo>
                  <a:pt x="14356" y="4551"/>
                </a:lnTo>
                <a:lnTo>
                  <a:pt x="13797" y="3918"/>
                </a:lnTo>
                <a:lnTo>
                  <a:pt x="13237" y="3334"/>
                </a:lnTo>
                <a:lnTo>
                  <a:pt x="12653" y="2726"/>
                </a:lnTo>
                <a:lnTo>
                  <a:pt x="12045" y="2166"/>
                </a:lnTo>
                <a:lnTo>
                  <a:pt x="11753" y="1923"/>
                </a:lnTo>
                <a:lnTo>
                  <a:pt x="11437" y="1679"/>
                </a:lnTo>
                <a:lnTo>
                  <a:pt x="10804" y="1193"/>
                </a:lnTo>
                <a:lnTo>
                  <a:pt x="10488" y="950"/>
                </a:lnTo>
                <a:lnTo>
                  <a:pt x="10196" y="682"/>
                </a:lnTo>
                <a:lnTo>
                  <a:pt x="9904" y="414"/>
                </a:lnTo>
                <a:lnTo>
                  <a:pt x="9660" y="98"/>
                </a:lnTo>
                <a:lnTo>
                  <a:pt x="9612" y="25"/>
                </a:lnTo>
                <a:lnTo>
                  <a:pt x="9539" y="1"/>
                </a:lnTo>
                <a:lnTo>
                  <a:pt x="9466" y="1"/>
                </a:lnTo>
                <a:lnTo>
                  <a:pt x="9393" y="25"/>
                </a:lnTo>
                <a:lnTo>
                  <a:pt x="934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9" name="Google Shape;599;p48"/>
          <p:cNvSpPr/>
          <p:nvPr/>
        </p:nvSpPr>
        <p:spPr>
          <a:xfrm>
            <a:off x="7823211" y="836067"/>
            <a:ext cx="283932" cy="270740"/>
          </a:xfrm>
          <a:custGeom>
            <a:avLst/>
            <a:gdLst/>
            <a:ahLst/>
            <a:cxnLst/>
            <a:rect l="l" t="t" r="r" b="b"/>
            <a:pathLst>
              <a:path w="16766" h="15987" extrusionOk="0">
                <a:moveTo>
                  <a:pt x="14284" y="487"/>
                </a:moveTo>
                <a:lnTo>
                  <a:pt x="14405" y="536"/>
                </a:lnTo>
                <a:lnTo>
                  <a:pt x="14478" y="585"/>
                </a:lnTo>
                <a:lnTo>
                  <a:pt x="14527" y="658"/>
                </a:lnTo>
                <a:lnTo>
                  <a:pt x="14527" y="755"/>
                </a:lnTo>
                <a:lnTo>
                  <a:pt x="14527" y="852"/>
                </a:lnTo>
                <a:lnTo>
                  <a:pt x="14551" y="925"/>
                </a:lnTo>
                <a:lnTo>
                  <a:pt x="13578" y="925"/>
                </a:lnTo>
                <a:lnTo>
                  <a:pt x="13627" y="804"/>
                </a:lnTo>
                <a:lnTo>
                  <a:pt x="13700" y="706"/>
                </a:lnTo>
                <a:lnTo>
                  <a:pt x="13797" y="609"/>
                </a:lnTo>
                <a:lnTo>
                  <a:pt x="13894" y="536"/>
                </a:lnTo>
                <a:lnTo>
                  <a:pt x="13967" y="512"/>
                </a:lnTo>
                <a:lnTo>
                  <a:pt x="14065" y="487"/>
                </a:lnTo>
                <a:close/>
                <a:moveTo>
                  <a:pt x="4064" y="633"/>
                </a:moveTo>
                <a:lnTo>
                  <a:pt x="4137" y="682"/>
                </a:lnTo>
                <a:lnTo>
                  <a:pt x="4210" y="755"/>
                </a:lnTo>
                <a:lnTo>
                  <a:pt x="4259" y="852"/>
                </a:lnTo>
                <a:lnTo>
                  <a:pt x="4283" y="950"/>
                </a:lnTo>
                <a:lnTo>
                  <a:pt x="3529" y="974"/>
                </a:lnTo>
                <a:lnTo>
                  <a:pt x="3602" y="804"/>
                </a:lnTo>
                <a:lnTo>
                  <a:pt x="3650" y="755"/>
                </a:lnTo>
                <a:lnTo>
                  <a:pt x="3675" y="706"/>
                </a:lnTo>
                <a:lnTo>
                  <a:pt x="3796" y="633"/>
                </a:lnTo>
                <a:close/>
                <a:moveTo>
                  <a:pt x="13724" y="2020"/>
                </a:moveTo>
                <a:lnTo>
                  <a:pt x="13797" y="2044"/>
                </a:lnTo>
                <a:lnTo>
                  <a:pt x="13870" y="2093"/>
                </a:lnTo>
                <a:lnTo>
                  <a:pt x="13943" y="2142"/>
                </a:lnTo>
                <a:lnTo>
                  <a:pt x="13992" y="2215"/>
                </a:lnTo>
                <a:lnTo>
                  <a:pt x="14040" y="2288"/>
                </a:lnTo>
                <a:lnTo>
                  <a:pt x="14089" y="2385"/>
                </a:lnTo>
                <a:lnTo>
                  <a:pt x="14113" y="2531"/>
                </a:lnTo>
                <a:lnTo>
                  <a:pt x="13992" y="2555"/>
                </a:lnTo>
                <a:lnTo>
                  <a:pt x="13870" y="2555"/>
                </a:lnTo>
                <a:lnTo>
                  <a:pt x="13773" y="2531"/>
                </a:lnTo>
                <a:lnTo>
                  <a:pt x="13724" y="2482"/>
                </a:lnTo>
                <a:lnTo>
                  <a:pt x="13675" y="2409"/>
                </a:lnTo>
                <a:lnTo>
                  <a:pt x="13602" y="2215"/>
                </a:lnTo>
                <a:lnTo>
                  <a:pt x="13554" y="2020"/>
                </a:lnTo>
                <a:close/>
                <a:moveTo>
                  <a:pt x="3407" y="1874"/>
                </a:moveTo>
                <a:lnTo>
                  <a:pt x="3529" y="1923"/>
                </a:lnTo>
                <a:lnTo>
                  <a:pt x="3602" y="1971"/>
                </a:lnTo>
                <a:lnTo>
                  <a:pt x="3675" y="2044"/>
                </a:lnTo>
                <a:lnTo>
                  <a:pt x="3723" y="2142"/>
                </a:lnTo>
                <a:lnTo>
                  <a:pt x="3772" y="2215"/>
                </a:lnTo>
                <a:lnTo>
                  <a:pt x="3821" y="2434"/>
                </a:lnTo>
                <a:lnTo>
                  <a:pt x="3821" y="2531"/>
                </a:lnTo>
                <a:lnTo>
                  <a:pt x="3796" y="2628"/>
                </a:lnTo>
                <a:lnTo>
                  <a:pt x="3699" y="2628"/>
                </a:lnTo>
                <a:lnTo>
                  <a:pt x="3602" y="2555"/>
                </a:lnTo>
                <a:lnTo>
                  <a:pt x="3529" y="2482"/>
                </a:lnTo>
                <a:lnTo>
                  <a:pt x="3480" y="2385"/>
                </a:lnTo>
                <a:lnTo>
                  <a:pt x="3456" y="2263"/>
                </a:lnTo>
                <a:lnTo>
                  <a:pt x="3431" y="2142"/>
                </a:lnTo>
                <a:lnTo>
                  <a:pt x="3407" y="1874"/>
                </a:lnTo>
                <a:close/>
                <a:moveTo>
                  <a:pt x="2920" y="1923"/>
                </a:moveTo>
                <a:lnTo>
                  <a:pt x="2969" y="2263"/>
                </a:lnTo>
                <a:lnTo>
                  <a:pt x="2993" y="2434"/>
                </a:lnTo>
                <a:lnTo>
                  <a:pt x="3042" y="2580"/>
                </a:lnTo>
                <a:lnTo>
                  <a:pt x="3115" y="2726"/>
                </a:lnTo>
                <a:lnTo>
                  <a:pt x="3188" y="2847"/>
                </a:lnTo>
                <a:lnTo>
                  <a:pt x="3310" y="2945"/>
                </a:lnTo>
                <a:lnTo>
                  <a:pt x="3407" y="3042"/>
                </a:lnTo>
                <a:lnTo>
                  <a:pt x="3164" y="3042"/>
                </a:lnTo>
                <a:lnTo>
                  <a:pt x="3042" y="3018"/>
                </a:lnTo>
                <a:lnTo>
                  <a:pt x="2920" y="2945"/>
                </a:lnTo>
                <a:lnTo>
                  <a:pt x="2823" y="2872"/>
                </a:lnTo>
                <a:lnTo>
                  <a:pt x="2750" y="2774"/>
                </a:lnTo>
                <a:lnTo>
                  <a:pt x="2701" y="2653"/>
                </a:lnTo>
                <a:lnTo>
                  <a:pt x="2677" y="2531"/>
                </a:lnTo>
                <a:lnTo>
                  <a:pt x="2677" y="2385"/>
                </a:lnTo>
                <a:lnTo>
                  <a:pt x="2726" y="2239"/>
                </a:lnTo>
                <a:lnTo>
                  <a:pt x="2774" y="2117"/>
                </a:lnTo>
                <a:lnTo>
                  <a:pt x="2872" y="1996"/>
                </a:lnTo>
                <a:lnTo>
                  <a:pt x="2920" y="1923"/>
                </a:lnTo>
                <a:close/>
                <a:moveTo>
                  <a:pt x="13067" y="2069"/>
                </a:moveTo>
                <a:lnTo>
                  <a:pt x="13140" y="2385"/>
                </a:lnTo>
                <a:lnTo>
                  <a:pt x="13262" y="2653"/>
                </a:lnTo>
                <a:lnTo>
                  <a:pt x="13310" y="2750"/>
                </a:lnTo>
                <a:lnTo>
                  <a:pt x="13383" y="2823"/>
                </a:lnTo>
                <a:lnTo>
                  <a:pt x="13529" y="2969"/>
                </a:lnTo>
                <a:lnTo>
                  <a:pt x="13724" y="3042"/>
                </a:lnTo>
                <a:lnTo>
                  <a:pt x="13919" y="3091"/>
                </a:lnTo>
                <a:lnTo>
                  <a:pt x="13870" y="3139"/>
                </a:lnTo>
                <a:lnTo>
                  <a:pt x="13724" y="3188"/>
                </a:lnTo>
                <a:lnTo>
                  <a:pt x="13578" y="3212"/>
                </a:lnTo>
                <a:lnTo>
                  <a:pt x="13456" y="3188"/>
                </a:lnTo>
                <a:lnTo>
                  <a:pt x="13310" y="3139"/>
                </a:lnTo>
                <a:lnTo>
                  <a:pt x="13213" y="3066"/>
                </a:lnTo>
                <a:lnTo>
                  <a:pt x="13116" y="2945"/>
                </a:lnTo>
                <a:lnTo>
                  <a:pt x="13018" y="2847"/>
                </a:lnTo>
                <a:lnTo>
                  <a:pt x="12970" y="2701"/>
                </a:lnTo>
                <a:lnTo>
                  <a:pt x="12945" y="2531"/>
                </a:lnTo>
                <a:lnTo>
                  <a:pt x="12945" y="2361"/>
                </a:lnTo>
                <a:lnTo>
                  <a:pt x="12994" y="2215"/>
                </a:lnTo>
                <a:lnTo>
                  <a:pt x="13067" y="2069"/>
                </a:lnTo>
                <a:close/>
                <a:moveTo>
                  <a:pt x="5548" y="1339"/>
                </a:moveTo>
                <a:lnTo>
                  <a:pt x="7641" y="1387"/>
                </a:lnTo>
                <a:lnTo>
                  <a:pt x="13018" y="1387"/>
                </a:lnTo>
                <a:lnTo>
                  <a:pt x="13018" y="1533"/>
                </a:lnTo>
                <a:lnTo>
                  <a:pt x="12872" y="1631"/>
                </a:lnTo>
                <a:lnTo>
                  <a:pt x="12775" y="1752"/>
                </a:lnTo>
                <a:lnTo>
                  <a:pt x="12702" y="1923"/>
                </a:lnTo>
                <a:lnTo>
                  <a:pt x="12629" y="2069"/>
                </a:lnTo>
                <a:lnTo>
                  <a:pt x="12580" y="2239"/>
                </a:lnTo>
                <a:lnTo>
                  <a:pt x="12556" y="2434"/>
                </a:lnTo>
                <a:lnTo>
                  <a:pt x="12556" y="2604"/>
                </a:lnTo>
                <a:lnTo>
                  <a:pt x="12580" y="2750"/>
                </a:lnTo>
                <a:lnTo>
                  <a:pt x="12629" y="2993"/>
                </a:lnTo>
                <a:lnTo>
                  <a:pt x="12751" y="3188"/>
                </a:lnTo>
                <a:lnTo>
                  <a:pt x="12897" y="3334"/>
                </a:lnTo>
                <a:lnTo>
                  <a:pt x="13067" y="3480"/>
                </a:lnTo>
                <a:lnTo>
                  <a:pt x="13262" y="3553"/>
                </a:lnTo>
                <a:lnTo>
                  <a:pt x="13481" y="3602"/>
                </a:lnTo>
                <a:lnTo>
                  <a:pt x="13724" y="3602"/>
                </a:lnTo>
                <a:lnTo>
                  <a:pt x="13943" y="3553"/>
                </a:lnTo>
                <a:lnTo>
                  <a:pt x="14113" y="3480"/>
                </a:lnTo>
                <a:lnTo>
                  <a:pt x="14259" y="3358"/>
                </a:lnTo>
                <a:lnTo>
                  <a:pt x="14381" y="3212"/>
                </a:lnTo>
                <a:lnTo>
                  <a:pt x="14454" y="3042"/>
                </a:lnTo>
                <a:lnTo>
                  <a:pt x="14503" y="2872"/>
                </a:lnTo>
                <a:lnTo>
                  <a:pt x="14527" y="2701"/>
                </a:lnTo>
                <a:lnTo>
                  <a:pt x="14551" y="2507"/>
                </a:lnTo>
                <a:lnTo>
                  <a:pt x="14527" y="2312"/>
                </a:lnTo>
                <a:lnTo>
                  <a:pt x="14454" y="2142"/>
                </a:lnTo>
                <a:lnTo>
                  <a:pt x="14381" y="1996"/>
                </a:lnTo>
                <a:lnTo>
                  <a:pt x="14284" y="1874"/>
                </a:lnTo>
                <a:lnTo>
                  <a:pt x="14186" y="1777"/>
                </a:lnTo>
                <a:lnTo>
                  <a:pt x="14040" y="1704"/>
                </a:lnTo>
                <a:lnTo>
                  <a:pt x="13894" y="1631"/>
                </a:lnTo>
                <a:lnTo>
                  <a:pt x="13748" y="1606"/>
                </a:lnTo>
                <a:lnTo>
                  <a:pt x="13602" y="1582"/>
                </a:lnTo>
                <a:lnTo>
                  <a:pt x="13554" y="1533"/>
                </a:lnTo>
                <a:lnTo>
                  <a:pt x="13505" y="1485"/>
                </a:lnTo>
                <a:lnTo>
                  <a:pt x="13505" y="1387"/>
                </a:lnTo>
                <a:lnTo>
                  <a:pt x="16255" y="1387"/>
                </a:lnTo>
                <a:lnTo>
                  <a:pt x="16230" y="1996"/>
                </a:lnTo>
                <a:lnTo>
                  <a:pt x="16230" y="2604"/>
                </a:lnTo>
                <a:lnTo>
                  <a:pt x="16279" y="3821"/>
                </a:lnTo>
                <a:lnTo>
                  <a:pt x="15890" y="3748"/>
                </a:lnTo>
                <a:lnTo>
                  <a:pt x="15476" y="3723"/>
                </a:lnTo>
                <a:lnTo>
                  <a:pt x="15038" y="3699"/>
                </a:lnTo>
                <a:lnTo>
                  <a:pt x="14624" y="3723"/>
                </a:lnTo>
                <a:lnTo>
                  <a:pt x="13797" y="3796"/>
                </a:lnTo>
                <a:lnTo>
                  <a:pt x="12970" y="3796"/>
                </a:lnTo>
                <a:lnTo>
                  <a:pt x="12386" y="3772"/>
                </a:lnTo>
                <a:lnTo>
                  <a:pt x="11802" y="3772"/>
                </a:lnTo>
                <a:lnTo>
                  <a:pt x="10634" y="3796"/>
                </a:lnTo>
                <a:lnTo>
                  <a:pt x="9466" y="3821"/>
                </a:lnTo>
                <a:lnTo>
                  <a:pt x="8322" y="3845"/>
                </a:lnTo>
                <a:lnTo>
                  <a:pt x="7130" y="3821"/>
                </a:lnTo>
                <a:lnTo>
                  <a:pt x="5962" y="3772"/>
                </a:lnTo>
                <a:lnTo>
                  <a:pt x="4794" y="3723"/>
                </a:lnTo>
                <a:lnTo>
                  <a:pt x="3139" y="3723"/>
                </a:lnTo>
                <a:lnTo>
                  <a:pt x="2653" y="3772"/>
                </a:lnTo>
                <a:lnTo>
                  <a:pt x="2166" y="3796"/>
                </a:lnTo>
                <a:lnTo>
                  <a:pt x="1679" y="3796"/>
                </a:lnTo>
                <a:lnTo>
                  <a:pt x="1096" y="3772"/>
                </a:lnTo>
                <a:lnTo>
                  <a:pt x="804" y="3772"/>
                </a:lnTo>
                <a:lnTo>
                  <a:pt x="512" y="3821"/>
                </a:lnTo>
                <a:lnTo>
                  <a:pt x="585" y="3115"/>
                </a:lnTo>
                <a:lnTo>
                  <a:pt x="658" y="2409"/>
                </a:lnTo>
                <a:lnTo>
                  <a:pt x="682" y="2166"/>
                </a:lnTo>
                <a:lnTo>
                  <a:pt x="682" y="1874"/>
                </a:lnTo>
                <a:lnTo>
                  <a:pt x="658" y="1606"/>
                </a:lnTo>
                <a:lnTo>
                  <a:pt x="585" y="1339"/>
                </a:lnTo>
                <a:lnTo>
                  <a:pt x="585" y="1339"/>
                </a:lnTo>
                <a:lnTo>
                  <a:pt x="877" y="1363"/>
                </a:lnTo>
                <a:lnTo>
                  <a:pt x="1169" y="1387"/>
                </a:lnTo>
                <a:lnTo>
                  <a:pt x="2069" y="1387"/>
                </a:lnTo>
                <a:lnTo>
                  <a:pt x="2969" y="1363"/>
                </a:lnTo>
                <a:lnTo>
                  <a:pt x="2945" y="1412"/>
                </a:lnTo>
                <a:lnTo>
                  <a:pt x="2774" y="1509"/>
                </a:lnTo>
                <a:lnTo>
                  <a:pt x="2604" y="1631"/>
                </a:lnTo>
                <a:lnTo>
                  <a:pt x="2458" y="1801"/>
                </a:lnTo>
                <a:lnTo>
                  <a:pt x="2336" y="1971"/>
                </a:lnTo>
                <a:lnTo>
                  <a:pt x="2288" y="2117"/>
                </a:lnTo>
                <a:lnTo>
                  <a:pt x="2239" y="2263"/>
                </a:lnTo>
                <a:lnTo>
                  <a:pt x="2239" y="2434"/>
                </a:lnTo>
                <a:lnTo>
                  <a:pt x="2215" y="2580"/>
                </a:lnTo>
                <a:lnTo>
                  <a:pt x="2239" y="2750"/>
                </a:lnTo>
                <a:lnTo>
                  <a:pt x="2288" y="2896"/>
                </a:lnTo>
                <a:lnTo>
                  <a:pt x="2361" y="3042"/>
                </a:lnTo>
                <a:lnTo>
                  <a:pt x="2458" y="3164"/>
                </a:lnTo>
                <a:lnTo>
                  <a:pt x="2604" y="3310"/>
                </a:lnTo>
                <a:lnTo>
                  <a:pt x="2750" y="3383"/>
                </a:lnTo>
                <a:lnTo>
                  <a:pt x="2920" y="3456"/>
                </a:lnTo>
                <a:lnTo>
                  <a:pt x="3091" y="3480"/>
                </a:lnTo>
                <a:lnTo>
                  <a:pt x="3285" y="3480"/>
                </a:lnTo>
                <a:lnTo>
                  <a:pt x="3480" y="3456"/>
                </a:lnTo>
                <a:lnTo>
                  <a:pt x="3650" y="3407"/>
                </a:lnTo>
                <a:lnTo>
                  <a:pt x="3821" y="3334"/>
                </a:lnTo>
                <a:lnTo>
                  <a:pt x="3967" y="3237"/>
                </a:lnTo>
                <a:lnTo>
                  <a:pt x="4088" y="3139"/>
                </a:lnTo>
                <a:lnTo>
                  <a:pt x="4161" y="2993"/>
                </a:lnTo>
                <a:lnTo>
                  <a:pt x="4234" y="2847"/>
                </a:lnTo>
                <a:lnTo>
                  <a:pt x="4259" y="2701"/>
                </a:lnTo>
                <a:lnTo>
                  <a:pt x="4283" y="2531"/>
                </a:lnTo>
                <a:lnTo>
                  <a:pt x="4259" y="2385"/>
                </a:lnTo>
                <a:lnTo>
                  <a:pt x="4234" y="2215"/>
                </a:lnTo>
                <a:lnTo>
                  <a:pt x="4186" y="2093"/>
                </a:lnTo>
                <a:lnTo>
                  <a:pt x="4137" y="1947"/>
                </a:lnTo>
                <a:lnTo>
                  <a:pt x="4064" y="1825"/>
                </a:lnTo>
                <a:lnTo>
                  <a:pt x="3967" y="1704"/>
                </a:lnTo>
                <a:lnTo>
                  <a:pt x="3869" y="1582"/>
                </a:lnTo>
                <a:lnTo>
                  <a:pt x="3748" y="1509"/>
                </a:lnTo>
                <a:lnTo>
                  <a:pt x="3626" y="1436"/>
                </a:lnTo>
                <a:lnTo>
                  <a:pt x="3480" y="1412"/>
                </a:lnTo>
                <a:lnTo>
                  <a:pt x="3431" y="1412"/>
                </a:lnTo>
                <a:lnTo>
                  <a:pt x="3456" y="1363"/>
                </a:lnTo>
                <a:lnTo>
                  <a:pt x="4502" y="1339"/>
                </a:lnTo>
                <a:close/>
                <a:moveTo>
                  <a:pt x="11802" y="6011"/>
                </a:moveTo>
                <a:lnTo>
                  <a:pt x="11753" y="6132"/>
                </a:lnTo>
                <a:lnTo>
                  <a:pt x="11704" y="6254"/>
                </a:lnTo>
                <a:lnTo>
                  <a:pt x="11680" y="6522"/>
                </a:lnTo>
                <a:lnTo>
                  <a:pt x="11656" y="6789"/>
                </a:lnTo>
                <a:lnTo>
                  <a:pt x="11656" y="7057"/>
                </a:lnTo>
                <a:lnTo>
                  <a:pt x="11656" y="7446"/>
                </a:lnTo>
                <a:lnTo>
                  <a:pt x="11704" y="7860"/>
                </a:lnTo>
                <a:lnTo>
                  <a:pt x="9855" y="7860"/>
                </a:lnTo>
                <a:lnTo>
                  <a:pt x="9855" y="7836"/>
                </a:lnTo>
                <a:lnTo>
                  <a:pt x="9831" y="7325"/>
                </a:lnTo>
                <a:lnTo>
                  <a:pt x="9758" y="6814"/>
                </a:lnTo>
                <a:lnTo>
                  <a:pt x="9733" y="6619"/>
                </a:lnTo>
                <a:lnTo>
                  <a:pt x="9733" y="6449"/>
                </a:lnTo>
                <a:lnTo>
                  <a:pt x="9709" y="6084"/>
                </a:lnTo>
                <a:lnTo>
                  <a:pt x="10755" y="6059"/>
                </a:lnTo>
                <a:lnTo>
                  <a:pt x="11802" y="6011"/>
                </a:lnTo>
                <a:close/>
                <a:moveTo>
                  <a:pt x="13870" y="5962"/>
                </a:moveTo>
                <a:lnTo>
                  <a:pt x="14089" y="6011"/>
                </a:lnTo>
                <a:lnTo>
                  <a:pt x="14162" y="6059"/>
                </a:lnTo>
                <a:lnTo>
                  <a:pt x="14235" y="6108"/>
                </a:lnTo>
                <a:lnTo>
                  <a:pt x="14284" y="6157"/>
                </a:lnTo>
                <a:lnTo>
                  <a:pt x="14259" y="6473"/>
                </a:lnTo>
                <a:lnTo>
                  <a:pt x="14284" y="6765"/>
                </a:lnTo>
                <a:lnTo>
                  <a:pt x="14284" y="7081"/>
                </a:lnTo>
                <a:lnTo>
                  <a:pt x="14284" y="7398"/>
                </a:lnTo>
                <a:lnTo>
                  <a:pt x="14235" y="7884"/>
                </a:lnTo>
                <a:lnTo>
                  <a:pt x="12142" y="7860"/>
                </a:lnTo>
                <a:lnTo>
                  <a:pt x="12118" y="7568"/>
                </a:lnTo>
                <a:lnTo>
                  <a:pt x="12094" y="7179"/>
                </a:lnTo>
                <a:lnTo>
                  <a:pt x="12094" y="6789"/>
                </a:lnTo>
                <a:lnTo>
                  <a:pt x="12094" y="6376"/>
                </a:lnTo>
                <a:lnTo>
                  <a:pt x="12069" y="6181"/>
                </a:lnTo>
                <a:lnTo>
                  <a:pt x="12045" y="6011"/>
                </a:lnTo>
                <a:lnTo>
                  <a:pt x="12288" y="5986"/>
                </a:lnTo>
                <a:lnTo>
                  <a:pt x="12872" y="5962"/>
                </a:lnTo>
                <a:close/>
                <a:moveTo>
                  <a:pt x="7276" y="6011"/>
                </a:moveTo>
                <a:lnTo>
                  <a:pt x="9417" y="6059"/>
                </a:lnTo>
                <a:lnTo>
                  <a:pt x="9369" y="6181"/>
                </a:lnTo>
                <a:lnTo>
                  <a:pt x="9344" y="6351"/>
                </a:lnTo>
                <a:lnTo>
                  <a:pt x="9320" y="6497"/>
                </a:lnTo>
                <a:lnTo>
                  <a:pt x="9344" y="6668"/>
                </a:lnTo>
                <a:lnTo>
                  <a:pt x="9369" y="7008"/>
                </a:lnTo>
                <a:lnTo>
                  <a:pt x="9417" y="7276"/>
                </a:lnTo>
                <a:lnTo>
                  <a:pt x="9442" y="7884"/>
                </a:lnTo>
                <a:lnTo>
                  <a:pt x="8176" y="7909"/>
                </a:lnTo>
                <a:lnTo>
                  <a:pt x="7495" y="7957"/>
                </a:lnTo>
                <a:lnTo>
                  <a:pt x="7495" y="7446"/>
                </a:lnTo>
                <a:lnTo>
                  <a:pt x="7471" y="6960"/>
                </a:lnTo>
                <a:lnTo>
                  <a:pt x="7398" y="6473"/>
                </a:lnTo>
                <a:lnTo>
                  <a:pt x="7325" y="6254"/>
                </a:lnTo>
                <a:lnTo>
                  <a:pt x="7276" y="6011"/>
                </a:lnTo>
                <a:close/>
                <a:moveTo>
                  <a:pt x="6911" y="6011"/>
                </a:moveTo>
                <a:lnTo>
                  <a:pt x="6887" y="6205"/>
                </a:lnTo>
                <a:lnTo>
                  <a:pt x="6887" y="6424"/>
                </a:lnTo>
                <a:lnTo>
                  <a:pt x="6960" y="6838"/>
                </a:lnTo>
                <a:lnTo>
                  <a:pt x="6984" y="7130"/>
                </a:lnTo>
                <a:lnTo>
                  <a:pt x="7008" y="7398"/>
                </a:lnTo>
                <a:lnTo>
                  <a:pt x="7008" y="7982"/>
                </a:lnTo>
                <a:lnTo>
                  <a:pt x="6157" y="8030"/>
                </a:lnTo>
                <a:lnTo>
                  <a:pt x="5281" y="8079"/>
                </a:lnTo>
                <a:lnTo>
                  <a:pt x="5062" y="8079"/>
                </a:lnTo>
                <a:lnTo>
                  <a:pt x="5037" y="7203"/>
                </a:lnTo>
                <a:lnTo>
                  <a:pt x="5037" y="6303"/>
                </a:lnTo>
                <a:lnTo>
                  <a:pt x="5037" y="6205"/>
                </a:lnTo>
                <a:lnTo>
                  <a:pt x="5013" y="6035"/>
                </a:lnTo>
                <a:lnTo>
                  <a:pt x="5743" y="6011"/>
                </a:lnTo>
                <a:close/>
                <a:moveTo>
                  <a:pt x="2774" y="6011"/>
                </a:moveTo>
                <a:lnTo>
                  <a:pt x="3091" y="6035"/>
                </a:lnTo>
                <a:lnTo>
                  <a:pt x="3407" y="6059"/>
                </a:lnTo>
                <a:lnTo>
                  <a:pt x="3699" y="6059"/>
                </a:lnTo>
                <a:lnTo>
                  <a:pt x="4648" y="6035"/>
                </a:lnTo>
                <a:lnTo>
                  <a:pt x="4599" y="6303"/>
                </a:lnTo>
                <a:lnTo>
                  <a:pt x="4599" y="6522"/>
                </a:lnTo>
                <a:lnTo>
                  <a:pt x="4575" y="6911"/>
                </a:lnTo>
                <a:lnTo>
                  <a:pt x="4575" y="7300"/>
                </a:lnTo>
                <a:lnTo>
                  <a:pt x="4599" y="8103"/>
                </a:lnTo>
                <a:lnTo>
                  <a:pt x="3869" y="8079"/>
                </a:lnTo>
                <a:lnTo>
                  <a:pt x="3529" y="8055"/>
                </a:lnTo>
                <a:lnTo>
                  <a:pt x="3188" y="8006"/>
                </a:lnTo>
                <a:lnTo>
                  <a:pt x="2701" y="8006"/>
                </a:lnTo>
                <a:lnTo>
                  <a:pt x="2531" y="8030"/>
                </a:lnTo>
                <a:lnTo>
                  <a:pt x="2482" y="7519"/>
                </a:lnTo>
                <a:lnTo>
                  <a:pt x="2434" y="7008"/>
                </a:lnTo>
                <a:lnTo>
                  <a:pt x="2409" y="6741"/>
                </a:lnTo>
                <a:lnTo>
                  <a:pt x="2409" y="6497"/>
                </a:lnTo>
                <a:lnTo>
                  <a:pt x="2434" y="6254"/>
                </a:lnTo>
                <a:lnTo>
                  <a:pt x="2482" y="6011"/>
                </a:lnTo>
                <a:close/>
                <a:moveTo>
                  <a:pt x="10220" y="8639"/>
                </a:moveTo>
                <a:lnTo>
                  <a:pt x="10147" y="8663"/>
                </a:lnTo>
                <a:lnTo>
                  <a:pt x="10098" y="8736"/>
                </a:lnTo>
                <a:lnTo>
                  <a:pt x="10098" y="8809"/>
                </a:lnTo>
                <a:lnTo>
                  <a:pt x="10123" y="8882"/>
                </a:lnTo>
                <a:lnTo>
                  <a:pt x="10196" y="9052"/>
                </a:lnTo>
                <a:lnTo>
                  <a:pt x="10317" y="9198"/>
                </a:lnTo>
                <a:lnTo>
                  <a:pt x="10439" y="9320"/>
                </a:lnTo>
                <a:lnTo>
                  <a:pt x="10366" y="9393"/>
                </a:lnTo>
                <a:lnTo>
                  <a:pt x="10317" y="9490"/>
                </a:lnTo>
                <a:lnTo>
                  <a:pt x="10269" y="9563"/>
                </a:lnTo>
                <a:lnTo>
                  <a:pt x="10269" y="9660"/>
                </a:lnTo>
                <a:lnTo>
                  <a:pt x="10293" y="9733"/>
                </a:lnTo>
                <a:lnTo>
                  <a:pt x="10317" y="9758"/>
                </a:lnTo>
                <a:lnTo>
                  <a:pt x="10342" y="9758"/>
                </a:lnTo>
                <a:lnTo>
                  <a:pt x="10439" y="9733"/>
                </a:lnTo>
                <a:lnTo>
                  <a:pt x="10536" y="9709"/>
                </a:lnTo>
                <a:lnTo>
                  <a:pt x="10707" y="9587"/>
                </a:lnTo>
                <a:lnTo>
                  <a:pt x="10780" y="9660"/>
                </a:lnTo>
                <a:lnTo>
                  <a:pt x="10877" y="9733"/>
                </a:lnTo>
                <a:lnTo>
                  <a:pt x="10999" y="9782"/>
                </a:lnTo>
                <a:lnTo>
                  <a:pt x="11096" y="9806"/>
                </a:lnTo>
                <a:lnTo>
                  <a:pt x="11145" y="9782"/>
                </a:lnTo>
                <a:lnTo>
                  <a:pt x="11193" y="9782"/>
                </a:lnTo>
                <a:lnTo>
                  <a:pt x="11266" y="9685"/>
                </a:lnTo>
                <a:lnTo>
                  <a:pt x="11291" y="9636"/>
                </a:lnTo>
                <a:lnTo>
                  <a:pt x="11315" y="9587"/>
                </a:lnTo>
                <a:lnTo>
                  <a:pt x="11291" y="9539"/>
                </a:lnTo>
                <a:lnTo>
                  <a:pt x="11266" y="9490"/>
                </a:lnTo>
                <a:lnTo>
                  <a:pt x="11218" y="9417"/>
                </a:lnTo>
                <a:lnTo>
                  <a:pt x="11169" y="9393"/>
                </a:lnTo>
                <a:lnTo>
                  <a:pt x="11047" y="9295"/>
                </a:lnTo>
                <a:lnTo>
                  <a:pt x="11266" y="9150"/>
                </a:lnTo>
                <a:lnTo>
                  <a:pt x="11485" y="9028"/>
                </a:lnTo>
                <a:lnTo>
                  <a:pt x="11558" y="8979"/>
                </a:lnTo>
                <a:lnTo>
                  <a:pt x="11607" y="8906"/>
                </a:lnTo>
                <a:lnTo>
                  <a:pt x="11631" y="8833"/>
                </a:lnTo>
                <a:lnTo>
                  <a:pt x="11607" y="8760"/>
                </a:lnTo>
                <a:lnTo>
                  <a:pt x="11558" y="8712"/>
                </a:lnTo>
                <a:lnTo>
                  <a:pt x="11510" y="8663"/>
                </a:lnTo>
                <a:lnTo>
                  <a:pt x="11437" y="8639"/>
                </a:lnTo>
                <a:lnTo>
                  <a:pt x="11339" y="8663"/>
                </a:lnTo>
                <a:lnTo>
                  <a:pt x="11193" y="8736"/>
                </a:lnTo>
                <a:lnTo>
                  <a:pt x="11047" y="8833"/>
                </a:lnTo>
                <a:lnTo>
                  <a:pt x="10780" y="9028"/>
                </a:lnTo>
                <a:lnTo>
                  <a:pt x="10512" y="8785"/>
                </a:lnTo>
                <a:lnTo>
                  <a:pt x="10366" y="8687"/>
                </a:lnTo>
                <a:lnTo>
                  <a:pt x="10293" y="8639"/>
                </a:lnTo>
                <a:close/>
                <a:moveTo>
                  <a:pt x="12191" y="8322"/>
                </a:moveTo>
                <a:lnTo>
                  <a:pt x="14211" y="8347"/>
                </a:lnTo>
                <a:lnTo>
                  <a:pt x="14186" y="9028"/>
                </a:lnTo>
                <a:lnTo>
                  <a:pt x="14186" y="9368"/>
                </a:lnTo>
                <a:lnTo>
                  <a:pt x="14211" y="9709"/>
                </a:lnTo>
                <a:lnTo>
                  <a:pt x="14235" y="10171"/>
                </a:lnTo>
                <a:lnTo>
                  <a:pt x="13992" y="10147"/>
                </a:lnTo>
                <a:lnTo>
                  <a:pt x="13724" y="10147"/>
                </a:lnTo>
                <a:lnTo>
                  <a:pt x="13213" y="10171"/>
                </a:lnTo>
                <a:lnTo>
                  <a:pt x="12191" y="10196"/>
                </a:lnTo>
                <a:lnTo>
                  <a:pt x="12191" y="10196"/>
                </a:lnTo>
                <a:lnTo>
                  <a:pt x="12240" y="9247"/>
                </a:lnTo>
                <a:lnTo>
                  <a:pt x="12215" y="8785"/>
                </a:lnTo>
                <a:lnTo>
                  <a:pt x="12191" y="8322"/>
                </a:lnTo>
                <a:close/>
                <a:moveTo>
                  <a:pt x="7008" y="8420"/>
                </a:moveTo>
                <a:lnTo>
                  <a:pt x="7033" y="9320"/>
                </a:lnTo>
                <a:lnTo>
                  <a:pt x="7033" y="9782"/>
                </a:lnTo>
                <a:lnTo>
                  <a:pt x="7033" y="10220"/>
                </a:lnTo>
                <a:lnTo>
                  <a:pt x="5110" y="10220"/>
                </a:lnTo>
                <a:lnTo>
                  <a:pt x="5110" y="9368"/>
                </a:lnTo>
                <a:lnTo>
                  <a:pt x="5086" y="8541"/>
                </a:lnTo>
                <a:lnTo>
                  <a:pt x="6059" y="8493"/>
                </a:lnTo>
                <a:lnTo>
                  <a:pt x="7008" y="8420"/>
                </a:lnTo>
                <a:close/>
                <a:moveTo>
                  <a:pt x="9490" y="8322"/>
                </a:moveTo>
                <a:lnTo>
                  <a:pt x="9539" y="9052"/>
                </a:lnTo>
                <a:lnTo>
                  <a:pt x="9539" y="9417"/>
                </a:lnTo>
                <a:lnTo>
                  <a:pt x="9514" y="9782"/>
                </a:lnTo>
                <a:lnTo>
                  <a:pt x="9466" y="10220"/>
                </a:lnTo>
                <a:lnTo>
                  <a:pt x="7519" y="10220"/>
                </a:lnTo>
                <a:lnTo>
                  <a:pt x="7544" y="9782"/>
                </a:lnTo>
                <a:lnTo>
                  <a:pt x="7519" y="9320"/>
                </a:lnTo>
                <a:lnTo>
                  <a:pt x="7495" y="8420"/>
                </a:lnTo>
                <a:lnTo>
                  <a:pt x="7495" y="8395"/>
                </a:lnTo>
                <a:lnTo>
                  <a:pt x="7982" y="8371"/>
                </a:lnTo>
                <a:lnTo>
                  <a:pt x="9490" y="8322"/>
                </a:lnTo>
                <a:close/>
                <a:moveTo>
                  <a:pt x="11753" y="8322"/>
                </a:moveTo>
                <a:lnTo>
                  <a:pt x="11802" y="8906"/>
                </a:lnTo>
                <a:lnTo>
                  <a:pt x="11802" y="9563"/>
                </a:lnTo>
                <a:lnTo>
                  <a:pt x="11753" y="10196"/>
                </a:lnTo>
                <a:lnTo>
                  <a:pt x="11680" y="10196"/>
                </a:lnTo>
                <a:lnTo>
                  <a:pt x="9879" y="10220"/>
                </a:lnTo>
                <a:lnTo>
                  <a:pt x="9928" y="9879"/>
                </a:lnTo>
                <a:lnTo>
                  <a:pt x="9952" y="9490"/>
                </a:lnTo>
                <a:lnTo>
                  <a:pt x="9952" y="9101"/>
                </a:lnTo>
                <a:lnTo>
                  <a:pt x="9928" y="8712"/>
                </a:lnTo>
                <a:lnTo>
                  <a:pt x="9904" y="8322"/>
                </a:lnTo>
                <a:close/>
                <a:moveTo>
                  <a:pt x="2555" y="8298"/>
                </a:moveTo>
                <a:lnTo>
                  <a:pt x="2750" y="8371"/>
                </a:lnTo>
                <a:lnTo>
                  <a:pt x="2945" y="8420"/>
                </a:lnTo>
                <a:lnTo>
                  <a:pt x="3334" y="8468"/>
                </a:lnTo>
                <a:lnTo>
                  <a:pt x="3650" y="8517"/>
                </a:lnTo>
                <a:lnTo>
                  <a:pt x="3991" y="8517"/>
                </a:lnTo>
                <a:lnTo>
                  <a:pt x="4624" y="8541"/>
                </a:lnTo>
                <a:lnTo>
                  <a:pt x="4648" y="9368"/>
                </a:lnTo>
                <a:lnTo>
                  <a:pt x="4648" y="10220"/>
                </a:lnTo>
                <a:lnTo>
                  <a:pt x="3285" y="10220"/>
                </a:lnTo>
                <a:lnTo>
                  <a:pt x="2920" y="10244"/>
                </a:lnTo>
                <a:lnTo>
                  <a:pt x="2555" y="10293"/>
                </a:lnTo>
                <a:lnTo>
                  <a:pt x="2580" y="9393"/>
                </a:lnTo>
                <a:lnTo>
                  <a:pt x="2580" y="8931"/>
                </a:lnTo>
                <a:lnTo>
                  <a:pt x="2580" y="8468"/>
                </a:lnTo>
                <a:lnTo>
                  <a:pt x="2555" y="8298"/>
                </a:lnTo>
                <a:close/>
                <a:moveTo>
                  <a:pt x="14259" y="10658"/>
                </a:moveTo>
                <a:lnTo>
                  <a:pt x="14259" y="11023"/>
                </a:lnTo>
                <a:lnTo>
                  <a:pt x="14235" y="11364"/>
                </a:lnTo>
                <a:lnTo>
                  <a:pt x="14186" y="11972"/>
                </a:lnTo>
                <a:lnTo>
                  <a:pt x="14162" y="12288"/>
                </a:lnTo>
                <a:lnTo>
                  <a:pt x="14162" y="12434"/>
                </a:lnTo>
                <a:lnTo>
                  <a:pt x="14186" y="12579"/>
                </a:lnTo>
                <a:lnTo>
                  <a:pt x="14186" y="12579"/>
                </a:lnTo>
                <a:lnTo>
                  <a:pt x="13773" y="12556"/>
                </a:lnTo>
                <a:lnTo>
                  <a:pt x="13018" y="12532"/>
                </a:lnTo>
                <a:lnTo>
                  <a:pt x="12142" y="12556"/>
                </a:lnTo>
                <a:lnTo>
                  <a:pt x="12167" y="12167"/>
                </a:lnTo>
                <a:lnTo>
                  <a:pt x="12167" y="11777"/>
                </a:lnTo>
                <a:lnTo>
                  <a:pt x="12142" y="11412"/>
                </a:lnTo>
                <a:lnTo>
                  <a:pt x="12142" y="11023"/>
                </a:lnTo>
                <a:lnTo>
                  <a:pt x="12167" y="10731"/>
                </a:lnTo>
                <a:lnTo>
                  <a:pt x="13213" y="10707"/>
                </a:lnTo>
                <a:lnTo>
                  <a:pt x="14259" y="10658"/>
                </a:lnTo>
                <a:close/>
                <a:moveTo>
                  <a:pt x="11729" y="10731"/>
                </a:moveTo>
                <a:lnTo>
                  <a:pt x="11704" y="10828"/>
                </a:lnTo>
                <a:lnTo>
                  <a:pt x="11704" y="11266"/>
                </a:lnTo>
                <a:lnTo>
                  <a:pt x="11704" y="11704"/>
                </a:lnTo>
                <a:lnTo>
                  <a:pt x="11704" y="12142"/>
                </a:lnTo>
                <a:lnTo>
                  <a:pt x="11680" y="12580"/>
                </a:lnTo>
                <a:lnTo>
                  <a:pt x="11510" y="12580"/>
                </a:lnTo>
                <a:lnTo>
                  <a:pt x="9733" y="12653"/>
                </a:lnTo>
                <a:lnTo>
                  <a:pt x="9758" y="12556"/>
                </a:lnTo>
                <a:lnTo>
                  <a:pt x="9733" y="12459"/>
                </a:lnTo>
                <a:lnTo>
                  <a:pt x="9709" y="12240"/>
                </a:lnTo>
                <a:lnTo>
                  <a:pt x="9709" y="11850"/>
                </a:lnTo>
                <a:lnTo>
                  <a:pt x="9733" y="11461"/>
                </a:lnTo>
                <a:lnTo>
                  <a:pt x="9806" y="10755"/>
                </a:lnTo>
                <a:lnTo>
                  <a:pt x="11729" y="10731"/>
                </a:lnTo>
                <a:close/>
                <a:moveTo>
                  <a:pt x="2555" y="10609"/>
                </a:moveTo>
                <a:lnTo>
                  <a:pt x="2872" y="10658"/>
                </a:lnTo>
                <a:lnTo>
                  <a:pt x="3188" y="10707"/>
                </a:lnTo>
                <a:lnTo>
                  <a:pt x="3845" y="10707"/>
                </a:lnTo>
                <a:lnTo>
                  <a:pt x="4624" y="10731"/>
                </a:lnTo>
                <a:lnTo>
                  <a:pt x="4599" y="11680"/>
                </a:lnTo>
                <a:lnTo>
                  <a:pt x="4575" y="12653"/>
                </a:lnTo>
                <a:lnTo>
                  <a:pt x="4064" y="12629"/>
                </a:lnTo>
                <a:lnTo>
                  <a:pt x="3553" y="12629"/>
                </a:lnTo>
                <a:lnTo>
                  <a:pt x="3042" y="12653"/>
                </a:lnTo>
                <a:lnTo>
                  <a:pt x="2555" y="12702"/>
                </a:lnTo>
                <a:lnTo>
                  <a:pt x="2555" y="11680"/>
                </a:lnTo>
                <a:lnTo>
                  <a:pt x="2531" y="10634"/>
                </a:lnTo>
                <a:lnTo>
                  <a:pt x="2555" y="10609"/>
                </a:lnTo>
                <a:close/>
                <a:moveTo>
                  <a:pt x="5378" y="10731"/>
                </a:moveTo>
                <a:lnTo>
                  <a:pt x="6984" y="10755"/>
                </a:lnTo>
                <a:lnTo>
                  <a:pt x="6887" y="12045"/>
                </a:lnTo>
                <a:lnTo>
                  <a:pt x="6862" y="12386"/>
                </a:lnTo>
                <a:lnTo>
                  <a:pt x="6887" y="12556"/>
                </a:lnTo>
                <a:lnTo>
                  <a:pt x="6911" y="12653"/>
                </a:lnTo>
                <a:lnTo>
                  <a:pt x="6960" y="12702"/>
                </a:lnTo>
                <a:lnTo>
                  <a:pt x="6035" y="12702"/>
                </a:lnTo>
                <a:lnTo>
                  <a:pt x="5110" y="12678"/>
                </a:lnTo>
                <a:lnTo>
                  <a:pt x="5062" y="12678"/>
                </a:lnTo>
                <a:lnTo>
                  <a:pt x="5062" y="12653"/>
                </a:lnTo>
                <a:lnTo>
                  <a:pt x="5062" y="11704"/>
                </a:lnTo>
                <a:lnTo>
                  <a:pt x="5110" y="10731"/>
                </a:lnTo>
                <a:close/>
                <a:moveTo>
                  <a:pt x="9393" y="10755"/>
                </a:moveTo>
                <a:lnTo>
                  <a:pt x="9296" y="11583"/>
                </a:lnTo>
                <a:lnTo>
                  <a:pt x="9271" y="11826"/>
                </a:lnTo>
                <a:lnTo>
                  <a:pt x="9247" y="12118"/>
                </a:lnTo>
                <a:lnTo>
                  <a:pt x="9271" y="12288"/>
                </a:lnTo>
                <a:lnTo>
                  <a:pt x="9271" y="12434"/>
                </a:lnTo>
                <a:lnTo>
                  <a:pt x="9320" y="12556"/>
                </a:lnTo>
                <a:lnTo>
                  <a:pt x="9369" y="12678"/>
                </a:lnTo>
                <a:lnTo>
                  <a:pt x="8225" y="12702"/>
                </a:lnTo>
                <a:lnTo>
                  <a:pt x="7325" y="12702"/>
                </a:lnTo>
                <a:lnTo>
                  <a:pt x="7349" y="12678"/>
                </a:lnTo>
                <a:lnTo>
                  <a:pt x="7373" y="12264"/>
                </a:lnTo>
                <a:lnTo>
                  <a:pt x="7398" y="11777"/>
                </a:lnTo>
                <a:lnTo>
                  <a:pt x="7471" y="10755"/>
                </a:lnTo>
                <a:close/>
                <a:moveTo>
                  <a:pt x="13578" y="5451"/>
                </a:moveTo>
                <a:lnTo>
                  <a:pt x="13335" y="5475"/>
                </a:lnTo>
                <a:lnTo>
                  <a:pt x="12945" y="5500"/>
                </a:lnTo>
                <a:lnTo>
                  <a:pt x="11607" y="5573"/>
                </a:lnTo>
                <a:lnTo>
                  <a:pt x="10950" y="5621"/>
                </a:lnTo>
                <a:lnTo>
                  <a:pt x="10293" y="5646"/>
                </a:lnTo>
                <a:lnTo>
                  <a:pt x="9150" y="5621"/>
                </a:lnTo>
                <a:lnTo>
                  <a:pt x="8006" y="5621"/>
                </a:lnTo>
                <a:lnTo>
                  <a:pt x="6887" y="5597"/>
                </a:lnTo>
                <a:lnTo>
                  <a:pt x="5743" y="5597"/>
                </a:lnTo>
                <a:lnTo>
                  <a:pt x="4624" y="5621"/>
                </a:lnTo>
                <a:lnTo>
                  <a:pt x="3504" y="5646"/>
                </a:lnTo>
                <a:lnTo>
                  <a:pt x="3188" y="5646"/>
                </a:lnTo>
                <a:lnTo>
                  <a:pt x="2872" y="5621"/>
                </a:lnTo>
                <a:lnTo>
                  <a:pt x="2531" y="5621"/>
                </a:lnTo>
                <a:lnTo>
                  <a:pt x="2385" y="5670"/>
                </a:lnTo>
                <a:lnTo>
                  <a:pt x="2239" y="5719"/>
                </a:lnTo>
                <a:lnTo>
                  <a:pt x="2190" y="5792"/>
                </a:lnTo>
                <a:lnTo>
                  <a:pt x="2166" y="5865"/>
                </a:lnTo>
                <a:lnTo>
                  <a:pt x="2190" y="5938"/>
                </a:lnTo>
                <a:lnTo>
                  <a:pt x="2239" y="5986"/>
                </a:lnTo>
                <a:lnTo>
                  <a:pt x="2166" y="6108"/>
                </a:lnTo>
                <a:lnTo>
                  <a:pt x="2117" y="6254"/>
                </a:lnTo>
                <a:lnTo>
                  <a:pt x="2093" y="6522"/>
                </a:lnTo>
                <a:lnTo>
                  <a:pt x="2069" y="6935"/>
                </a:lnTo>
                <a:lnTo>
                  <a:pt x="2069" y="7325"/>
                </a:lnTo>
                <a:lnTo>
                  <a:pt x="2117" y="8128"/>
                </a:lnTo>
                <a:lnTo>
                  <a:pt x="2166" y="8736"/>
                </a:lnTo>
                <a:lnTo>
                  <a:pt x="2166" y="9344"/>
                </a:lnTo>
                <a:lnTo>
                  <a:pt x="2142" y="10561"/>
                </a:lnTo>
                <a:lnTo>
                  <a:pt x="2117" y="11753"/>
                </a:lnTo>
                <a:lnTo>
                  <a:pt x="2093" y="12361"/>
                </a:lnTo>
                <a:lnTo>
                  <a:pt x="2117" y="12970"/>
                </a:lnTo>
                <a:lnTo>
                  <a:pt x="2117" y="13043"/>
                </a:lnTo>
                <a:lnTo>
                  <a:pt x="2166" y="13116"/>
                </a:lnTo>
                <a:lnTo>
                  <a:pt x="2215" y="13164"/>
                </a:lnTo>
                <a:lnTo>
                  <a:pt x="2288" y="13189"/>
                </a:lnTo>
                <a:lnTo>
                  <a:pt x="2361" y="13189"/>
                </a:lnTo>
                <a:lnTo>
                  <a:pt x="2434" y="13164"/>
                </a:lnTo>
                <a:lnTo>
                  <a:pt x="2482" y="13116"/>
                </a:lnTo>
                <a:lnTo>
                  <a:pt x="2531" y="13067"/>
                </a:lnTo>
                <a:lnTo>
                  <a:pt x="3821" y="13067"/>
                </a:lnTo>
                <a:lnTo>
                  <a:pt x="4453" y="13091"/>
                </a:lnTo>
                <a:lnTo>
                  <a:pt x="5110" y="13091"/>
                </a:lnTo>
                <a:lnTo>
                  <a:pt x="6668" y="13140"/>
                </a:lnTo>
                <a:lnTo>
                  <a:pt x="8225" y="13140"/>
                </a:lnTo>
                <a:lnTo>
                  <a:pt x="9758" y="13116"/>
                </a:lnTo>
                <a:lnTo>
                  <a:pt x="11315" y="13067"/>
                </a:lnTo>
                <a:lnTo>
                  <a:pt x="12118" y="13043"/>
                </a:lnTo>
                <a:lnTo>
                  <a:pt x="12921" y="13091"/>
                </a:lnTo>
                <a:lnTo>
                  <a:pt x="14600" y="13091"/>
                </a:lnTo>
                <a:lnTo>
                  <a:pt x="14649" y="13043"/>
                </a:lnTo>
                <a:lnTo>
                  <a:pt x="14722" y="13018"/>
                </a:lnTo>
                <a:lnTo>
                  <a:pt x="14746" y="12970"/>
                </a:lnTo>
                <a:lnTo>
                  <a:pt x="14795" y="12897"/>
                </a:lnTo>
                <a:lnTo>
                  <a:pt x="14795" y="12824"/>
                </a:lnTo>
                <a:lnTo>
                  <a:pt x="14795" y="12775"/>
                </a:lnTo>
                <a:lnTo>
                  <a:pt x="14746" y="12702"/>
                </a:lnTo>
                <a:lnTo>
                  <a:pt x="14746" y="12678"/>
                </a:lnTo>
                <a:lnTo>
                  <a:pt x="14673" y="12605"/>
                </a:lnTo>
                <a:lnTo>
                  <a:pt x="14697" y="12507"/>
                </a:lnTo>
                <a:lnTo>
                  <a:pt x="14770" y="11753"/>
                </a:lnTo>
                <a:lnTo>
                  <a:pt x="14795" y="11023"/>
                </a:lnTo>
                <a:lnTo>
                  <a:pt x="14770" y="10269"/>
                </a:lnTo>
                <a:lnTo>
                  <a:pt x="14722" y="9514"/>
                </a:lnTo>
                <a:lnTo>
                  <a:pt x="14697" y="8979"/>
                </a:lnTo>
                <a:lnTo>
                  <a:pt x="14722" y="8468"/>
                </a:lnTo>
                <a:lnTo>
                  <a:pt x="14770" y="7398"/>
                </a:lnTo>
                <a:lnTo>
                  <a:pt x="14795" y="7033"/>
                </a:lnTo>
                <a:lnTo>
                  <a:pt x="14770" y="6668"/>
                </a:lnTo>
                <a:lnTo>
                  <a:pt x="14722" y="6327"/>
                </a:lnTo>
                <a:lnTo>
                  <a:pt x="14624" y="5986"/>
                </a:lnTo>
                <a:lnTo>
                  <a:pt x="14624" y="5889"/>
                </a:lnTo>
                <a:lnTo>
                  <a:pt x="14600" y="5816"/>
                </a:lnTo>
                <a:lnTo>
                  <a:pt x="14551" y="5719"/>
                </a:lnTo>
                <a:lnTo>
                  <a:pt x="14478" y="5670"/>
                </a:lnTo>
                <a:lnTo>
                  <a:pt x="14381" y="5597"/>
                </a:lnTo>
                <a:lnTo>
                  <a:pt x="14284" y="5548"/>
                </a:lnTo>
                <a:lnTo>
                  <a:pt x="14065" y="5500"/>
                </a:lnTo>
                <a:lnTo>
                  <a:pt x="13846" y="5475"/>
                </a:lnTo>
                <a:lnTo>
                  <a:pt x="13578" y="5451"/>
                </a:lnTo>
                <a:close/>
                <a:moveTo>
                  <a:pt x="3796" y="4137"/>
                </a:moveTo>
                <a:lnTo>
                  <a:pt x="4916" y="4161"/>
                </a:lnTo>
                <a:lnTo>
                  <a:pt x="6059" y="4186"/>
                </a:lnTo>
                <a:lnTo>
                  <a:pt x="7179" y="4234"/>
                </a:lnTo>
                <a:lnTo>
                  <a:pt x="8322" y="4283"/>
                </a:lnTo>
                <a:lnTo>
                  <a:pt x="9393" y="4259"/>
                </a:lnTo>
                <a:lnTo>
                  <a:pt x="10463" y="4234"/>
                </a:lnTo>
                <a:lnTo>
                  <a:pt x="11534" y="4210"/>
                </a:lnTo>
                <a:lnTo>
                  <a:pt x="12605" y="4234"/>
                </a:lnTo>
                <a:lnTo>
                  <a:pt x="13529" y="4259"/>
                </a:lnTo>
                <a:lnTo>
                  <a:pt x="13992" y="4234"/>
                </a:lnTo>
                <a:lnTo>
                  <a:pt x="14478" y="4210"/>
                </a:lnTo>
                <a:lnTo>
                  <a:pt x="14916" y="4186"/>
                </a:lnTo>
                <a:lnTo>
                  <a:pt x="15379" y="4186"/>
                </a:lnTo>
                <a:lnTo>
                  <a:pt x="15817" y="4210"/>
                </a:lnTo>
                <a:lnTo>
                  <a:pt x="16060" y="4234"/>
                </a:lnTo>
                <a:lnTo>
                  <a:pt x="16279" y="4283"/>
                </a:lnTo>
                <a:lnTo>
                  <a:pt x="16303" y="4283"/>
                </a:lnTo>
                <a:lnTo>
                  <a:pt x="16303" y="4697"/>
                </a:lnTo>
                <a:lnTo>
                  <a:pt x="16279" y="5086"/>
                </a:lnTo>
                <a:lnTo>
                  <a:pt x="16230" y="6084"/>
                </a:lnTo>
                <a:lnTo>
                  <a:pt x="16206" y="7081"/>
                </a:lnTo>
                <a:lnTo>
                  <a:pt x="16182" y="9077"/>
                </a:lnTo>
                <a:lnTo>
                  <a:pt x="16157" y="10050"/>
                </a:lnTo>
                <a:lnTo>
                  <a:pt x="16133" y="10999"/>
                </a:lnTo>
                <a:lnTo>
                  <a:pt x="16157" y="11534"/>
                </a:lnTo>
                <a:lnTo>
                  <a:pt x="16206" y="12045"/>
                </a:lnTo>
                <a:lnTo>
                  <a:pt x="16279" y="12556"/>
                </a:lnTo>
                <a:lnTo>
                  <a:pt x="16328" y="13067"/>
                </a:lnTo>
                <a:lnTo>
                  <a:pt x="16328" y="13627"/>
                </a:lnTo>
                <a:lnTo>
                  <a:pt x="16303" y="14186"/>
                </a:lnTo>
                <a:lnTo>
                  <a:pt x="15281" y="14284"/>
                </a:lnTo>
                <a:lnTo>
                  <a:pt x="14259" y="14332"/>
                </a:lnTo>
                <a:lnTo>
                  <a:pt x="13213" y="14357"/>
                </a:lnTo>
                <a:lnTo>
                  <a:pt x="12191" y="14381"/>
                </a:lnTo>
                <a:lnTo>
                  <a:pt x="11096" y="14405"/>
                </a:lnTo>
                <a:lnTo>
                  <a:pt x="10025" y="14430"/>
                </a:lnTo>
                <a:lnTo>
                  <a:pt x="7860" y="14527"/>
                </a:lnTo>
                <a:lnTo>
                  <a:pt x="6789" y="14551"/>
                </a:lnTo>
                <a:lnTo>
                  <a:pt x="5719" y="14551"/>
                </a:lnTo>
                <a:lnTo>
                  <a:pt x="3602" y="14478"/>
                </a:lnTo>
                <a:lnTo>
                  <a:pt x="2604" y="14478"/>
                </a:lnTo>
                <a:lnTo>
                  <a:pt x="1606" y="14503"/>
                </a:lnTo>
                <a:lnTo>
                  <a:pt x="1047" y="14478"/>
                </a:lnTo>
                <a:lnTo>
                  <a:pt x="779" y="14478"/>
                </a:lnTo>
                <a:lnTo>
                  <a:pt x="633" y="14503"/>
                </a:lnTo>
                <a:lnTo>
                  <a:pt x="512" y="14527"/>
                </a:lnTo>
                <a:lnTo>
                  <a:pt x="463" y="13700"/>
                </a:lnTo>
                <a:lnTo>
                  <a:pt x="439" y="12848"/>
                </a:lnTo>
                <a:lnTo>
                  <a:pt x="439" y="11169"/>
                </a:lnTo>
                <a:lnTo>
                  <a:pt x="463" y="9466"/>
                </a:lnTo>
                <a:lnTo>
                  <a:pt x="487" y="7787"/>
                </a:lnTo>
                <a:lnTo>
                  <a:pt x="487" y="6887"/>
                </a:lnTo>
                <a:lnTo>
                  <a:pt x="463" y="5986"/>
                </a:lnTo>
                <a:lnTo>
                  <a:pt x="439" y="5086"/>
                </a:lnTo>
                <a:lnTo>
                  <a:pt x="463" y="4648"/>
                </a:lnTo>
                <a:lnTo>
                  <a:pt x="463" y="4186"/>
                </a:lnTo>
                <a:lnTo>
                  <a:pt x="804" y="4161"/>
                </a:lnTo>
                <a:lnTo>
                  <a:pt x="1144" y="4186"/>
                </a:lnTo>
                <a:lnTo>
                  <a:pt x="1801" y="4210"/>
                </a:lnTo>
                <a:lnTo>
                  <a:pt x="2288" y="4210"/>
                </a:lnTo>
                <a:lnTo>
                  <a:pt x="2799" y="4186"/>
                </a:lnTo>
                <a:lnTo>
                  <a:pt x="3285" y="4161"/>
                </a:lnTo>
                <a:lnTo>
                  <a:pt x="3796" y="4137"/>
                </a:lnTo>
                <a:close/>
                <a:moveTo>
                  <a:pt x="15671" y="14770"/>
                </a:moveTo>
                <a:lnTo>
                  <a:pt x="15500" y="14965"/>
                </a:lnTo>
                <a:lnTo>
                  <a:pt x="15403" y="15062"/>
                </a:lnTo>
                <a:lnTo>
                  <a:pt x="15354" y="15184"/>
                </a:lnTo>
                <a:lnTo>
                  <a:pt x="15087" y="15184"/>
                </a:lnTo>
                <a:lnTo>
                  <a:pt x="15184" y="14989"/>
                </a:lnTo>
                <a:lnTo>
                  <a:pt x="15208" y="14892"/>
                </a:lnTo>
                <a:lnTo>
                  <a:pt x="15233" y="14770"/>
                </a:lnTo>
                <a:close/>
                <a:moveTo>
                  <a:pt x="15038" y="14795"/>
                </a:moveTo>
                <a:lnTo>
                  <a:pt x="14965" y="14868"/>
                </a:lnTo>
                <a:lnTo>
                  <a:pt x="14868" y="15014"/>
                </a:lnTo>
                <a:lnTo>
                  <a:pt x="14770" y="15184"/>
                </a:lnTo>
                <a:lnTo>
                  <a:pt x="14405" y="15208"/>
                </a:lnTo>
                <a:lnTo>
                  <a:pt x="14527" y="15014"/>
                </a:lnTo>
                <a:lnTo>
                  <a:pt x="14649" y="14795"/>
                </a:lnTo>
                <a:close/>
                <a:moveTo>
                  <a:pt x="10877" y="14843"/>
                </a:moveTo>
                <a:lnTo>
                  <a:pt x="10755" y="15014"/>
                </a:lnTo>
                <a:lnTo>
                  <a:pt x="10634" y="15233"/>
                </a:lnTo>
                <a:lnTo>
                  <a:pt x="10220" y="15233"/>
                </a:lnTo>
                <a:lnTo>
                  <a:pt x="10293" y="15038"/>
                </a:lnTo>
                <a:lnTo>
                  <a:pt x="10342" y="14868"/>
                </a:lnTo>
                <a:lnTo>
                  <a:pt x="10877" y="14843"/>
                </a:lnTo>
                <a:close/>
                <a:moveTo>
                  <a:pt x="11753" y="14819"/>
                </a:moveTo>
                <a:lnTo>
                  <a:pt x="11729" y="14868"/>
                </a:lnTo>
                <a:lnTo>
                  <a:pt x="11607" y="15038"/>
                </a:lnTo>
                <a:lnTo>
                  <a:pt x="11485" y="15233"/>
                </a:lnTo>
                <a:lnTo>
                  <a:pt x="11072" y="15233"/>
                </a:lnTo>
                <a:lnTo>
                  <a:pt x="11169" y="15038"/>
                </a:lnTo>
                <a:lnTo>
                  <a:pt x="11291" y="14843"/>
                </a:lnTo>
                <a:lnTo>
                  <a:pt x="11753" y="14819"/>
                </a:lnTo>
                <a:close/>
                <a:moveTo>
                  <a:pt x="12532" y="14819"/>
                </a:moveTo>
                <a:lnTo>
                  <a:pt x="12507" y="14868"/>
                </a:lnTo>
                <a:lnTo>
                  <a:pt x="12313" y="15233"/>
                </a:lnTo>
                <a:lnTo>
                  <a:pt x="11899" y="15233"/>
                </a:lnTo>
                <a:lnTo>
                  <a:pt x="12021" y="15014"/>
                </a:lnTo>
                <a:lnTo>
                  <a:pt x="12069" y="14916"/>
                </a:lnTo>
                <a:lnTo>
                  <a:pt x="12094" y="14819"/>
                </a:lnTo>
                <a:close/>
                <a:moveTo>
                  <a:pt x="13529" y="14819"/>
                </a:moveTo>
                <a:lnTo>
                  <a:pt x="13481" y="14868"/>
                </a:lnTo>
                <a:lnTo>
                  <a:pt x="13237" y="15233"/>
                </a:lnTo>
                <a:lnTo>
                  <a:pt x="12678" y="15233"/>
                </a:lnTo>
                <a:lnTo>
                  <a:pt x="12775" y="15014"/>
                </a:lnTo>
                <a:lnTo>
                  <a:pt x="12897" y="14819"/>
                </a:lnTo>
                <a:close/>
                <a:moveTo>
                  <a:pt x="14357" y="14795"/>
                </a:moveTo>
                <a:lnTo>
                  <a:pt x="14186" y="15014"/>
                </a:lnTo>
                <a:lnTo>
                  <a:pt x="14016" y="15208"/>
                </a:lnTo>
                <a:lnTo>
                  <a:pt x="13627" y="15233"/>
                </a:lnTo>
                <a:lnTo>
                  <a:pt x="13724" y="15062"/>
                </a:lnTo>
                <a:lnTo>
                  <a:pt x="13846" y="14868"/>
                </a:lnTo>
                <a:lnTo>
                  <a:pt x="13870" y="14819"/>
                </a:lnTo>
                <a:lnTo>
                  <a:pt x="14357" y="14795"/>
                </a:lnTo>
                <a:close/>
                <a:moveTo>
                  <a:pt x="10025" y="14868"/>
                </a:moveTo>
                <a:lnTo>
                  <a:pt x="9952" y="14989"/>
                </a:lnTo>
                <a:lnTo>
                  <a:pt x="9831" y="15233"/>
                </a:lnTo>
                <a:lnTo>
                  <a:pt x="9320" y="15257"/>
                </a:lnTo>
                <a:lnTo>
                  <a:pt x="9417" y="15087"/>
                </a:lnTo>
                <a:lnTo>
                  <a:pt x="9514" y="14892"/>
                </a:lnTo>
                <a:lnTo>
                  <a:pt x="10025" y="14868"/>
                </a:lnTo>
                <a:close/>
                <a:moveTo>
                  <a:pt x="9101" y="14916"/>
                </a:moveTo>
                <a:lnTo>
                  <a:pt x="9052" y="14989"/>
                </a:lnTo>
                <a:lnTo>
                  <a:pt x="8955" y="15111"/>
                </a:lnTo>
                <a:lnTo>
                  <a:pt x="8858" y="15281"/>
                </a:lnTo>
                <a:lnTo>
                  <a:pt x="8663" y="15281"/>
                </a:lnTo>
                <a:lnTo>
                  <a:pt x="8663" y="15257"/>
                </a:lnTo>
                <a:lnTo>
                  <a:pt x="8809" y="14916"/>
                </a:lnTo>
                <a:close/>
                <a:moveTo>
                  <a:pt x="8468" y="14941"/>
                </a:moveTo>
                <a:lnTo>
                  <a:pt x="8395" y="15038"/>
                </a:lnTo>
                <a:lnTo>
                  <a:pt x="8225" y="15281"/>
                </a:lnTo>
                <a:lnTo>
                  <a:pt x="7738" y="15306"/>
                </a:lnTo>
                <a:lnTo>
                  <a:pt x="7763" y="15281"/>
                </a:lnTo>
                <a:lnTo>
                  <a:pt x="7836" y="15135"/>
                </a:lnTo>
                <a:lnTo>
                  <a:pt x="7909" y="14965"/>
                </a:lnTo>
                <a:lnTo>
                  <a:pt x="8468" y="14941"/>
                </a:lnTo>
                <a:close/>
                <a:moveTo>
                  <a:pt x="16303" y="14746"/>
                </a:moveTo>
                <a:lnTo>
                  <a:pt x="16303" y="15014"/>
                </a:lnTo>
                <a:lnTo>
                  <a:pt x="16303" y="15306"/>
                </a:lnTo>
                <a:lnTo>
                  <a:pt x="16182" y="15257"/>
                </a:lnTo>
                <a:lnTo>
                  <a:pt x="16084" y="15233"/>
                </a:lnTo>
                <a:lnTo>
                  <a:pt x="15841" y="15208"/>
                </a:lnTo>
                <a:lnTo>
                  <a:pt x="15987" y="14989"/>
                </a:lnTo>
                <a:lnTo>
                  <a:pt x="16157" y="14746"/>
                </a:lnTo>
                <a:close/>
                <a:moveTo>
                  <a:pt x="7617" y="14965"/>
                </a:moveTo>
                <a:lnTo>
                  <a:pt x="7471" y="15160"/>
                </a:lnTo>
                <a:lnTo>
                  <a:pt x="7349" y="15330"/>
                </a:lnTo>
                <a:lnTo>
                  <a:pt x="6911" y="15330"/>
                </a:lnTo>
                <a:lnTo>
                  <a:pt x="6984" y="15160"/>
                </a:lnTo>
                <a:lnTo>
                  <a:pt x="7057" y="14965"/>
                </a:lnTo>
                <a:close/>
                <a:moveTo>
                  <a:pt x="6716" y="14965"/>
                </a:moveTo>
                <a:lnTo>
                  <a:pt x="6570" y="15160"/>
                </a:lnTo>
                <a:lnTo>
                  <a:pt x="6449" y="15354"/>
                </a:lnTo>
                <a:lnTo>
                  <a:pt x="5889" y="15379"/>
                </a:lnTo>
                <a:lnTo>
                  <a:pt x="5889" y="15379"/>
                </a:lnTo>
                <a:lnTo>
                  <a:pt x="6011" y="15257"/>
                </a:lnTo>
                <a:lnTo>
                  <a:pt x="6132" y="15135"/>
                </a:lnTo>
                <a:lnTo>
                  <a:pt x="6254" y="15038"/>
                </a:lnTo>
                <a:lnTo>
                  <a:pt x="6376" y="14965"/>
                </a:lnTo>
                <a:close/>
                <a:moveTo>
                  <a:pt x="5256" y="14941"/>
                </a:moveTo>
                <a:lnTo>
                  <a:pt x="5865" y="14965"/>
                </a:lnTo>
                <a:lnTo>
                  <a:pt x="5792" y="15038"/>
                </a:lnTo>
                <a:lnTo>
                  <a:pt x="5646" y="15184"/>
                </a:lnTo>
                <a:lnTo>
                  <a:pt x="5500" y="15379"/>
                </a:lnTo>
                <a:lnTo>
                  <a:pt x="4672" y="15379"/>
                </a:lnTo>
                <a:lnTo>
                  <a:pt x="4867" y="15233"/>
                </a:lnTo>
                <a:lnTo>
                  <a:pt x="5062" y="15135"/>
                </a:lnTo>
                <a:lnTo>
                  <a:pt x="5183" y="15038"/>
                </a:lnTo>
                <a:lnTo>
                  <a:pt x="5232" y="14989"/>
                </a:lnTo>
                <a:lnTo>
                  <a:pt x="5256" y="14941"/>
                </a:lnTo>
                <a:close/>
                <a:moveTo>
                  <a:pt x="4113" y="14916"/>
                </a:moveTo>
                <a:lnTo>
                  <a:pt x="4745" y="14941"/>
                </a:lnTo>
                <a:lnTo>
                  <a:pt x="4624" y="15038"/>
                </a:lnTo>
                <a:lnTo>
                  <a:pt x="4453" y="15184"/>
                </a:lnTo>
                <a:lnTo>
                  <a:pt x="4307" y="15354"/>
                </a:lnTo>
                <a:lnTo>
                  <a:pt x="4283" y="15403"/>
                </a:lnTo>
                <a:lnTo>
                  <a:pt x="3626" y="15403"/>
                </a:lnTo>
                <a:lnTo>
                  <a:pt x="3650" y="15354"/>
                </a:lnTo>
                <a:lnTo>
                  <a:pt x="3894" y="15087"/>
                </a:lnTo>
                <a:lnTo>
                  <a:pt x="4113" y="14916"/>
                </a:lnTo>
                <a:close/>
                <a:moveTo>
                  <a:pt x="1874" y="14892"/>
                </a:moveTo>
                <a:lnTo>
                  <a:pt x="1801" y="14965"/>
                </a:lnTo>
                <a:lnTo>
                  <a:pt x="1631" y="15184"/>
                </a:lnTo>
                <a:lnTo>
                  <a:pt x="1558" y="15281"/>
                </a:lnTo>
                <a:lnTo>
                  <a:pt x="1509" y="15427"/>
                </a:lnTo>
                <a:lnTo>
                  <a:pt x="1217" y="15427"/>
                </a:lnTo>
                <a:lnTo>
                  <a:pt x="1266" y="15354"/>
                </a:lnTo>
                <a:lnTo>
                  <a:pt x="1436" y="15208"/>
                </a:lnTo>
                <a:lnTo>
                  <a:pt x="1509" y="15160"/>
                </a:lnTo>
                <a:lnTo>
                  <a:pt x="1558" y="15135"/>
                </a:lnTo>
                <a:lnTo>
                  <a:pt x="1606" y="15087"/>
                </a:lnTo>
                <a:lnTo>
                  <a:pt x="1631" y="15038"/>
                </a:lnTo>
                <a:lnTo>
                  <a:pt x="1631" y="14965"/>
                </a:lnTo>
                <a:lnTo>
                  <a:pt x="1631" y="14892"/>
                </a:lnTo>
                <a:close/>
                <a:moveTo>
                  <a:pt x="2750" y="14892"/>
                </a:moveTo>
                <a:lnTo>
                  <a:pt x="2726" y="14916"/>
                </a:lnTo>
                <a:lnTo>
                  <a:pt x="2628" y="15087"/>
                </a:lnTo>
                <a:lnTo>
                  <a:pt x="2555" y="15233"/>
                </a:lnTo>
                <a:lnTo>
                  <a:pt x="2531" y="15330"/>
                </a:lnTo>
                <a:lnTo>
                  <a:pt x="2531" y="15427"/>
                </a:lnTo>
                <a:lnTo>
                  <a:pt x="1898" y="15427"/>
                </a:lnTo>
                <a:lnTo>
                  <a:pt x="2093" y="15233"/>
                </a:lnTo>
                <a:lnTo>
                  <a:pt x="2190" y="15135"/>
                </a:lnTo>
                <a:lnTo>
                  <a:pt x="2312" y="15038"/>
                </a:lnTo>
                <a:lnTo>
                  <a:pt x="2409" y="14989"/>
                </a:lnTo>
                <a:lnTo>
                  <a:pt x="2482" y="14892"/>
                </a:lnTo>
                <a:close/>
                <a:moveTo>
                  <a:pt x="3553" y="14892"/>
                </a:moveTo>
                <a:lnTo>
                  <a:pt x="3431" y="15062"/>
                </a:lnTo>
                <a:lnTo>
                  <a:pt x="3310" y="15208"/>
                </a:lnTo>
                <a:lnTo>
                  <a:pt x="3261" y="15306"/>
                </a:lnTo>
                <a:lnTo>
                  <a:pt x="3188" y="15403"/>
                </a:lnTo>
                <a:lnTo>
                  <a:pt x="2920" y="15427"/>
                </a:lnTo>
                <a:lnTo>
                  <a:pt x="2823" y="15427"/>
                </a:lnTo>
                <a:lnTo>
                  <a:pt x="2969" y="15233"/>
                </a:lnTo>
                <a:lnTo>
                  <a:pt x="3066" y="15111"/>
                </a:lnTo>
                <a:lnTo>
                  <a:pt x="3164" y="14989"/>
                </a:lnTo>
                <a:lnTo>
                  <a:pt x="3285" y="14892"/>
                </a:lnTo>
                <a:close/>
                <a:moveTo>
                  <a:pt x="877" y="14868"/>
                </a:moveTo>
                <a:lnTo>
                  <a:pt x="1193" y="14892"/>
                </a:lnTo>
                <a:lnTo>
                  <a:pt x="1023" y="15038"/>
                </a:lnTo>
                <a:lnTo>
                  <a:pt x="877" y="15233"/>
                </a:lnTo>
                <a:lnTo>
                  <a:pt x="804" y="15330"/>
                </a:lnTo>
                <a:lnTo>
                  <a:pt x="755" y="15452"/>
                </a:lnTo>
                <a:lnTo>
                  <a:pt x="585" y="15452"/>
                </a:lnTo>
                <a:lnTo>
                  <a:pt x="536" y="14868"/>
                </a:lnTo>
                <a:close/>
                <a:moveTo>
                  <a:pt x="13894" y="1"/>
                </a:moveTo>
                <a:lnTo>
                  <a:pt x="13724" y="49"/>
                </a:lnTo>
                <a:lnTo>
                  <a:pt x="13578" y="122"/>
                </a:lnTo>
                <a:lnTo>
                  <a:pt x="13456" y="220"/>
                </a:lnTo>
                <a:lnTo>
                  <a:pt x="13335" y="341"/>
                </a:lnTo>
                <a:lnTo>
                  <a:pt x="13262" y="463"/>
                </a:lnTo>
                <a:lnTo>
                  <a:pt x="13189" y="609"/>
                </a:lnTo>
                <a:lnTo>
                  <a:pt x="13116" y="779"/>
                </a:lnTo>
                <a:lnTo>
                  <a:pt x="13067" y="925"/>
                </a:lnTo>
                <a:lnTo>
                  <a:pt x="11996" y="925"/>
                </a:lnTo>
                <a:lnTo>
                  <a:pt x="10901" y="950"/>
                </a:lnTo>
                <a:lnTo>
                  <a:pt x="9831" y="974"/>
                </a:lnTo>
                <a:lnTo>
                  <a:pt x="8736" y="974"/>
                </a:lnTo>
                <a:lnTo>
                  <a:pt x="7641" y="998"/>
                </a:lnTo>
                <a:lnTo>
                  <a:pt x="6108" y="974"/>
                </a:lnTo>
                <a:lnTo>
                  <a:pt x="4599" y="950"/>
                </a:lnTo>
                <a:lnTo>
                  <a:pt x="4648" y="852"/>
                </a:lnTo>
                <a:lnTo>
                  <a:pt x="4624" y="731"/>
                </a:lnTo>
                <a:lnTo>
                  <a:pt x="4599" y="609"/>
                </a:lnTo>
                <a:lnTo>
                  <a:pt x="4526" y="487"/>
                </a:lnTo>
                <a:lnTo>
                  <a:pt x="4429" y="366"/>
                </a:lnTo>
                <a:lnTo>
                  <a:pt x="4332" y="293"/>
                </a:lnTo>
                <a:lnTo>
                  <a:pt x="4210" y="220"/>
                </a:lnTo>
                <a:lnTo>
                  <a:pt x="4088" y="171"/>
                </a:lnTo>
                <a:lnTo>
                  <a:pt x="3894" y="147"/>
                </a:lnTo>
                <a:lnTo>
                  <a:pt x="3723" y="147"/>
                </a:lnTo>
                <a:lnTo>
                  <a:pt x="3553" y="220"/>
                </a:lnTo>
                <a:lnTo>
                  <a:pt x="3407" y="317"/>
                </a:lnTo>
                <a:lnTo>
                  <a:pt x="3285" y="439"/>
                </a:lnTo>
                <a:lnTo>
                  <a:pt x="3188" y="585"/>
                </a:lnTo>
                <a:lnTo>
                  <a:pt x="3115" y="755"/>
                </a:lnTo>
                <a:lnTo>
                  <a:pt x="3042" y="925"/>
                </a:lnTo>
                <a:lnTo>
                  <a:pt x="3042" y="998"/>
                </a:lnTo>
                <a:lnTo>
                  <a:pt x="1242" y="1047"/>
                </a:lnTo>
                <a:lnTo>
                  <a:pt x="828" y="1023"/>
                </a:lnTo>
                <a:lnTo>
                  <a:pt x="633" y="1023"/>
                </a:lnTo>
                <a:lnTo>
                  <a:pt x="439" y="1047"/>
                </a:lnTo>
                <a:lnTo>
                  <a:pt x="390" y="1023"/>
                </a:lnTo>
                <a:lnTo>
                  <a:pt x="317" y="1023"/>
                </a:lnTo>
                <a:lnTo>
                  <a:pt x="268" y="1071"/>
                </a:lnTo>
                <a:lnTo>
                  <a:pt x="244" y="1144"/>
                </a:lnTo>
                <a:lnTo>
                  <a:pt x="268" y="1850"/>
                </a:lnTo>
                <a:lnTo>
                  <a:pt x="268" y="2215"/>
                </a:lnTo>
                <a:lnTo>
                  <a:pt x="268" y="2555"/>
                </a:lnTo>
                <a:lnTo>
                  <a:pt x="171" y="3358"/>
                </a:lnTo>
                <a:lnTo>
                  <a:pt x="74" y="4137"/>
                </a:lnTo>
                <a:lnTo>
                  <a:pt x="49" y="4624"/>
                </a:lnTo>
                <a:lnTo>
                  <a:pt x="25" y="5086"/>
                </a:lnTo>
                <a:lnTo>
                  <a:pt x="25" y="6059"/>
                </a:lnTo>
                <a:lnTo>
                  <a:pt x="49" y="7008"/>
                </a:lnTo>
                <a:lnTo>
                  <a:pt x="74" y="7982"/>
                </a:lnTo>
                <a:lnTo>
                  <a:pt x="25" y="9879"/>
                </a:lnTo>
                <a:lnTo>
                  <a:pt x="1" y="11802"/>
                </a:lnTo>
                <a:lnTo>
                  <a:pt x="1" y="12751"/>
                </a:lnTo>
                <a:lnTo>
                  <a:pt x="1" y="13700"/>
                </a:lnTo>
                <a:lnTo>
                  <a:pt x="49" y="14673"/>
                </a:lnTo>
                <a:lnTo>
                  <a:pt x="122" y="15622"/>
                </a:lnTo>
                <a:lnTo>
                  <a:pt x="122" y="15671"/>
                </a:lnTo>
                <a:lnTo>
                  <a:pt x="147" y="15719"/>
                </a:lnTo>
                <a:lnTo>
                  <a:pt x="171" y="15792"/>
                </a:lnTo>
                <a:lnTo>
                  <a:pt x="195" y="15841"/>
                </a:lnTo>
                <a:lnTo>
                  <a:pt x="244" y="15865"/>
                </a:lnTo>
                <a:lnTo>
                  <a:pt x="293" y="15890"/>
                </a:lnTo>
                <a:lnTo>
                  <a:pt x="560" y="15938"/>
                </a:lnTo>
                <a:lnTo>
                  <a:pt x="828" y="15963"/>
                </a:lnTo>
                <a:lnTo>
                  <a:pt x="1339" y="15987"/>
                </a:lnTo>
                <a:lnTo>
                  <a:pt x="1850" y="15987"/>
                </a:lnTo>
                <a:lnTo>
                  <a:pt x="2385" y="15963"/>
                </a:lnTo>
                <a:lnTo>
                  <a:pt x="3577" y="15938"/>
                </a:lnTo>
                <a:lnTo>
                  <a:pt x="4770" y="15938"/>
                </a:lnTo>
                <a:lnTo>
                  <a:pt x="5938" y="15914"/>
                </a:lnTo>
                <a:lnTo>
                  <a:pt x="7130" y="15890"/>
                </a:lnTo>
                <a:lnTo>
                  <a:pt x="9466" y="15817"/>
                </a:lnTo>
                <a:lnTo>
                  <a:pt x="10536" y="15792"/>
                </a:lnTo>
                <a:lnTo>
                  <a:pt x="11607" y="15792"/>
                </a:lnTo>
                <a:lnTo>
                  <a:pt x="12678" y="15817"/>
                </a:lnTo>
                <a:lnTo>
                  <a:pt x="13748" y="15792"/>
                </a:lnTo>
                <a:lnTo>
                  <a:pt x="15038" y="15744"/>
                </a:lnTo>
                <a:lnTo>
                  <a:pt x="15646" y="15744"/>
                </a:lnTo>
                <a:lnTo>
                  <a:pt x="15914" y="15768"/>
                </a:lnTo>
                <a:lnTo>
                  <a:pt x="16011" y="15792"/>
                </a:lnTo>
                <a:lnTo>
                  <a:pt x="16060" y="15792"/>
                </a:lnTo>
                <a:lnTo>
                  <a:pt x="16084" y="15817"/>
                </a:lnTo>
                <a:lnTo>
                  <a:pt x="16157" y="15841"/>
                </a:lnTo>
                <a:lnTo>
                  <a:pt x="16279" y="15841"/>
                </a:lnTo>
                <a:lnTo>
                  <a:pt x="16328" y="15865"/>
                </a:lnTo>
                <a:lnTo>
                  <a:pt x="16401" y="15890"/>
                </a:lnTo>
                <a:lnTo>
                  <a:pt x="16474" y="15865"/>
                </a:lnTo>
                <a:lnTo>
                  <a:pt x="16547" y="15817"/>
                </a:lnTo>
                <a:lnTo>
                  <a:pt x="16595" y="15744"/>
                </a:lnTo>
                <a:lnTo>
                  <a:pt x="16620" y="15671"/>
                </a:lnTo>
                <a:lnTo>
                  <a:pt x="16668" y="15476"/>
                </a:lnTo>
                <a:lnTo>
                  <a:pt x="16693" y="15111"/>
                </a:lnTo>
                <a:lnTo>
                  <a:pt x="16717" y="14454"/>
                </a:lnTo>
                <a:lnTo>
                  <a:pt x="16741" y="13773"/>
                </a:lnTo>
                <a:lnTo>
                  <a:pt x="16717" y="13262"/>
                </a:lnTo>
                <a:lnTo>
                  <a:pt x="16693" y="12775"/>
                </a:lnTo>
                <a:lnTo>
                  <a:pt x="16571" y="11777"/>
                </a:lnTo>
                <a:lnTo>
                  <a:pt x="16547" y="11193"/>
                </a:lnTo>
                <a:lnTo>
                  <a:pt x="16547" y="10634"/>
                </a:lnTo>
                <a:lnTo>
                  <a:pt x="16595" y="9466"/>
                </a:lnTo>
                <a:lnTo>
                  <a:pt x="16644" y="8420"/>
                </a:lnTo>
                <a:lnTo>
                  <a:pt x="16668" y="7373"/>
                </a:lnTo>
                <a:lnTo>
                  <a:pt x="16693" y="6327"/>
                </a:lnTo>
                <a:lnTo>
                  <a:pt x="16717" y="5281"/>
                </a:lnTo>
                <a:lnTo>
                  <a:pt x="16766" y="4283"/>
                </a:lnTo>
                <a:lnTo>
                  <a:pt x="16741" y="3285"/>
                </a:lnTo>
                <a:lnTo>
                  <a:pt x="16693" y="2312"/>
                </a:lnTo>
                <a:lnTo>
                  <a:pt x="16595" y="1314"/>
                </a:lnTo>
                <a:lnTo>
                  <a:pt x="16644" y="1266"/>
                </a:lnTo>
                <a:lnTo>
                  <a:pt x="16668" y="1193"/>
                </a:lnTo>
                <a:lnTo>
                  <a:pt x="16668" y="1120"/>
                </a:lnTo>
                <a:lnTo>
                  <a:pt x="16668" y="1047"/>
                </a:lnTo>
                <a:lnTo>
                  <a:pt x="16620" y="998"/>
                </a:lnTo>
                <a:lnTo>
                  <a:pt x="16571" y="950"/>
                </a:lnTo>
                <a:lnTo>
                  <a:pt x="16522" y="901"/>
                </a:lnTo>
                <a:lnTo>
                  <a:pt x="16425" y="901"/>
                </a:lnTo>
                <a:lnTo>
                  <a:pt x="14916" y="925"/>
                </a:lnTo>
                <a:lnTo>
                  <a:pt x="14965" y="877"/>
                </a:lnTo>
                <a:lnTo>
                  <a:pt x="14989" y="755"/>
                </a:lnTo>
                <a:lnTo>
                  <a:pt x="14989" y="658"/>
                </a:lnTo>
                <a:lnTo>
                  <a:pt x="14989" y="560"/>
                </a:lnTo>
                <a:lnTo>
                  <a:pt x="14941" y="463"/>
                </a:lnTo>
                <a:lnTo>
                  <a:pt x="14892" y="366"/>
                </a:lnTo>
                <a:lnTo>
                  <a:pt x="14843" y="293"/>
                </a:lnTo>
                <a:lnTo>
                  <a:pt x="14673" y="171"/>
                </a:lnTo>
                <a:lnTo>
                  <a:pt x="14503" y="74"/>
                </a:lnTo>
                <a:lnTo>
                  <a:pt x="14284" y="25"/>
                </a:lnTo>
                <a:lnTo>
                  <a:pt x="1408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0" name="Google Shape;600;p48"/>
          <p:cNvSpPr/>
          <p:nvPr/>
        </p:nvSpPr>
        <p:spPr>
          <a:xfrm>
            <a:off x="8283049" y="829480"/>
            <a:ext cx="275685" cy="281460"/>
          </a:xfrm>
          <a:custGeom>
            <a:avLst/>
            <a:gdLst/>
            <a:ahLst/>
            <a:cxnLst/>
            <a:rect l="l" t="t" r="r" b="b"/>
            <a:pathLst>
              <a:path w="16279" h="16620" extrusionOk="0">
                <a:moveTo>
                  <a:pt x="8882" y="438"/>
                </a:moveTo>
                <a:lnTo>
                  <a:pt x="9368" y="536"/>
                </a:lnTo>
                <a:lnTo>
                  <a:pt x="9295" y="657"/>
                </a:lnTo>
                <a:lnTo>
                  <a:pt x="9222" y="803"/>
                </a:lnTo>
                <a:lnTo>
                  <a:pt x="9174" y="974"/>
                </a:lnTo>
                <a:lnTo>
                  <a:pt x="9149" y="1120"/>
                </a:lnTo>
                <a:lnTo>
                  <a:pt x="8882" y="1095"/>
                </a:lnTo>
                <a:lnTo>
                  <a:pt x="8906" y="803"/>
                </a:lnTo>
                <a:lnTo>
                  <a:pt x="8906" y="633"/>
                </a:lnTo>
                <a:lnTo>
                  <a:pt x="8882" y="438"/>
                </a:lnTo>
                <a:close/>
                <a:moveTo>
                  <a:pt x="8590" y="414"/>
                </a:moveTo>
                <a:lnTo>
                  <a:pt x="8541" y="803"/>
                </a:lnTo>
                <a:lnTo>
                  <a:pt x="8517" y="1095"/>
                </a:lnTo>
                <a:lnTo>
                  <a:pt x="8322" y="1120"/>
                </a:lnTo>
                <a:lnTo>
                  <a:pt x="8127" y="1193"/>
                </a:lnTo>
                <a:lnTo>
                  <a:pt x="8127" y="925"/>
                </a:lnTo>
                <a:lnTo>
                  <a:pt x="8127" y="682"/>
                </a:lnTo>
                <a:lnTo>
                  <a:pt x="8152" y="560"/>
                </a:lnTo>
                <a:lnTo>
                  <a:pt x="8152" y="414"/>
                </a:lnTo>
                <a:close/>
                <a:moveTo>
                  <a:pt x="9636" y="609"/>
                </a:moveTo>
                <a:lnTo>
                  <a:pt x="10147" y="755"/>
                </a:lnTo>
                <a:lnTo>
                  <a:pt x="10074" y="876"/>
                </a:lnTo>
                <a:lnTo>
                  <a:pt x="9977" y="1047"/>
                </a:lnTo>
                <a:lnTo>
                  <a:pt x="9879" y="1241"/>
                </a:lnTo>
                <a:lnTo>
                  <a:pt x="9490" y="1168"/>
                </a:lnTo>
                <a:lnTo>
                  <a:pt x="9636" y="609"/>
                </a:lnTo>
                <a:close/>
                <a:moveTo>
                  <a:pt x="7592" y="487"/>
                </a:moveTo>
                <a:lnTo>
                  <a:pt x="7714" y="511"/>
                </a:lnTo>
                <a:lnTo>
                  <a:pt x="7860" y="560"/>
                </a:lnTo>
                <a:lnTo>
                  <a:pt x="7884" y="560"/>
                </a:lnTo>
                <a:lnTo>
                  <a:pt x="7860" y="706"/>
                </a:lnTo>
                <a:lnTo>
                  <a:pt x="7811" y="974"/>
                </a:lnTo>
                <a:lnTo>
                  <a:pt x="7811" y="1120"/>
                </a:lnTo>
                <a:lnTo>
                  <a:pt x="7860" y="1266"/>
                </a:lnTo>
                <a:lnTo>
                  <a:pt x="7884" y="1290"/>
                </a:lnTo>
                <a:lnTo>
                  <a:pt x="7543" y="1290"/>
                </a:lnTo>
                <a:lnTo>
                  <a:pt x="7519" y="1193"/>
                </a:lnTo>
                <a:lnTo>
                  <a:pt x="7519" y="1120"/>
                </a:lnTo>
                <a:lnTo>
                  <a:pt x="7470" y="925"/>
                </a:lnTo>
                <a:lnTo>
                  <a:pt x="7446" y="706"/>
                </a:lnTo>
                <a:lnTo>
                  <a:pt x="7446" y="487"/>
                </a:lnTo>
                <a:close/>
                <a:moveTo>
                  <a:pt x="7251" y="511"/>
                </a:moveTo>
                <a:lnTo>
                  <a:pt x="7203" y="657"/>
                </a:lnTo>
                <a:lnTo>
                  <a:pt x="7203" y="828"/>
                </a:lnTo>
                <a:lnTo>
                  <a:pt x="7227" y="1071"/>
                </a:lnTo>
                <a:lnTo>
                  <a:pt x="7227" y="1193"/>
                </a:lnTo>
                <a:lnTo>
                  <a:pt x="7276" y="1314"/>
                </a:lnTo>
                <a:lnTo>
                  <a:pt x="7057" y="1339"/>
                </a:lnTo>
                <a:lnTo>
                  <a:pt x="6886" y="1363"/>
                </a:lnTo>
                <a:lnTo>
                  <a:pt x="6862" y="1314"/>
                </a:lnTo>
                <a:lnTo>
                  <a:pt x="6740" y="1071"/>
                </a:lnTo>
                <a:lnTo>
                  <a:pt x="6643" y="828"/>
                </a:lnTo>
                <a:lnTo>
                  <a:pt x="6570" y="657"/>
                </a:lnTo>
                <a:lnTo>
                  <a:pt x="6740" y="609"/>
                </a:lnTo>
                <a:lnTo>
                  <a:pt x="6959" y="560"/>
                </a:lnTo>
                <a:lnTo>
                  <a:pt x="7251" y="511"/>
                </a:lnTo>
                <a:close/>
                <a:moveTo>
                  <a:pt x="10536" y="901"/>
                </a:moveTo>
                <a:lnTo>
                  <a:pt x="10634" y="925"/>
                </a:lnTo>
                <a:lnTo>
                  <a:pt x="10877" y="1022"/>
                </a:lnTo>
                <a:lnTo>
                  <a:pt x="10755" y="1217"/>
                </a:lnTo>
                <a:lnTo>
                  <a:pt x="10585" y="1387"/>
                </a:lnTo>
                <a:lnTo>
                  <a:pt x="10269" y="1314"/>
                </a:lnTo>
                <a:lnTo>
                  <a:pt x="10415" y="1120"/>
                </a:lnTo>
                <a:lnTo>
                  <a:pt x="10536" y="901"/>
                </a:lnTo>
                <a:close/>
                <a:moveTo>
                  <a:pt x="6351" y="706"/>
                </a:moveTo>
                <a:lnTo>
                  <a:pt x="6375" y="974"/>
                </a:lnTo>
                <a:lnTo>
                  <a:pt x="6448" y="1193"/>
                </a:lnTo>
                <a:lnTo>
                  <a:pt x="6546" y="1412"/>
                </a:lnTo>
                <a:lnTo>
                  <a:pt x="5962" y="1557"/>
                </a:lnTo>
                <a:lnTo>
                  <a:pt x="5962" y="1533"/>
                </a:lnTo>
                <a:lnTo>
                  <a:pt x="5889" y="1314"/>
                </a:lnTo>
                <a:lnTo>
                  <a:pt x="5840" y="1095"/>
                </a:lnTo>
                <a:lnTo>
                  <a:pt x="5792" y="876"/>
                </a:lnTo>
                <a:lnTo>
                  <a:pt x="6351" y="706"/>
                </a:lnTo>
                <a:close/>
                <a:moveTo>
                  <a:pt x="11266" y="1168"/>
                </a:moveTo>
                <a:lnTo>
                  <a:pt x="11631" y="1339"/>
                </a:lnTo>
                <a:lnTo>
                  <a:pt x="11510" y="1485"/>
                </a:lnTo>
                <a:lnTo>
                  <a:pt x="11437" y="1582"/>
                </a:lnTo>
                <a:lnTo>
                  <a:pt x="11388" y="1679"/>
                </a:lnTo>
                <a:lnTo>
                  <a:pt x="10974" y="1509"/>
                </a:lnTo>
                <a:lnTo>
                  <a:pt x="11120" y="1363"/>
                </a:lnTo>
                <a:lnTo>
                  <a:pt x="11266" y="1168"/>
                </a:lnTo>
                <a:close/>
                <a:moveTo>
                  <a:pt x="5548" y="974"/>
                </a:moveTo>
                <a:lnTo>
                  <a:pt x="5597" y="1168"/>
                </a:lnTo>
                <a:lnTo>
                  <a:pt x="5621" y="1387"/>
                </a:lnTo>
                <a:lnTo>
                  <a:pt x="5670" y="1509"/>
                </a:lnTo>
                <a:lnTo>
                  <a:pt x="5719" y="1630"/>
                </a:lnTo>
                <a:lnTo>
                  <a:pt x="5743" y="1630"/>
                </a:lnTo>
                <a:lnTo>
                  <a:pt x="5694" y="1655"/>
                </a:lnTo>
                <a:lnTo>
                  <a:pt x="5354" y="1776"/>
                </a:lnTo>
                <a:lnTo>
                  <a:pt x="5013" y="1922"/>
                </a:lnTo>
                <a:lnTo>
                  <a:pt x="4964" y="1874"/>
                </a:lnTo>
                <a:lnTo>
                  <a:pt x="4818" y="1606"/>
                </a:lnTo>
                <a:lnTo>
                  <a:pt x="4745" y="1509"/>
                </a:lnTo>
                <a:lnTo>
                  <a:pt x="4672" y="1387"/>
                </a:lnTo>
                <a:lnTo>
                  <a:pt x="4964" y="1217"/>
                </a:lnTo>
                <a:lnTo>
                  <a:pt x="4989" y="1363"/>
                </a:lnTo>
                <a:lnTo>
                  <a:pt x="5037" y="1509"/>
                </a:lnTo>
                <a:lnTo>
                  <a:pt x="5135" y="1752"/>
                </a:lnTo>
                <a:lnTo>
                  <a:pt x="5159" y="1801"/>
                </a:lnTo>
                <a:lnTo>
                  <a:pt x="5281" y="1801"/>
                </a:lnTo>
                <a:lnTo>
                  <a:pt x="5305" y="1776"/>
                </a:lnTo>
                <a:lnTo>
                  <a:pt x="5329" y="1728"/>
                </a:lnTo>
                <a:lnTo>
                  <a:pt x="5329" y="1679"/>
                </a:lnTo>
                <a:lnTo>
                  <a:pt x="5329" y="1655"/>
                </a:lnTo>
                <a:lnTo>
                  <a:pt x="5281" y="1533"/>
                </a:lnTo>
                <a:lnTo>
                  <a:pt x="5232" y="1387"/>
                </a:lnTo>
                <a:lnTo>
                  <a:pt x="5183" y="1266"/>
                </a:lnTo>
                <a:lnTo>
                  <a:pt x="5135" y="1144"/>
                </a:lnTo>
                <a:lnTo>
                  <a:pt x="5548" y="974"/>
                </a:lnTo>
                <a:close/>
                <a:moveTo>
                  <a:pt x="11899" y="1485"/>
                </a:moveTo>
                <a:lnTo>
                  <a:pt x="12313" y="1703"/>
                </a:lnTo>
                <a:lnTo>
                  <a:pt x="12191" y="1801"/>
                </a:lnTo>
                <a:lnTo>
                  <a:pt x="12094" y="1898"/>
                </a:lnTo>
                <a:lnTo>
                  <a:pt x="12021" y="1995"/>
                </a:lnTo>
                <a:lnTo>
                  <a:pt x="11583" y="1776"/>
                </a:lnTo>
                <a:lnTo>
                  <a:pt x="11680" y="1679"/>
                </a:lnTo>
                <a:lnTo>
                  <a:pt x="11826" y="1533"/>
                </a:lnTo>
                <a:lnTo>
                  <a:pt x="11899" y="1485"/>
                </a:lnTo>
                <a:close/>
                <a:moveTo>
                  <a:pt x="4453" y="1509"/>
                </a:moveTo>
                <a:lnTo>
                  <a:pt x="4526" y="1679"/>
                </a:lnTo>
                <a:lnTo>
                  <a:pt x="4599" y="1849"/>
                </a:lnTo>
                <a:lnTo>
                  <a:pt x="4648" y="1947"/>
                </a:lnTo>
                <a:lnTo>
                  <a:pt x="4721" y="2068"/>
                </a:lnTo>
                <a:lnTo>
                  <a:pt x="4453" y="2214"/>
                </a:lnTo>
                <a:lnTo>
                  <a:pt x="4356" y="2068"/>
                </a:lnTo>
                <a:lnTo>
                  <a:pt x="4259" y="1947"/>
                </a:lnTo>
                <a:lnTo>
                  <a:pt x="4186" y="1825"/>
                </a:lnTo>
                <a:lnTo>
                  <a:pt x="4088" y="1728"/>
                </a:lnTo>
                <a:lnTo>
                  <a:pt x="4453" y="1509"/>
                </a:lnTo>
                <a:close/>
                <a:moveTo>
                  <a:pt x="12580" y="1874"/>
                </a:moveTo>
                <a:lnTo>
                  <a:pt x="12945" y="2117"/>
                </a:lnTo>
                <a:lnTo>
                  <a:pt x="12775" y="2239"/>
                </a:lnTo>
                <a:lnTo>
                  <a:pt x="12702" y="2312"/>
                </a:lnTo>
                <a:lnTo>
                  <a:pt x="12653" y="2385"/>
                </a:lnTo>
                <a:lnTo>
                  <a:pt x="12240" y="2117"/>
                </a:lnTo>
                <a:lnTo>
                  <a:pt x="12337" y="2044"/>
                </a:lnTo>
                <a:lnTo>
                  <a:pt x="12459" y="1971"/>
                </a:lnTo>
                <a:lnTo>
                  <a:pt x="12580" y="1874"/>
                </a:lnTo>
                <a:close/>
                <a:moveTo>
                  <a:pt x="3894" y="1849"/>
                </a:moveTo>
                <a:lnTo>
                  <a:pt x="3942" y="1971"/>
                </a:lnTo>
                <a:lnTo>
                  <a:pt x="4015" y="2093"/>
                </a:lnTo>
                <a:lnTo>
                  <a:pt x="4088" y="2239"/>
                </a:lnTo>
                <a:lnTo>
                  <a:pt x="4186" y="2385"/>
                </a:lnTo>
                <a:lnTo>
                  <a:pt x="3869" y="2579"/>
                </a:lnTo>
                <a:lnTo>
                  <a:pt x="3748" y="2458"/>
                </a:lnTo>
                <a:lnTo>
                  <a:pt x="3626" y="2312"/>
                </a:lnTo>
                <a:lnTo>
                  <a:pt x="3553" y="2239"/>
                </a:lnTo>
                <a:lnTo>
                  <a:pt x="3480" y="2190"/>
                </a:lnTo>
                <a:lnTo>
                  <a:pt x="3407" y="2190"/>
                </a:lnTo>
                <a:lnTo>
                  <a:pt x="3894" y="1849"/>
                </a:lnTo>
                <a:close/>
                <a:moveTo>
                  <a:pt x="3334" y="2239"/>
                </a:moveTo>
                <a:lnTo>
                  <a:pt x="3310" y="2287"/>
                </a:lnTo>
                <a:lnTo>
                  <a:pt x="3310" y="2385"/>
                </a:lnTo>
                <a:lnTo>
                  <a:pt x="3358" y="2482"/>
                </a:lnTo>
                <a:lnTo>
                  <a:pt x="3480" y="2652"/>
                </a:lnTo>
                <a:lnTo>
                  <a:pt x="3577" y="2798"/>
                </a:lnTo>
                <a:lnTo>
                  <a:pt x="3383" y="2944"/>
                </a:lnTo>
                <a:lnTo>
                  <a:pt x="3139" y="2725"/>
                </a:lnTo>
                <a:lnTo>
                  <a:pt x="3018" y="2652"/>
                </a:lnTo>
                <a:lnTo>
                  <a:pt x="2896" y="2579"/>
                </a:lnTo>
                <a:lnTo>
                  <a:pt x="3334" y="2239"/>
                </a:lnTo>
                <a:close/>
                <a:moveTo>
                  <a:pt x="13213" y="2312"/>
                </a:moveTo>
                <a:lnTo>
                  <a:pt x="13602" y="2628"/>
                </a:lnTo>
                <a:lnTo>
                  <a:pt x="13505" y="2725"/>
                </a:lnTo>
                <a:lnTo>
                  <a:pt x="13408" y="2847"/>
                </a:lnTo>
                <a:lnTo>
                  <a:pt x="13310" y="2993"/>
                </a:lnTo>
                <a:lnTo>
                  <a:pt x="13091" y="2774"/>
                </a:lnTo>
                <a:lnTo>
                  <a:pt x="12872" y="2555"/>
                </a:lnTo>
                <a:lnTo>
                  <a:pt x="13164" y="2360"/>
                </a:lnTo>
                <a:lnTo>
                  <a:pt x="13189" y="2336"/>
                </a:lnTo>
                <a:lnTo>
                  <a:pt x="13213" y="2312"/>
                </a:lnTo>
                <a:close/>
                <a:moveTo>
                  <a:pt x="2799" y="2652"/>
                </a:moveTo>
                <a:lnTo>
                  <a:pt x="2896" y="2798"/>
                </a:lnTo>
                <a:lnTo>
                  <a:pt x="2993" y="2944"/>
                </a:lnTo>
                <a:lnTo>
                  <a:pt x="3066" y="3042"/>
                </a:lnTo>
                <a:lnTo>
                  <a:pt x="3164" y="3115"/>
                </a:lnTo>
                <a:lnTo>
                  <a:pt x="2969" y="3309"/>
                </a:lnTo>
                <a:lnTo>
                  <a:pt x="2920" y="3285"/>
                </a:lnTo>
                <a:lnTo>
                  <a:pt x="2726" y="3188"/>
                </a:lnTo>
                <a:lnTo>
                  <a:pt x="2555" y="3090"/>
                </a:lnTo>
                <a:lnTo>
                  <a:pt x="2409" y="3017"/>
                </a:lnTo>
                <a:lnTo>
                  <a:pt x="2799" y="2652"/>
                </a:lnTo>
                <a:close/>
                <a:moveTo>
                  <a:pt x="13773" y="2774"/>
                </a:moveTo>
                <a:lnTo>
                  <a:pt x="14089" y="3115"/>
                </a:lnTo>
                <a:lnTo>
                  <a:pt x="13846" y="3236"/>
                </a:lnTo>
                <a:lnTo>
                  <a:pt x="13724" y="3334"/>
                </a:lnTo>
                <a:lnTo>
                  <a:pt x="13651" y="3407"/>
                </a:lnTo>
                <a:lnTo>
                  <a:pt x="13456" y="3163"/>
                </a:lnTo>
                <a:lnTo>
                  <a:pt x="13432" y="3139"/>
                </a:lnTo>
                <a:lnTo>
                  <a:pt x="13505" y="3090"/>
                </a:lnTo>
                <a:lnTo>
                  <a:pt x="13554" y="3017"/>
                </a:lnTo>
                <a:lnTo>
                  <a:pt x="13675" y="2896"/>
                </a:lnTo>
                <a:lnTo>
                  <a:pt x="13773" y="2774"/>
                </a:lnTo>
                <a:close/>
                <a:moveTo>
                  <a:pt x="2263" y="3188"/>
                </a:moveTo>
                <a:lnTo>
                  <a:pt x="2312" y="3285"/>
                </a:lnTo>
                <a:lnTo>
                  <a:pt x="2409" y="3358"/>
                </a:lnTo>
                <a:lnTo>
                  <a:pt x="2555" y="3480"/>
                </a:lnTo>
                <a:lnTo>
                  <a:pt x="2726" y="3577"/>
                </a:lnTo>
                <a:lnTo>
                  <a:pt x="2531" y="3796"/>
                </a:lnTo>
                <a:lnTo>
                  <a:pt x="2117" y="3553"/>
                </a:lnTo>
                <a:lnTo>
                  <a:pt x="1971" y="3504"/>
                </a:lnTo>
                <a:lnTo>
                  <a:pt x="2263" y="3188"/>
                </a:lnTo>
                <a:close/>
                <a:moveTo>
                  <a:pt x="14284" y="3334"/>
                </a:moveTo>
                <a:lnTo>
                  <a:pt x="14478" y="3577"/>
                </a:lnTo>
                <a:lnTo>
                  <a:pt x="14624" y="3820"/>
                </a:lnTo>
                <a:lnTo>
                  <a:pt x="14478" y="3869"/>
                </a:lnTo>
                <a:lnTo>
                  <a:pt x="14356" y="3918"/>
                </a:lnTo>
                <a:lnTo>
                  <a:pt x="14235" y="3966"/>
                </a:lnTo>
                <a:lnTo>
                  <a:pt x="14113" y="4039"/>
                </a:lnTo>
                <a:lnTo>
                  <a:pt x="13773" y="3577"/>
                </a:lnTo>
                <a:lnTo>
                  <a:pt x="13894" y="3528"/>
                </a:lnTo>
                <a:lnTo>
                  <a:pt x="13992" y="3480"/>
                </a:lnTo>
                <a:lnTo>
                  <a:pt x="14186" y="3382"/>
                </a:lnTo>
                <a:lnTo>
                  <a:pt x="14284" y="3334"/>
                </a:lnTo>
                <a:close/>
                <a:moveTo>
                  <a:pt x="1825" y="3699"/>
                </a:moveTo>
                <a:lnTo>
                  <a:pt x="2020" y="3845"/>
                </a:lnTo>
                <a:lnTo>
                  <a:pt x="2312" y="4064"/>
                </a:lnTo>
                <a:lnTo>
                  <a:pt x="2069" y="4453"/>
                </a:lnTo>
                <a:lnTo>
                  <a:pt x="1850" y="4307"/>
                </a:lnTo>
                <a:lnTo>
                  <a:pt x="1533" y="4112"/>
                </a:lnTo>
                <a:lnTo>
                  <a:pt x="1825" y="3699"/>
                </a:lnTo>
                <a:close/>
                <a:moveTo>
                  <a:pt x="14794" y="4112"/>
                </a:moveTo>
                <a:lnTo>
                  <a:pt x="14965" y="4453"/>
                </a:lnTo>
                <a:lnTo>
                  <a:pt x="14794" y="4526"/>
                </a:lnTo>
                <a:lnTo>
                  <a:pt x="14648" y="4599"/>
                </a:lnTo>
                <a:lnTo>
                  <a:pt x="14478" y="4696"/>
                </a:lnTo>
                <a:lnTo>
                  <a:pt x="14308" y="4356"/>
                </a:lnTo>
                <a:lnTo>
                  <a:pt x="14551" y="4258"/>
                </a:lnTo>
                <a:lnTo>
                  <a:pt x="14673" y="4210"/>
                </a:lnTo>
                <a:lnTo>
                  <a:pt x="14794" y="4112"/>
                </a:lnTo>
                <a:close/>
                <a:moveTo>
                  <a:pt x="1412" y="4331"/>
                </a:moveTo>
                <a:lnTo>
                  <a:pt x="1485" y="4429"/>
                </a:lnTo>
                <a:lnTo>
                  <a:pt x="1606" y="4526"/>
                </a:lnTo>
                <a:lnTo>
                  <a:pt x="1752" y="4648"/>
                </a:lnTo>
                <a:lnTo>
                  <a:pt x="1898" y="4745"/>
                </a:lnTo>
                <a:lnTo>
                  <a:pt x="1825" y="4867"/>
                </a:lnTo>
                <a:lnTo>
                  <a:pt x="1533" y="4745"/>
                </a:lnTo>
                <a:lnTo>
                  <a:pt x="1387" y="4696"/>
                </a:lnTo>
                <a:lnTo>
                  <a:pt x="1241" y="4696"/>
                </a:lnTo>
                <a:lnTo>
                  <a:pt x="1412" y="4331"/>
                </a:lnTo>
                <a:close/>
                <a:moveTo>
                  <a:pt x="15062" y="4745"/>
                </a:moveTo>
                <a:lnTo>
                  <a:pt x="15208" y="5183"/>
                </a:lnTo>
                <a:lnTo>
                  <a:pt x="15135" y="5183"/>
                </a:lnTo>
                <a:lnTo>
                  <a:pt x="15038" y="5207"/>
                </a:lnTo>
                <a:lnTo>
                  <a:pt x="14843" y="5256"/>
                </a:lnTo>
                <a:lnTo>
                  <a:pt x="14746" y="5305"/>
                </a:lnTo>
                <a:lnTo>
                  <a:pt x="14600" y="4891"/>
                </a:lnTo>
                <a:lnTo>
                  <a:pt x="14770" y="4842"/>
                </a:lnTo>
                <a:lnTo>
                  <a:pt x="14916" y="4794"/>
                </a:lnTo>
                <a:lnTo>
                  <a:pt x="15062" y="4745"/>
                </a:lnTo>
                <a:close/>
                <a:moveTo>
                  <a:pt x="1168" y="4794"/>
                </a:moveTo>
                <a:lnTo>
                  <a:pt x="1412" y="5013"/>
                </a:lnTo>
                <a:lnTo>
                  <a:pt x="1558" y="5086"/>
                </a:lnTo>
                <a:lnTo>
                  <a:pt x="1704" y="5159"/>
                </a:lnTo>
                <a:lnTo>
                  <a:pt x="1558" y="5524"/>
                </a:lnTo>
                <a:lnTo>
                  <a:pt x="1509" y="5475"/>
                </a:lnTo>
                <a:lnTo>
                  <a:pt x="1314" y="5402"/>
                </a:lnTo>
                <a:lnTo>
                  <a:pt x="1144" y="5353"/>
                </a:lnTo>
                <a:lnTo>
                  <a:pt x="974" y="5329"/>
                </a:lnTo>
                <a:lnTo>
                  <a:pt x="1168" y="4794"/>
                </a:lnTo>
                <a:close/>
                <a:moveTo>
                  <a:pt x="15305" y="5499"/>
                </a:moveTo>
                <a:lnTo>
                  <a:pt x="15403" y="5986"/>
                </a:lnTo>
                <a:lnTo>
                  <a:pt x="15184" y="6035"/>
                </a:lnTo>
                <a:lnTo>
                  <a:pt x="14965" y="6083"/>
                </a:lnTo>
                <a:lnTo>
                  <a:pt x="14916" y="5791"/>
                </a:lnTo>
                <a:lnTo>
                  <a:pt x="14867" y="5621"/>
                </a:lnTo>
                <a:lnTo>
                  <a:pt x="14940" y="5597"/>
                </a:lnTo>
                <a:lnTo>
                  <a:pt x="15111" y="5548"/>
                </a:lnTo>
                <a:lnTo>
                  <a:pt x="15305" y="5499"/>
                </a:lnTo>
                <a:close/>
                <a:moveTo>
                  <a:pt x="876" y="5572"/>
                </a:moveTo>
                <a:lnTo>
                  <a:pt x="1022" y="5645"/>
                </a:lnTo>
                <a:lnTo>
                  <a:pt x="1193" y="5718"/>
                </a:lnTo>
                <a:lnTo>
                  <a:pt x="1387" y="5767"/>
                </a:lnTo>
                <a:lnTo>
                  <a:pt x="1436" y="5791"/>
                </a:lnTo>
                <a:lnTo>
                  <a:pt x="1485" y="5767"/>
                </a:lnTo>
                <a:lnTo>
                  <a:pt x="1387" y="6229"/>
                </a:lnTo>
                <a:lnTo>
                  <a:pt x="1314" y="6156"/>
                </a:lnTo>
                <a:lnTo>
                  <a:pt x="1217" y="6108"/>
                </a:lnTo>
                <a:lnTo>
                  <a:pt x="1022" y="6059"/>
                </a:lnTo>
                <a:lnTo>
                  <a:pt x="876" y="6035"/>
                </a:lnTo>
                <a:lnTo>
                  <a:pt x="730" y="6059"/>
                </a:lnTo>
                <a:lnTo>
                  <a:pt x="876" y="5572"/>
                </a:lnTo>
                <a:close/>
                <a:moveTo>
                  <a:pt x="15476" y="6327"/>
                </a:moveTo>
                <a:lnTo>
                  <a:pt x="15549" y="6643"/>
                </a:lnTo>
                <a:lnTo>
                  <a:pt x="15354" y="6643"/>
                </a:lnTo>
                <a:lnTo>
                  <a:pt x="15086" y="6692"/>
                </a:lnTo>
                <a:lnTo>
                  <a:pt x="15038" y="6375"/>
                </a:lnTo>
                <a:lnTo>
                  <a:pt x="15086" y="6375"/>
                </a:lnTo>
                <a:lnTo>
                  <a:pt x="15476" y="6327"/>
                </a:lnTo>
                <a:close/>
                <a:moveTo>
                  <a:pt x="682" y="6278"/>
                </a:moveTo>
                <a:lnTo>
                  <a:pt x="779" y="6351"/>
                </a:lnTo>
                <a:lnTo>
                  <a:pt x="901" y="6375"/>
                </a:lnTo>
                <a:lnTo>
                  <a:pt x="1071" y="6448"/>
                </a:lnTo>
                <a:lnTo>
                  <a:pt x="1168" y="6497"/>
                </a:lnTo>
                <a:lnTo>
                  <a:pt x="1290" y="6497"/>
                </a:lnTo>
                <a:lnTo>
                  <a:pt x="1339" y="6473"/>
                </a:lnTo>
                <a:lnTo>
                  <a:pt x="1290" y="6716"/>
                </a:lnTo>
                <a:lnTo>
                  <a:pt x="1217" y="6667"/>
                </a:lnTo>
                <a:lnTo>
                  <a:pt x="925" y="6619"/>
                </a:lnTo>
                <a:lnTo>
                  <a:pt x="755" y="6594"/>
                </a:lnTo>
                <a:lnTo>
                  <a:pt x="609" y="6619"/>
                </a:lnTo>
                <a:lnTo>
                  <a:pt x="609" y="6619"/>
                </a:lnTo>
                <a:lnTo>
                  <a:pt x="682" y="6278"/>
                </a:lnTo>
                <a:close/>
                <a:moveTo>
                  <a:pt x="15622" y="6959"/>
                </a:moveTo>
                <a:lnTo>
                  <a:pt x="15670" y="7178"/>
                </a:lnTo>
                <a:lnTo>
                  <a:pt x="15695" y="7349"/>
                </a:lnTo>
                <a:lnTo>
                  <a:pt x="15184" y="7349"/>
                </a:lnTo>
                <a:lnTo>
                  <a:pt x="15135" y="6959"/>
                </a:lnTo>
                <a:close/>
                <a:moveTo>
                  <a:pt x="560" y="6813"/>
                </a:moveTo>
                <a:lnTo>
                  <a:pt x="706" y="6886"/>
                </a:lnTo>
                <a:lnTo>
                  <a:pt x="828" y="6935"/>
                </a:lnTo>
                <a:lnTo>
                  <a:pt x="1120" y="7032"/>
                </a:lnTo>
                <a:lnTo>
                  <a:pt x="1193" y="7032"/>
                </a:lnTo>
                <a:lnTo>
                  <a:pt x="1266" y="7008"/>
                </a:lnTo>
                <a:lnTo>
                  <a:pt x="1193" y="7495"/>
                </a:lnTo>
                <a:lnTo>
                  <a:pt x="1095" y="7446"/>
                </a:lnTo>
                <a:lnTo>
                  <a:pt x="998" y="7422"/>
                </a:lnTo>
                <a:lnTo>
                  <a:pt x="657" y="7349"/>
                </a:lnTo>
                <a:lnTo>
                  <a:pt x="511" y="7300"/>
                </a:lnTo>
                <a:lnTo>
                  <a:pt x="560" y="6813"/>
                </a:lnTo>
                <a:close/>
                <a:moveTo>
                  <a:pt x="15208" y="7665"/>
                </a:moveTo>
                <a:lnTo>
                  <a:pt x="15403" y="7689"/>
                </a:lnTo>
                <a:lnTo>
                  <a:pt x="15695" y="7714"/>
                </a:lnTo>
                <a:lnTo>
                  <a:pt x="15695" y="7981"/>
                </a:lnTo>
                <a:lnTo>
                  <a:pt x="15573" y="7957"/>
                </a:lnTo>
                <a:lnTo>
                  <a:pt x="15451" y="7957"/>
                </a:lnTo>
                <a:lnTo>
                  <a:pt x="15330" y="7981"/>
                </a:lnTo>
                <a:lnTo>
                  <a:pt x="15232" y="8030"/>
                </a:lnTo>
                <a:lnTo>
                  <a:pt x="15208" y="7665"/>
                </a:lnTo>
                <a:close/>
                <a:moveTo>
                  <a:pt x="463" y="7641"/>
                </a:moveTo>
                <a:lnTo>
                  <a:pt x="633" y="7714"/>
                </a:lnTo>
                <a:lnTo>
                  <a:pt x="828" y="7762"/>
                </a:lnTo>
                <a:lnTo>
                  <a:pt x="998" y="7787"/>
                </a:lnTo>
                <a:lnTo>
                  <a:pt x="1071" y="7787"/>
                </a:lnTo>
                <a:lnTo>
                  <a:pt x="1144" y="7762"/>
                </a:lnTo>
                <a:lnTo>
                  <a:pt x="1071" y="8127"/>
                </a:lnTo>
                <a:lnTo>
                  <a:pt x="1022" y="8103"/>
                </a:lnTo>
                <a:lnTo>
                  <a:pt x="706" y="8103"/>
                </a:lnTo>
                <a:lnTo>
                  <a:pt x="584" y="8127"/>
                </a:lnTo>
                <a:lnTo>
                  <a:pt x="438" y="8176"/>
                </a:lnTo>
                <a:lnTo>
                  <a:pt x="463" y="7787"/>
                </a:lnTo>
                <a:lnTo>
                  <a:pt x="463" y="7641"/>
                </a:lnTo>
                <a:close/>
                <a:moveTo>
                  <a:pt x="15232" y="8176"/>
                </a:moveTo>
                <a:lnTo>
                  <a:pt x="15403" y="8249"/>
                </a:lnTo>
                <a:lnTo>
                  <a:pt x="15719" y="8346"/>
                </a:lnTo>
                <a:lnTo>
                  <a:pt x="15719" y="8517"/>
                </a:lnTo>
                <a:lnTo>
                  <a:pt x="15719" y="8687"/>
                </a:lnTo>
                <a:lnTo>
                  <a:pt x="15524" y="8638"/>
                </a:lnTo>
                <a:lnTo>
                  <a:pt x="15378" y="8590"/>
                </a:lnTo>
                <a:lnTo>
                  <a:pt x="15208" y="8565"/>
                </a:lnTo>
                <a:lnTo>
                  <a:pt x="15232" y="8371"/>
                </a:lnTo>
                <a:lnTo>
                  <a:pt x="15232" y="8176"/>
                </a:lnTo>
                <a:close/>
                <a:moveTo>
                  <a:pt x="438" y="8395"/>
                </a:moveTo>
                <a:lnTo>
                  <a:pt x="584" y="8444"/>
                </a:lnTo>
                <a:lnTo>
                  <a:pt x="706" y="8444"/>
                </a:lnTo>
                <a:lnTo>
                  <a:pt x="974" y="8419"/>
                </a:lnTo>
                <a:lnTo>
                  <a:pt x="1022" y="8419"/>
                </a:lnTo>
                <a:lnTo>
                  <a:pt x="1022" y="8468"/>
                </a:lnTo>
                <a:lnTo>
                  <a:pt x="998" y="8736"/>
                </a:lnTo>
                <a:lnTo>
                  <a:pt x="974" y="8979"/>
                </a:lnTo>
                <a:lnTo>
                  <a:pt x="925" y="9003"/>
                </a:lnTo>
                <a:lnTo>
                  <a:pt x="706" y="9028"/>
                </a:lnTo>
                <a:lnTo>
                  <a:pt x="584" y="9028"/>
                </a:lnTo>
                <a:lnTo>
                  <a:pt x="463" y="9076"/>
                </a:lnTo>
                <a:lnTo>
                  <a:pt x="438" y="8395"/>
                </a:lnTo>
                <a:close/>
                <a:moveTo>
                  <a:pt x="15111" y="8882"/>
                </a:moveTo>
                <a:lnTo>
                  <a:pt x="15305" y="8955"/>
                </a:lnTo>
                <a:lnTo>
                  <a:pt x="15476" y="9028"/>
                </a:lnTo>
                <a:lnTo>
                  <a:pt x="15597" y="9076"/>
                </a:lnTo>
                <a:lnTo>
                  <a:pt x="15719" y="9101"/>
                </a:lnTo>
                <a:lnTo>
                  <a:pt x="15816" y="9149"/>
                </a:lnTo>
                <a:lnTo>
                  <a:pt x="15792" y="9587"/>
                </a:lnTo>
                <a:lnTo>
                  <a:pt x="15670" y="9490"/>
                </a:lnTo>
                <a:lnTo>
                  <a:pt x="15500" y="9417"/>
                </a:lnTo>
                <a:lnTo>
                  <a:pt x="15378" y="9368"/>
                </a:lnTo>
                <a:lnTo>
                  <a:pt x="15232" y="9320"/>
                </a:lnTo>
                <a:lnTo>
                  <a:pt x="15111" y="9320"/>
                </a:lnTo>
                <a:lnTo>
                  <a:pt x="15062" y="9344"/>
                </a:lnTo>
                <a:lnTo>
                  <a:pt x="15086" y="8930"/>
                </a:lnTo>
                <a:lnTo>
                  <a:pt x="15111" y="8882"/>
                </a:lnTo>
                <a:close/>
                <a:moveTo>
                  <a:pt x="998" y="9368"/>
                </a:moveTo>
                <a:lnTo>
                  <a:pt x="1047" y="9757"/>
                </a:lnTo>
                <a:lnTo>
                  <a:pt x="803" y="9806"/>
                </a:lnTo>
                <a:lnTo>
                  <a:pt x="706" y="9830"/>
                </a:lnTo>
                <a:lnTo>
                  <a:pt x="609" y="9903"/>
                </a:lnTo>
                <a:lnTo>
                  <a:pt x="584" y="9903"/>
                </a:lnTo>
                <a:lnTo>
                  <a:pt x="511" y="9368"/>
                </a:lnTo>
                <a:close/>
                <a:moveTo>
                  <a:pt x="15013" y="9563"/>
                </a:moveTo>
                <a:lnTo>
                  <a:pt x="15111" y="9636"/>
                </a:lnTo>
                <a:lnTo>
                  <a:pt x="15232" y="9709"/>
                </a:lnTo>
                <a:lnTo>
                  <a:pt x="15451" y="9855"/>
                </a:lnTo>
                <a:lnTo>
                  <a:pt x="15670" y="10025"/>
                </a:lnTo>
                <a:lnTo>
                  <a:pt x="15719" y="10049"/>
                </a:lnTo>
                <a:lnTo>
                  <a:pt x="15646" y="10366"/>
                </a:lnTo>
                <a:lnTo>
                  <a:pt x="15524" y="10317"/>
                </a:lnTo>
                <a:lnTo>
                  <a:pt x="15281" y="10147"/>
                </a:lnTo>
                <a:lnTo>
                  <a:pt x="15111" y="10025"/>
                </a:lnTo>
                <a:lnTo>
                  <a:pt x="14940" y="9928"/>
                </a:lnTo>
                <a:lnTo>
                  <a:pt x="15013" y="9563"/>
                </a:lnTo>
                <a:close/>
                <a:moveTo>
                  <a:pt x="8176" y="3650"/>
                </a:moveTo>
                <a:lnTo>
                  <a:pt x="8127" y="3674"/>
                </a:lnTo>
                <a:lnTo>
                  <a:pt x="8054" y="3723"/>
                </a:lnTo>
                <a:lnTo>
                  <a:pt x="8006" y="3772"/>
                </a:lnTo>
                <a:lnTo>
                  <a:pt x="7957" y="3845"/>
                </a:lnTo>
                <a:lnTo>
                  <a:pt x="7933" y="3918"/>
                </a:lnTo>
                <a:lnTo>
                  <a:pt x="7908" y="4575"/>
                </a:lnTo>
                <a:lnTo>
                  <a:pt x="7908" y="5232"/>
                </a:lnTo>
                <a:lnTo>
                  <a:pt x="7981" y="6570"/>
                </a:lnTo>
                <a:lnTo>
                  <a:pt x="7981" y="7032"/>
                </a:lnTo>
                <a:lnTo>
                  <a:pt x="7981" y="7470"/>
                </a:lnTo>
                <a:lnTo>
                  <a:pt x="7957" y="7933"/>
                </a:lnTo>
                <a:lnTo>
                  <a:pt x="7957" y="8395"/>
                </a:lnTo>
                <a:lnTo>
                  <a:pt x="7981" y="8468"/>
                </a:lnTo>
                <a:lnTo>
                  <a:pt x="8006" y="8541"/>
                </a:lnTo>
                <a:lnTo>
                  <a:pt x="8030" y="8590"/>
                </a:lnTo>
                <a:lnTo>
                  <a:pt x="8079" y="8614"/>
                </a:lnTo>
                <a:lnTo>
                  <a:pt x="8103" y="8736"/>
                </a:lnTo>
                <a:lnTo>
                  <a:pt x="8152" y="8857"/>
                </a:lnTo>
                <a:lnTo>
                  <a:pt x="8200" y="8979"/>
                </a:lnTo>
                <a:lnTo>
                  <a:pt x="8273" y="9076"/>
                </a:lnTo>
                <a:lnTo>
                  <a:pt x="8444" y="9271"/>
                </a:lnTo>
                <a:lnTo>
                  <a:pt x="8614" y="9441"/>
                </a:lnTo>
                <a:lnTo>
                  <a:pt x="9174" y="9952"/>
                </a:lnTo>
                <a:lnTo>
                  <a:pt x="9733" y="10463"/>
                </a:lnTo>
                <a:lnTo>
                  <a:pt x="9806" y="10512"/>
                </a:lnTo>
                <a:lnTo>
                  <a:pt x="9855" y="10536"/>
                </a:lnTo>
                <a:lnTo>
                  <a:pt x="10001" y="10536"/>
                </a:lnTo>
                <a:lnTo>
                  <a:pt x="10147" y="10512"/>
                </a:lnTo>
                <a:lnTo>
                  <a:pt x="10244" y="10439"/>
                </a:lnTo>
                <a:lnTo>
                  <a:pt x="10317" y="10317"/>
                </a:lnTo>
                <a:lnTo>
                  <a:pt x="10342" y="10195"/>
                </a:lnTo>
                <a:lnTo>
                  <a:pt x="10342" y="10147"/>
                </a:lnTo>
                <a:lnTo>
                  <a:pt x="10317" y="10074"/>
                </a:lnTo>
                <a:lnTo>
                  <a:pt x="10293" y="10025"/>
                </a:lnTo>
                <a:lnTo>
                  <a:pt x="10220" y="9952"/>
                </a:lnTo>
                <a:lnTo>
                  <a:pt x="9758" y="9539"/>
                </a:lnTo>
                <a:lnTo>
                  <a:pt x="9295" y="9125"/>
                </a:lnTo>
                <a:lnTo>
                  <a:pt x="8906" y="8784"/>
                </a:lnTo>
                <a:lnTo>
                  <a:pt x="8736" y="8590"/>
                </a:lnTo>
                <a:lnTo>
                  <a:pt x="8590" y="8395"/>
                </a:lnTo>
                <a:lnTo>
                  <a:pt x="8517" y="8298"/>
                </a:lnTo>
                <a:lnTo>
                  <a:pt x="8541" y="7762"/>
                </a:lnTo>
                <a:lnTo>
                  <a:pt x="8541" y="7203"/>
                </a:lnTo>
                <a:lnTo>
                  <a:pt x="8541" y="6667"/>
                </a:lnTo>
                <a:lnTo>
                  <a:pt x="8517" y="6108"/>
                </a:lnTo>
                <a:lnTo>
                  <a:pt x="8444" y="5013"/>
                </a:lnTo>
                <a:lnTo>
                  <a:pt x="8419" y="4477"/>
                </a:lnTo>
                <a:lnTo>
                  <a:pt x="8419" y="3918"/>
                </a:lnTo>
                <a:lnTo>
                  <a:pt x="8419" y="3845"/>
                </a:lnTo>
                <a:lnTo>
                  <a:pt x="8395" y="3796"/>
                </a:lnTo>
                <a:lnTo>
                  <a:pt x="8371" y="3747"/>
                </a:lnTo>
                <a:lnTo>
                  <a:pt x="8298" y="3699"/>
                </a:lnTo>
                <a:lnTo>
                  <a:pt x="8249" y="3674"/>
                </a:lnTo>
                <a:lnTo>
                  <a:pt x="8200" y="3650"/>
                </a:lnTo>
                <a:close/>
                <a:moveTo>
                  <a:pt x="633" y="10074"/>
                </a:moveTo>
                <a:lnTo>
                  <a:pt x="730" y="10122"/>
                </a:lnTo>
                <a:lnTo>
                  <a:pt x="876" y="10147"/>
                </a:lnTo>
                <a:lnTo>
                  <a:pt x="998" y="10147"/>
                </a:lnTo>
                <a:lnTo>
                  <a:pt x="1144" y="10122"/>
                </a:lnTo>
                <a:lnTo>
                  <a:pt x="1266" y="10487"/>
                </a:lnTo>
                <a:lnTo>
                  <a:pt x="1047" y="10585"/>
                </a:lnTo>
                <a:lnTo>
                  <a:pt x="925" y="10609"/>
                </a:lnTo>
                <a:lnTo>
                  <a:pt x="779" y="10682"/>
                </a:lnTo>
                <a:lnTo>
                  <a:pt x="706" y="10366"/>
                </a:lnTo>
                <a:lnTo>
                  <a:pt x="633" y="10074"/>
                </a:lnTo>
                <a:close/>
                <a:moveTo>
                  <a:pt x="14867" y="10244"/>
                </a:moveTo>
                <a:lnTo>
                  <a:pt x="14989" y="10366"/>
                </a:lnTo>
                <a:lnTo>
                  <a:pt x="15111" y="10463"/>
                </a:lnTo>
                <a:lnTo>
                  <a:pt x="15232" y="10560"/>
                </a:lnTo>
                <a:lnTo>
                  <a:pt x="15378" y="10658"/>
                </a:lnTo>
                <a:lnTo>
                  <a:pt x="15549" y="10706"/>
                </a:lnTo>
                <a:lnTo>
                  <a:pt x="15403" y="11071"/>
                </a:lnTo>
                <a:lnTo>
                  <a:pt x="15111" y="10852"/>
                </a:lnTo>
                <a:lnTo>
                  <a:pt x="15013" y="10779"/>
                </a:lnTo>
                <a:lnTo>
                  <a:pt x="14892" y="10706"/>
                </a:lnTo>
                <a:lnTo>
                  <a:pt x="14843" y="10682"/>
                </a:lnTo>
                <a:lnTo>
                  <a:pt x="14794" y="10658"/>
                </a:lnTo>
                <a:lnTo>
                  <a:pt x="14770" y="10658"/>
                </a:lnTo>
                <a:lnTo>
                  <a:pt x="14867" y="10244"/>
                </a:lnTo>
                <a:close/>
                <a:moveTo>
                  <a:pt x="1412" y="10852"/>
                </a:moveTo>
                <a:lnTo>
                  <a:pt x="1558" y="11169"/>
                </a:lnTo>
                <a:lnTo>
                  <a:pt x="1363" y="11266"/>
                </a:lnTo>
                <a:lnTo>
                  <a:pt x="1241" y="11339"/>
                </a:lnTo>
                <a:lnTo>
                  <a:pt x="1168" y="11363"/>
                </a:lnTo>
                <a:lnTo>
                  <a:pt x="1095" y="11436"/>
                </a:lnTo>
                <a:lnTo>
                  <a:pt x="901" y="10950"/>
                </a:lnTo>
                <a:lnTo>
                  <a:pt x="1095" y="10925"/>
                </a:lnTo>
                <a:lnTo>
                  <a:pt x="1241" y="10901"/>
                </a:lnTo>
                <a:lnTo>
                  <a:pt x="1412" y="10852"/>
                </a:lnTo>
                <a:close/>
                <a:moveTo>
                  <a:pt x="14697" y="10877"/>
                </a:moveTo>
                <a:lnTo>
                  <a:pt x="14721" y="10901"/>
                </a:lnTo>
                <a:lnTo>
                  <a:pt x="14794" y="11023"/>
                </a:lnTo>
                <a:lnTo>
                  <a:pt x="14892" y="11144"/>
                </a:lnTo>
                <a:lnTo>
                  <a:pt x="15062" y="11290"/>
                </a:lnTo>
                <a:lnTo>
                  <a:pt x="15159" y="11363"/>
                </a:lnTo>
                <a:lnTo>
                  <a:pt x="15257" y="11412"/>
                </a:lnTo>
                <a:lnTo>
                  <a:pt x="15062" y="11874"/>
                </a:lnTo>
                <a:lnTo>
                  <a:pt x="15062" y="11850"/>
                </a:lnTo>
                <a:lnTo>
                  <a:pt x="14940" y="11753"/>
                </a:lnTo>
                <a:lnTo>
                  <a:pt x="14819" y="11607"/>
                </a:lnTo>
                <a:lnTo>
                  <a:pt x="14648" y="11509"/>
                </a:lnTo>
                <a:lnTo>
                  <a:pt x="14575" y="11461"/>
                </a:lnTo>
                <a:lnTo>
                  <a:pt x="14502" y="11461"/>
                </a:lnTo>
                <a:lnTo>
                  <a:pt x="14673" y="10998"/>
                </a:lnTo>
                <a:lnTo>
                  <a:pt x="14697" y="10877"/>
                </a:lnTo>
                <a:close/>
                <a:moveTo>
                  <a:pt x="1752" y="11509"/>
                </a:moveTo>
                <a:lnTo>
                  <a:pt x="1874" y="11704"/>
                </a:lnTo>
                <a:lnTo>
                  <a:pt x="1752" y="11826"/>
                </a:lnTo>
                <a:lnTo>
                  <a:pt x="1606" y="11972"/>
                </a:lnTo>
                <a:lnTo>
                  <a:pt x="1485" y="12142"/>
                </a:lnTo>
                <a:lnTo>
                  <a:pt x="1241" y="11680"/>
                </a:lnTo>
                <a:lnTo>
                  <a:pt x="1363" y="11655"/>
                </a:lnTo>
                <a:lnTo>
                  <a:pt x="1485" y="11607"/>
                </a:lnTo>
                <a:lnTo>
                  <a:pt x="1752" y="11509"/>
                </a:lnTo>
                <a:close/>
                <a:moveTo>
                  <a:pt x="14405" y="11607"/>
                </a:moveTo>
                <a:lnTo>
                  <a:pt x="14575" y="11801"/>
                </a:lnTo>
                <a:lnTo>
                  <a:pt x="14721" y="11947"/>
                </a:lnTo>
                <a:lnTo>
                  <a:pt x="14892" y="12093"/>
                </a:lnTo>
                <a:lnTo>
                  <a:pt x="14940" y="12118"/>
                </a:lnTo>
                <a:lnTo>
                  <a:pt x="14794" y="12361"/>
                </a:lnTo>
                <a:lnTo>
                  <a:pt x="14721" y="12288"/>
                </a:lnTo>
                <a:lnTo>
                  <a:pt x="14648" y="12215"/>
                </a:lnTo>
                <a:lnTo>
                  <a:pt x="14478" y="12118"/>
                </a:lnTo>
                <a:lnTo>
                  <a:pt x="14235" y="11947"/>
                </a:lnTo>
                <a:lnTo>
                  <a:pt x="14405" y="11607"/>
                </a:lnTo>
                <a:close/>
                <a:moveTo>
                  <a:pt x="2069" y="11996"/>
                </a:moveTo>
                <a:lnTo>
                  <a:pt x="2263" y="12288"/>
                </a:lnTo>
                <a:lnTo>
                  <a:pt x="2117" y="12410"/>
                </a:lnTo>
                <a:lnTo>
                  <a:pt x="1996" y="12556"/>
                </a:lnTo>
                <a:lnTo>
                  <a:pt x="1947" y="12653"/>
                </a:lnTo>
                <a:lnTo>
                  <a:pt x="1898" y="12750"/>
                </a:lnTo>
                <a:lnTo>
                  <a:pt x="1631" y="12361"/>
                </a:lnTo>
                <a:lnTo>
                  <a:pt x="1825" y="12215"/>
                </a:lnTo>
                <a:lnTo>
                  <a:pt x="1996" y="12069"/>
                </a:lnTo>
                <a:lnTo>
                  <a:pt x="2069" y="11996"/>
                </a:lnTo>
                <a:close/>
                <a:moveTo>
                  <a:pt x="14065" y="12239"/>
                </a:moveTo>
                <a:lnTo>
                  <a:pt x="14186" y="12361"/>
                </a:lnTo>
                <a:lnTo>
                  <a:pt x="14405" y="12507"/>
                </a:lnTo>
                <a:lnTo>
                  <a:pt x="14502" y="12580"/>
                </a:lnTo>
                <a:lnTo>
                  <a:pt x="14624" y="12629"/>
                </a:lnTo>
                <a:lnTo>
                  <a:pt x="14381" y="12969"/>
                </a:lnTo>
                <a:lnTo>
                  <a:pt x="14332" y="12872"/>
                </a:lnTo>
                <a:lnTo>
                  <a:pt x="14259" y="12799"/>
                </a:lnTo>
                <a:lnTo>
                  <a:pt x="14113" y="12677"/>
                </a:lnTo>
                <a:lnTo>
                  <a:pt x="13919" y="12483"/>
                </a:lnTo>
                <a:lnTo>
                  <a:pt x="14065" y="12239"/>
                </a:lnTo>
                <a:close/>
                <a:moveTo>
                  <a:pt x="2531" y="12604"/>
                </a:moveTo>
                <a:lnTo>
                  <a:pt x="2726" y="12848"/>
                </a:lnTo>
                <a:lnTo>
                  <a:pt x="2458" y="13237"/>
                </a:lnTo>
                <a:lnTo>
                  <a:pt x="2361" y="13359"/>
                </a:lnTo>
                <a:lnTo>
                  <a:pt x="2044" y="12921"/>
                </a:lnTo>
                <a:lnTo>
                  <a:pt x="2142" y="12896"/>
                </a:lnTo>
                <a:lnTo>
                  <a:pt x="2239" y="12848"/>
                </a:lnTo>
                <a:lnTo>
                  <a:pt x="2385" y="12726"/>
                </a:lnTo>
                <a:lnTo>
                  <a:pt x="2531" y="12604"/>
                </a:lnTo>
                <a:close/>
                <a:moveTo>
                  <a:pt x="13773" y="12702"/>
                </a:moveTo>
                <a:lnTo>
                  <a:pt x="13797" y="12726"/>
                </a:lnTo>
                <a:lnTo>
                  <a:pt x="13992" y="12945"/>
                </a:lnTo>
                <a:lnTo>
                  <a:pt x="14089" y="13042"/>
                </a:lnTo>
                <a:lnTo>
                  <a:pt x="14162" y="13164"/>
                </a:lnTo>
                <a:lnTo>
                  <a:pt x="14211" y="13213"/>
                </a:lnTo>
                <a:lnTo>
                  <a:pt x="13967" y="13505"/>
                </a:lnTo>
                <a:lnTo>
                  <a:pt x="13821" y="13310"/>
                </a:lnTo>
                <a:lnTo>
                  <a:pt x="13675" y="13115"/>
                </a:lnTo>
                <a:lnTo>
                  <a:pt x="13529" y="13018"/>
                </a:lnTo>
                <a:lnTo>
                  <a:pt x="13773" y="12702"/>
                </a:lnTo>
                <a:close/>
                <a:moveTo>
                  <a:pt x="2993" y="13164"/>
                </a:moveTo>
                <a:lnTo>
                  <a:pt x="3188" y="13383"/>
                </a:lnTo>
                <a:lnTo>
                  <a:pt x="3164" y="13456"/>
                </a:lnTo>
                <a:lnTo>
                  <a:pt x="2969" y="13651"/>
                </a:lnTo>
                <a:lnTo>
                  <a:pt x="2896" y="13748"/>
                </a:lnTo>
                <a:lnTo>
                  <a:pt x="2823" y="13845"/>
                </a:lnTo>
                <a:lnTo>
                  <a:pt x="2726" y="13772"/>
                </a:lnTo>
                <a:lnTo>
                  <a:pt x="2580" y="13578"/>
                </a:lnTo>
                <a:lnTo>
                  <a:pt x="2653" y="13529"/>
                </a:lnTo>
                <a:lnTo>
                  <a:pt x="2726" y="13456"/>
                </a:lnTo>
                <a:lnTo>
                  <a:pt x="2993" y="13164"/>
                </a:lnTo>
                <a:close/>
                <a:moveTo>
                  <a:pt x="13383" y="13188"/>
                </a:moveTo>
                <a:lnTo>
                  <a:pt x="13456" y="13334"/>
                </a:lnTo>
                <a:lnTo>
                  <a:pt x="13724" y="13748"/>
                </a:lnTo>
                <a:lnTo>
                  <a:pt x="13578" y="13918"/>
                </a:lnTo>
                <a:lnTo>
                  <a:pt x="13456" y="14040"/>
                </a:lnTo>
                <a:lnTo>
                  <a:pt x="13335" y="13821"/>
                </a:lnTo>
                <a:lnTo>
                  <a:pt x="13213" y="13602"/>
                </a:lnTo>
                <a:lnTo>
                  <a:pt x="13116" y="13480"/>
                </a:lnTo>
                <a:lnTo>
                  <a:pt x="13237" y="13334"/>
                </a:lnTo>
                <a:lnTo>
                  <a:pt x="13383" y="13188"/>
                </a:lnTo>
                <a:close/>
                <a:moveTo>
                  <a:pt x="3456" y="13651"/>
                </a:moveTo>
                <a:lnTo>
                  <a:pt x="3796" y="13991"/>
                </a:lnTo>
                <a:lnTo>
                  <a:pt x="3650" y="14089"/>
                </a:lnTo>
                <a:lnTo>
                  <a:pt x="3504" y="14186"/>
                </a:lnTo>
                <a:lnTo>
                  <a:pt x="3407" y="14259"/>
                </a:lnTo>
                <a:lnTo>
                  <a:pt x="3334" y="14332"/>
                </a:lnTo>
                <a:lnTo>
                  <a:pt x="3042" y="14089"/>
                </a:lnTo>
                <a:lnTo>
                  <a:pt x="3164" y="13967"/>
                </a:lnTo>
                <a:lnTo>
                  <a:pt x="3237" y="13894"/>
                </a:lnTo>
                <a:lnTo>
                  <a:pt x="3334" y="13797"/>
                </a:lnTo>
                <a:lnTo>
                  <a:pt x="3456" y="13651"/>
                </a:lnTo>
                <a:close/>
                <a:moveTo>
                  <a:pt x="12945" y="13651"/>
                </a:moveTo>
                <a:lnTo>
                  <a:pt x="12994" y="13748"/>
                </a:lnTo>
                <a:lnTo>
                  <a:pt x="13213" y="14210"/>
                </a:lnTo>
                <a:lnTo>
                  <a:pt x="13213" y="14235"/>
                </a:lnTo>
                <a:lnTo>
                  <a:pt x="13043" y="14381"/>
                </a:lnTo>
                <a:lnTo>
                  <a:pt x="12970" y="14210"/>
                </a:lnTo>
                <a:lnTo>
                  <a:pt x="12897" y="14040"/>
                </a:lnTo>
                <a:lnTo>
                  <a:pt x="12824" y="13918"/>
                </a:lnTo>
                <a:lnTo>
                  <a:pt x="12751" y="13821"/>
                </a:lnTo>
                <a:lnTo>
                  <a:pt x="12945" y="13651"/>
                </a:lnTo>
                <a:close/>
                <a:moveTo>
                  <a:pt x="3967" y="14162"/>
                </a:moveTo>
                <a:lnTo>
                  <a:pt x="4332" y="14454"/>
                </a:lnTo>
                <a:lnTo>
                  <a:pt x="4283" y="14502"/>
                </a:lnTo>
                <a:lnTo>
                  <a:pt x="4113" y="14648"/>
                </a:lnTo>
                <a:lnTo>
                  <a:pt x="4040" y="14721"/>
                </a:lnTo>
                <a:lnTo>
                  <a:pt x="3991" y="14794"/>
                </a:lnTo>
                <a:lnTo>
                  <a:pt x="3602" y="14551"/>
                </a:lnTo>
                <a:lnTo>
                  <a:pt x="3748" y="14429"/>
                </a:lnTo>
                <a:lnTo>
                  <a:pt x="3845" y="14308"/>
                </a:lnTo>
                <a:lnTo>
                  <a:pt x="3967" y="14162"/>
                </a:lnTo>
                <a:close/>
                <a:moveTo>
                  <a:pt x="12556" y="13991"/>
                </a:moveTo>
                <a:lnTo>
                  <a:pt x="12605" y="14113"/>
                </a:lnTo>
                <a:lnTo>
                  <a:pt x="12678" y="14332"/>
                </a:lnTo>
                <a:lnTo>
                  <a:pt x="12775" y="14551"/>
                </a:lnTo>
                <a:lnTo>
                  <a:pt x="12775" y="14600"/>
                </a:lnTo>
                <a:lnTo>
                  <a:pt x="12459" y="14819"/>
                </a:lnTo>
                <a:lnTo>
                  <a:pt x="12434" y="14673"/>
                </a:lnTo>
                <a:lnTo>
                  <a:pt x="12361" y="14527"/>
                </a:lnTo>
                <a:lnTo>
                  <a:pt x="12313" y="14381"/>
                </a:lnTo>
                <a:lnTo>
                  <a:pt x="12215" y="14235"/>
                </a:lnTo>
                <a:lnTo>
                  <a:pt x="12556" y="13991"/>
                </a:lnTo>
                <a:close/>
                <a:moveTo>
                  <a:pt x="8760" y="1509"/>
                </a:moveTo>
                <a:lnTo>
                  <a:pt x="9174" y="1557"/>
                </a:lnTo>
                <a:lnTo>
                  <a:pt x="9222" y="1582"/>
                </a:lnTo>
                <a:lnTo>
                  <a:pt x="9271" y="1606"/>
                </a:lnTo>
                <a:lnTo>
                  <a:pt x="9368" y="1582"/>
                </a:lnTo>
                <a:lnTo>
                  <a:pt x="10123" y="1728"/>
                </a:lnTo>
                <a:lnTo>
                  <a:pt x="10488" y="1825"/>
                </a:lnTo>
                <a:lnTo>
                  <a:pt x="10877" y="1947"/>
                </a:lnTo>
                <a:lnTo>
                  <a:pt x="11291" y="2117"/>
                </a:lnTo>
                <a:lnTo>
                  <a:pt x="11656" y="2287"/>
                </a:lnTo>
                <a:lnTo>
                  <a:pt x="11510" y="2385"/>
                </a:lnTo>
                <a:lnTo>
                  <a:pt x="11388" y="2531"/>
                </a:lnTo>
                <a:lnTo>
                  <a:pt x="11193" y="2823"/>
                </a:lnTo>
                <a:lnTo>
                  <a:pt x="10950" y="3066"/>
                </a:lnTo>
                <a:lnTo>
                  <a:pt x="10853" y="3212"/>
                </a:lnTo>
                <a:lnTo>
                  <a:pt x="10828" y="3285"/>
                </a:lnTo>
                <a:lnTo>
                  <a:pt x="10804" y="3358"/>
                </a:lnTo>
                <a:lnTo>
                  <a:pt x="10804" y="3407"/>
                </a:lnTo>
                <a:lnTo>
                  <a:pt x="10828" y="3431"/>
                </a:lnTo>
                <a:lnTo>
                  <a:pt x="10853" y="3480"/>
                </a:lnTo>
                <a:lnTo>
                  <a:pt x="10974" y="3480"/>
                </a:lnTo>
                <a:lnTo>
                  <a:pt x="11047" y="3455"/>
                </a:lnTo>
                <a:lnTo>
                  <a:pt x="11193" y="3358"/>
                </a:lnTo>
                <a:lnTo>
                  <a:pt x="11315" y="3261"/>
                </a:lnTo>
                <a:lnTo>
                  <a:pt x="11412" y="3139"/>
                </a:lnTo>
                <a:lnTo>
                  <a:pt x="11680" y="2871"/>
                </a:lnTo>
                <a:lnTo>
                  <a:pt x="11826" y="2725"/>
                </a:lnTo>
                <a:lnTo>
                  <a:pt x="11875" y="2628"/>
                </a:lnTo>
                <a:lnTo>
                  <a:pt x="11948" y="2555"/>
                </a:lnTo>
                <a:lnTo>
                  <a:pt x="11948" y="2458"/>
                </a:lnTo>
                <a:lnTo>
                  <a:pt x="12313" y="2701"/>
                </a:lnTo>
                <a:lnTo>
                  <a:pt x="12629" y="2969"/>
                </a:lnTo>
                <a:lnTo>
                  <a:pt x="12945" y="3261"/>
                </a:lnTo>
                <a:lnTo>
                  <a:pt x="13237" y="3601"/>
                </a:lnTo>
                <a:lnTo>
                  <a:pt x="13456" y="3869"/>
                </a:lnTo>
                <a:lnTo>
                  <a:pt x="13651" y="4137"/>
                </a:lnTo>
                <a:lnTo>
                  <a:pt x="13821" y="4429"/>
                </a:lnTo>
                <a:lnTo>
                  <a:pt x="13992" y="4745"/>
                </a:lnTo>
                <a:lnTo>
                  <a:pt x="13870" y="4745"/>
                </a:lnTo>
                <a:lnTo>
                  <a:pt x="13748" y="4794"/>
                </a:lnTo>
                <a:lnTo>
                  <a:pt x="13505" y="4940"/>
                </a:lnTo>
                <a:lnTo>
                  <a:pt x="13237" y="5134"/>
                </a:lnTo>
                <a:lnTo>
                  <a:pt x="13067" y="5207"/>
                </a:lnTo>
                <a:lnTo>
                  <a:pt x="12921" y="5305"/>
                </a:lnTo>
                <a:lnTo>
                  <a:pt x="12872" y="5378"/>
                </a:lnTo>
                <a:lnTo>
                  <a:pt x="12872" y="5451"/>
                </a:lnTo>
                <a:lnTo>
                  <a:pt x="12897" y="5524"/>
                </a:lnTo>
                <a:lnTo>
                  <a:pt x="12970" y="5597"/>
                </a:lnTo>
                <a:lnTo>
                  <a:pt x="13043" y="5621"/>
                </a:lnTo>
                <a:lnTo>
                  <a:pt x="13116" y="5645"/>
                </a:lnTo>
                <a:lnTo>
                  <a:pt x="13286" y="5645"/>
                </a:lnTo>
                <a:lnTo>
                  <a:pt x="13432" y="5572"/>
                </a:lnTo>
                <a:lnTo>
                  <a:pt x="13578" y="5499"/>
                </a:lnTo>
                <a:lnTo>
                  <a:pt x="13870" y="5329"/>
                </a:lnTo>
                <a:lnTo>
                  <a:pt x="14016" y="5256"/>
                </a:lnTo>
                <a:lnTo>
                  <a:pt x="14162" y="5207"/>
                </a:lnTo>
                <a:lnTo>
                  <a:pt x="14211" y="5159"/>
                </a:lnTo>
                <a:lnTo>
                  <a:pt x="14381" y="5621"/>
                </a:lnTo>
                <a:lnTo>
                  <a:pt x="14502" y="6059"/>
                </a:lnTo>
                <a:lnTo>
                  <a:pt x="14600" y="6448"/>
                </a:lnTo>
                <a:lnTo>
                  <a:pt x="14648" y="6862"/>
                </a:lnTo>
                <a:lnTo>
                  <a:pt x="14746" y="7665"/>
                </a:lnTo>
                <a:lnTo>
                  <a:pt x="14746" y="7860"/>
                </a:lnTo>
                <a:lnTo>
                  <a:pt x="14746" y="8054"/>
                </a:lnTo>
                <a:lnTo>
                  <a:pt x="14575" y="8030"/>
                </a:lnTo>
                <a:lnTo>
                  <a:pt x="14138" y="8030"/>
                </a:lnTo>
                <a:lnTo>
                  <a:pt x="14016" y="8054"/>
                </a:lnTo>
                <a:lnTo>
                  <a:pt x="13919" y="8079"/>
                </a:lnTo>
                <a:lnTo>
                  <a:pt x="13821" y="8127"/>
                </a:lnTo>
                <a:lnTo>
                  <a:pt x="13748" y="8200"/>
                </a:lnTo>
                <a:lnTo>
                  <a:pt x="13724" y="8273"/>
                </a:lnTo>
                <a:lnTo>
                  <a:pt x="13700" y="8322"/>
                </a:lnTo>
                <a:lnTo>
                  <a:pt x="13724" y="8346"/>
                </a:lnTo>
                <a:lnTo>
                  <a:pt x="13773" y="8419"/>
                </a:lnTo>
                <a:lnTo>
                  <a:pt x="13846" y="8444"/>
                </a:lnTo>
                <a:lnTo>
                  <a:pt x="13992" y="8492"/>
                </a:lnTo>
                <a:lnTo>
                  <a:pt x="14138" y="8517"/>
                </a:lnTo>
                <a:lnTo>
                  <a:pt x="14284" y="8517"/>
                </a:lnTo>
                <a:lnTo>
                  <a:pt x="14527" y="8565"/>
                </a:lnTo>
                <a:lnTo>
                  <a:pt x="14746" y="8614"/>
                </a:lnTo>
                <a:lnTo>
                  <a:pt x="14794" y="8809"/>
                </a:lnTo>
                <a:lnTo>
                  <a:pt x="14770" y="9052"/>
                </a:lnTo>
                <a:lnTo>
                  <a:pt x="14697" y="9441"/>
                </a:lnTo>
                <a:lnTo>
                  <a:pt x="14600" y="9806"/>
                </a:lnTo>
                <a:lnTo>
                  <a:pt x="14356" y="10560"/>
                </a:lnTo>
                <a:lnTo>
                  <a:pt x="14186" y="11023"/>
                </a:lnTo>
                <a:lnTo>
                  <a:pt x="13992" y="11461"/>
                </a:lnTo>
                <a:lnTo>
                  <a:pt x="13821" y="11363"/>
                </a:lnTo>
                <a:lnTo>
                  <a:pt x="13651" y="11290"/>
                </a:lnTo>
                <a:lnTo>
                  <a:pt x="13456" y="11169"/>
                </a:lnTo>
                <a:lnTo>
                  <a:pt x="13335" y="11096"/>
                </a:lnTo>
                <a:lnTo>
                  <a:pt x="13237" y="11047"/>
                </a:lnTo>
                <a:lnTo>
                  <a:pt x="13164" y="11047"/>
                </a:lnTo>
                <a:lnTo>
                  <a:pt x="13091" y="11071"/>
                </a:lnTo>
                <a:lnTo>
                  <a:pt x="13043" y="11096"/>
                </a:lnTo>
                <a:lnTo>
                  <a:pt x="13018" y="11120"/>
                </a:lnTo>
                <a:lnTo>
                  <a:pt x="12994" y="11193"/>
                </a:lnTo>
                <a:lnTo>
                  <a:pt x="12970" y="11242"/>
                </a:lnTo>
                <a:lnTo>
                  <a:pt x="12970" y="11315"/>
                </a:lnTo>
                <a:lnTo>
                  <a:pt x="12994" y="11363"/>
                </a:lnTo>
                <a:lnTo>
                  <a:pt x="13067" y="11461"/>
                </a:lnTo>
                <a:lnTo>
                  <a:pt x="13164" y="11558"/>
                </a:lnTo>
                <a:lnTo>
                  <a:pt x="13383" y="11680"/>
                </a:lnTo>
                <a:lnTo>
                  <a:pt x="13554" y="11801"/>
                </a:lnTo>
                <a:lnTo>
                  <a:pt x="13651" y="11850"/>
                </a:lnTo>
                <a:lnTo>
                  <a:pt x="13748" y="11899"/>
                </a:lnTo>
                <a:lnTo>
                  <a:pt x="13578" y="12191"/>
                </a:lnTo>
                <a:lnTo>
                  <a:pt x="13359" y="12483"/>
                </a:lnTo>
                <a:lnTo>
                  <a:pt x="13164" y="12750"/>
                </a:lnTo>
                <a:lnTo>
                  <a:pt x="12921" y="13018"/>
                </a:lnTo>
                <a:lnTo>
                  <a:pt x="12629" y="13334"/>
                </a:lnTo>
                <a:lnTo>
                  <a:pt x="12337" y="13602"/>
                </a:lnTo>
                <a:lnTo>
                  <a:pt x="11996" y="13845"/>
                </a:lnTo>
                <a:lnTo>
                  <a:pt x="11656" y="14064"/>
                </a:lnTo>
                <a:lnTo>
                  <a:pt x="11558" y="13845"/>
                </a:lnTo>
                <a:lnTo>
                  <a:pt x="11437" y="13626"/>
                </a:lnTo>
                <a:lnTo>
                  <a:pt x="11266" y="13383"/>
                </a:lnTo>
                <a:lnTo>
                  <a:pt x="11169" y="13261"/>
                </a:lnTo>
                <a:lnTo>
                  <a:pt x="11047" y="13188"/>
                </a:lnTo>
                <a:lnTo>
                  <a:pt x="10974" y="13188"/>
                </a:lnTo>
                <a:lnTo>
                  <a:pt x="10926" y="13261"/>
                </a:lnTo>
                <a:lnTo>
                  <a:pt x="10901" y="13334"/>
                </a:lnTo>
                <a:lnTo>
                  <a:pt x="10901" y="13383"/>
                </a:lnTo>
                <a:lnTo>
                  <a:pt x="10926" y="13529"/>
                </a:lnTo>
                <a:lnTo>
                  <a:pt x="11047" y="13772"/>
                </a:lnTo>
                <a:lnTo>
                  <a:pt x="11266" y="14259"/>
                </a:lnTo>
                <a:lnTo>
                  <a:pt x="10926" y="14405"/>
                </a:lnTo>
                <a:lnTo>
                  <a:pt x="10561" y="14502"/>
                </a:lnTo>
                <a:lnTo>
                  <a:pt x="10220" y="14575"/>
                </a:lnTo>
                <a:lnTo>
                  <a:pt x="9879" y="14624"/>
                </a:lnTo>
                <a:lnTo>
                  <a:pt x="9198" y="14721"/>
                </a:lnTo>
                <a:lnTo>
                  <a:pt x="8857" y="14794"/>
                </a:lnTo>
                <a:lnTo>
                  <a:pt x="8663" y="14819"/>
                </a:lnTo>
                <a:lnTo>
                  <a:pt x="8517" y="14892"/>
                </a:lnTo>
                <a:lnTo>
                  <a:pt x="8249" y="14892"/>
                </a:lnTo>
                <a:lnTo>
                  <a:pt x="8249" y="14673"/>
                </a:lnTo>
                <a:lnTo>
                  <a:pt x="8273" y="14429"/>
                </a:lnTo>
                <a:lnTo>
                  <a:pt x="8273" y="14308"/>
                </a:lnTo>
                <a:lnTo>
                  <a:pt x="8249" y="14186"/>
                </a:lnTo>
                <a:lnTo>
                  <a:pt x="8225" y="14089"/>
                </a:lnTo>
                <a:lnTo>
                  <a:pt x="8152" y="13991"/>
                </a:lnTo>
                <a:lnTo>
                  <a:pt x="8127" y="13967"/>
                </a:lnTo>
                <a:lnTo>
                  <a:pt x="8030" y="13967"/>
                </a:lnTo>
                <a:lnTo>
                  <a:pt x="8006" y="13991"/>
                </a:lnTo>
                <a:lnTo>
                  <a:pt x="7933" y="14113"/>
                </a:lnTo>
                <a:lnTo>
                  <a:pt x="7884" y="14235"/>
                </a:lnTo>
                <a:lnTo>
                  <a:pt x="7860" y="14478"/>
                </a:lnTo>
                <a:lnTo>
                  <a:pt x="7835" y="14697"/>
                </a:lnTo>
                <a:lnTo>
                  <a:pt x="7860" y="14916"/>
                </a:lnTo>
                <a:lnTo>
                  <a:pt x="7373" y="14916"/>
                </a:lnTo>
                <a:lnTo>
                  <a:pt x="6911" y="14892"/>
                </a:lnTo>
                <a:lnTo>
                  <a:pt x="6448" y="14819"/>
                </a:lnTo>
                <a:lnTo>
                  <a:pt x="5986" y="14746"/>
                </a:lnTo>
                <a:lnTo>
                  <a:pt x="5694" y="14673"/>
                </a:lnTo>
                <a:lnTo>
                  <a:pt x="5402" y="14551"/>
                </a:lnTo>
                <a:lnTo>
                  <a:pt x="5135" y="14429"/>
                </a:lnTo>
                <a:lnTo>
                  <a:pt x="4891" y="14283"/>
                </a:lnTo>
                <a:lnTo>
                  <a:pt x="4940" y="14210"/>
                </a:lnTo>
                <a:lnTo>
                  <a:pt x="5208" y="13748"/>
                </a:lnTo>
                <a:lnTo>
                  <a:pt x="5329" y="13480"/>
                </a:lnTo>
                <a:lnTo>
                  <a:pt x="5378" y="13359"/>
                </a:lnTo>
                <a:lnTo>
                  <a:pt x="5402" y="13213"/>
                </a:lnTo>
                <a:lnTo>
                  <a:pt x="5402" y="13164"/>
                </a:lnTo>
                <a:lnTo>
                  <a:pt x="5378" y="13140"/>
                </a:lnTo>
                <a:lnTo>
                  <a:pt x="5305" y="13091"/>
                </a:lnTo>
                <a:lnTo>
                  <a:pt x="5232" y="13067"/>
                </a:lnTo>
                <a:lnTo>
                  <a:pt x="5135" y="13115"/>
                </a:lnTo>
                <a:lnTo>
                  <a:pt x="5062" y="13188"/>
                </a:lnTo>
                <a:lnTo>
                  <a:pt x="4989" y="13286"/>
                </a:lnTo>
                <a:lnTo>
                  <a:pt x="4867" y="13505"/>
                </a:lnTo>
                <a:lnTo>
                  <a:pt x="4575" y="13991"/>
                </a:lnTo>
                <a:lnTo>
                  <a:pt x="4551" y="14040"/>
                </a:lnTo>
                <a:lnTo>
                  <a:pt x="4137" y="13675"/>
                </a:lnTo>
                <a:lnTo>
                  <a:pt x="3748" y="13286"/>
                </a:lnTo>
                <a:lnTo>
                  <a:pt x="3407" y="12921"/>
                </a:lnTo>
                <a:lnTo>
                  <a:pt x="3091" y="12556"/>
                </a:lnTo>
                <a:lnTo>
                  <a:pt x="2799" y="12191"/>
                </a:lnTo>
                <a:lnTo>
                  <a:pt x="2531" y="11801"/>
                </a:lnTo>
                <a:lnTo>
                  <a:pt x="2774" y="11704"/>
                </a:lnTo>
                <a:lnTo>
                  <a:pt x="3042" y="11582"/>
                </a:lnTo>
                <a:lnTo>
                  <a:pt x="3285" y="11436"/>
                </a:lnTo>
                <a:lnTo>
                  <a:pt x="3358" y="11363"/>
                </a:lnTo>
                <a:lnTo>
                  <a:pt x="3358" y="11290"/>
                </a:lnTo>
                <a:lnTo>
                  <a:pt x="3334" y="11217"/>
                </a:lnTo>
                <a:lnTo>
                  <a:pt x="3310" y="11144"/>
                </a:lnTo>
                <a:lnTo>
                  <a:pt x="3237" y="11096"/>
                </a:lnTo>
                <a:lnTo>
                  <a:pt x="3164" y="11071"/>
                </a:lnTo>
                <a:lnTo>
                  <a:pt x="3066" y="11071"/>
                </a:lnTo>
                <a:lnTo>
                  <a:pt x="2993" y="11120"/>
                </a:lnTo>
                <a:lnTo>
                  <a:pt x="2799" y="11266"/>
                </a:lnTo>
                <a:lnTo>
                  <a:pt x="2580" y="11363"/>
                </a:lnTo>
                <a:lnTo>
                  <a:pt x="2312" y="11461"/>
                </a:lnTo>
                <a:lnTo>
                  <a:pt x="2117" y="11144"/>
                </a:lnTo>
                <a:lnTo>
                  <a:pt x="1947" y="10828"/>
                </a:lnTo>
                <a:lnTo>
                  <a:pt x="1777" y="10487"/>
                </a:lnTo>
                <a:lnTo>
                  <a:pt x="1631" y="10122"/>
                </a:lnTo>
                <a:lnTo>
                  <a:pt x="1509" y="9782"/>
                </a:lnTo>
                <a:lnTo>
                  <a:pt x="1412" y="9393"/>
                </a:lnTo>
                <a:lnTo>
                  <a:pt x="1363" y="9198"/>
                </a:lnTo>
                <a:lnTo>
                  <a:pt x="1363" y="8979"/>
                </a:lnTo>
                <a:lnTo>
                  <a:pt x="1387" y="8565"/>
                </a:lnTo>
                <a:lnTo>
                  <a:pt x="1412" y="8492"/>
                </a:lnTo>
                <a:lnTo>
                  <a:pt x="1558" y="8517"/>
                </a:lnTo>
                <a:lnTo>
                  <a:pt x="2190" y="8517"/>
                </a:lnTo>
                <a:lnTo>
                  <a:pt x="2288" y="8492"/>
                </a:lnTo>
                <a:lnTo>
                  <a:pt x="2361" y="8444"/>
                </a:lnTo>
                <a:lnTo>
                  <a:pt x="2409" y="8371"/>
                </a:lnTo>
                <a:lnTo>
                  <a:pt x="2409" y="8298"/>
                </a:lnTo>
                <a:lnTo>
                  <a:pt x="2409" y="8200"/>
                </a:lnTo>
                <a:lnTo>
                  <a:pt x="2361" y="8127"/>
                </a:lnTo>
                <a:lnTo>
                  <a:pt x="2288" y="8079"/>
                </a:lnTo>
                <a:lnTo>
                  <a:pt x="2190" y="8054"/>
                </a:lnTo>
                <a:lnTo>
                  <a:pt x="1971" y="8054"/>
                </a:lnTo>
                <a:lnTo>
                  <a:pt x="1752" y="8079"/>
                </a:lnTo>
                <a:lnTo>
                  <a:pt x="1509" y="8103"/>
                </a:lnTo>
                <a:lnTo>
                  <a:pt x="1606" y="7446"/>
                </a:lnTo>
                <a:lnTo>
                  <a:pt x="1704" y="6789"/>
                </a:lnTo>
                <a:lnTo>
                  <a:pt x="1801" y="6132"/>
                </a:lnTo>
                <a:lnTo>
                  <a:pt x="1898" y="5816"/>
                </a:lnTo>
                <a:lnTo>
                  <a:pt x="1996" y="5499"/>
                </a:lnTo>
                <a:lnTo>
                  <a:pt x="2117" y="5159"/>
                </a:lnTo>
                <a:lnTo>
                  <a:pt x="2288" y="5305"/>
                </a:lnTo>
                <a:lnTo>
                  <a:pt x="2458" y="5426"/>
                </a:lnTo>
                <a:lnTo>
                  <a:pt x="2701" y="5597"/>
                </a:lnTo>
                <a:lnTo>
                  <a:pt x="2823" y="5645"/>
                </a:lnTo>
                <a:lnTo>
                  <a:pt x="2945" y="5694"/>
                </a:lnTo>
                <a:lnTo>
                  <a:pt x="3066" y="5694"/>
                </a:lnTo>
                <a:lnTo>
                  <a:pt x="3139" y="5670"/>
                </a:lnTo>
                <a:lnTo>
                  <a:pt x="3212" y="5597"/>
                </a:lnTo>
                <a:lnTo>
                  <a:pt x="3237" y="5524"/>
                </a:lnTo>
                <a:lnTo>
                  <a:pt x="3237" y="5451"/>
                </a:lnTo>
                <a:lnTo>
                  <a:pt x="3237" y="5353"/>
                </a:lnTo>
                <a:lnTo>
                  <a:pt x="3164" y="5280"/>
                </a:lnTo>
                <a:lnTo>
                  <a:pt x="3091" y="5232"/>
                </a:lnTo>
                <a:lnTo>
                  <a:pt x="2872" y="5134"/>
                </a:lnTo>
                <a:lnTo>
                  <a:pt x="2677" y="5037"/>
                </a:lnTo>
                <a:lnTo>
                  <a:pt x="2482" y="4915"/>
                </a:lnTo>
                <a:lnTo>
                  <a:pt x="2288" y="4842"/>
                </a:lnTo>
                <a:lnTo>
                  <a:pt x="2555" y="4429"/>
                </a:lnTo>
                <a:lnTo>
                  <a:pt x="2847" y="4039"/>
                </a:lnTo>
                <a:lnTo>
                  <a:pt x="3188" y="3674"/>
                </a:lnTo>
                <a:lnTo>
                  <a:pt x="3529" y="3334"/>
                </a:lnTo>
                <a:lnTo>
                  <a:pt x="3796" y="3090"/>
                </a:lnTo>
                <a:lnTo>
                  <a:pt x="4088" y="2896"/>
                </a:lnTo>
                <a:lnTo>
                  <a:pt x="4380" y="2701"/>
                </a:lnTo>
                <a:lnTo>
                  <a:pt x="4697" y="2506"/>
                </a:lnTo>
                <a:lnTo>
                  <a:pt x="4770" y="2677"/>
                </a:lnTo>
                <a:lnTo>
                  <a:pt x="4867" y="2847"/>
                </a:lnTo>
                <a:lnTo>
                  <a:pt x="4989" y="3090"/>
                </a:lnTo>
                <a:lnTo>
                  <a:pt x="5062" y="3188"/>
                </a:lnTo>
                <a:lnTo>
                  <a:pt x="5159" y="3285"/>
                </a:lnTo>
                <a:lnTo>
                  <a:pt x="5232" y="3334"/>
                </a:lnTo>
                <a:lnTo>
                  <a:pt x="5329" y="3334"/>
                </a:lnTo>
                <a:lnTo>
                  <a:pt x="5402" y="3309"/>
                </a:lnTo>
                <a:lnTo>
                  <a:pt x="5475" y="3261"/>
                </a:lnTo>
                <a:lnTo>
                  <a:pt x="5524" y="3188"/>
                </a:lnTo>
                <a:lnTo>
                  <a:pt x="5548" y="3115"/>
                </a:lnTo>
                <a:lnTo>
                  <a:pt x="5524" y="3042"/>
                </a:lnTo>
                <a:lnTo>
                  <a:pt x="5475" y="2969"/>
                </a:lnTo>
                <a:lnTo>
                  <a:pt x="5402" y="2920"/>
                </a:lnTo>
                <a:lnTo>
                  <a:pt x="5354" y="2847"/>
                </a:lnTo>
                <a:lnTo>
                  <a:pt x="5232" y="2677"/>
                </a:lnTo>
                <a:lnTo>
                  <a:pt x="5135" y="2506"/>
                </a:lnTo>
                <a:lnTo>
                  <a:pt x="5013" y="2360"/>
                </a:lnTo>
                <a:lnTo>
                  <a:pt x="5402" y="2166"/>
                </a:lnTo>
                <a:lnTo>
                  <a:pt x="5792" y="2020"/>
                </a:lnTo>
                <a:lnTo>
                  <a:pt x="6084" y="1922"/>
                </a:lnTo>
                <a:lnTo>
                  <a:pt x="6375" y="1849"/>
                </a:lnTo>
                <a:lnTo>
                  <a:pt x="6984" y="1728"/>
                </a:lnTo>
                <a:lnTo>
                  <a:pt x="7178" y="1703"/>
                </a:lnTo>
                <a:lnTo>
                  <a:pt x="7397" y="1679"/>
                </a:lnTo>
                <a:lnTo>
                  <a:pt x="7616" y="1679"/>
                </a:lnTo>
                <a:lnTo>
                  <a:pt x="7835" y="1655"/>
                </a:lnTo>
                <a:lnTo>
                  <a:pt x="7835" y="1825"/>
                </a:lnTo>
                <a:lnTo>
                  <a:pt x="7835" y="1995"/>
                </a:lnTo>
                <a:lnTo>
                  <a:pt x="7835" y="2287"/>
                </a:lnTo>
                <a:lnTo>
                  <a:pt x="7884" y="2579"/>
                </a:lnTo>
                <a:lnTo>
                  <a:pt x="7908" y="2652"/>
                </a:lnTo>
                <a:lnTo>
                  <a:pt x="7957" y="2701"/>
                </a:lnTo>
                <a:lnTo>
                  <a:pt x="8030" y="2725"/>
                </a:lnTo>
                <a:lnTo>
                  <a:pt x="8127" y="2750"/>
                </a:lnTo>
                <a:lnTo>
                  <a:pt x="8200" y="2725"/>
                </a:lnTo>
                <a:lnTo>
                  <a:pt x="8273" y="2677"/>
                </a:lnTo>
                <a:lnTo>
                  <a:pt x="8322" y="2604"/>
                </a:lnTo>
                <a:lnTo>
                  <a:pt x="8322" y="2506"/>
                </a:lnTo>
                <a:lnTo>
                  <a:pt x="8273" y="1995"/>
                </a:lnTo>
                <a:lnTo>
                  <a:pt x="8273" y="1776"/>
                </a:lnTo>
                <a:lnTo>
                  <a:pt x="8249" y="1655"/>
                </a:lnTo>
                <a:lnTo>
                  <a:pt x="8225" y="1533"/>
                </a:lnTo>
                <a:lnTo>
                  <a:pt x="8444" y="1509"/>
                </a:lnTo>
                <a:close/>
                <a:moveTo>
                  <a:pt x="4575" y="14624"/>
                </a:moveTo>
                <a:lnTo>
                  <a:pt x="4794" y="14746"/>
                </a:lnTo>
                <a:lnTo>
                  <a:pt x="4672" y="14892"/>
                </a:lnTo>
                <a:lnTo>
                  <a:pt x="4526" y="15086"/>
                </a:lnTo>
                <a:lnTo>
                  <a:pt x="4502" y="15135"/>
                </a:lnTo>
                <a:lnTo>
                  <a:pt x="4283" y="14989"/>
                </a:lnTo>
                <a:lnTo>
                  <a:pt x="4380" y="14867"/>
                </a:lnTo>
                <a:lnTo>
                  <a:pt x="4478" y="14746"/>
                </a:lnTo>
                <a:lnTo>
                  <a:pt x="4575" y="14624"/>
                </a:lnTo>
                <a:close/>
                <a:moveTo>
                  <a:pt x="11996" y="14405"/>
                </a:moveTo>
                <a:lnTo>
                  <a:pt x="12045" y="14575"/>
                </a:lnTo>
                <a:lnTo>
                  <a:pt x="12118" y="14770"/>
                </a:lnTo>
                <a:lnTo>
                  <a:pt x="12167" y="14940"/>
                </a:lnTo>
                <a:lnTo>
                  <a:pt x="12191" y="14989"/>
                </a:lnTo>
                <a:lnTo>
                  <a:pt x="11850" y="15184"/>
                </a:lnTo>
                <a:lnTo>
                  <a:pt x="11826" y="15086"/>
                </a:lnTo>
                <a:lnTo>
                  <a:pt x="11777" y="14989"/>
                </a:lnTo>
                <a:lnTo>
                  <a:pt x="11656" y="14819"/>
                </a:lnTo>
                <a:lnTo>
                  <a:pt x="11534" y="14648"/>
                </a:lnTo>
                <a:lnTo>
                  <a:pt x="11777" y="14527"/>
                </a:lnTo>
                <a:lnTo>
                  <a:pt x="11996" y="14405"/>
                </a:lnTo>
                <a:close/>
                <a:moveTo>
                  <a:pt x="11339" y="14746"/>
                </a:moveTo>
                <a:lnTo>
                  <a:pt x="11364" y="14892"/>
                </a:lnTo>
                <a:lnTo>
                  <a:pt x="11437" y="15111"/>
                </a:lnTo>
                <a:lnTo>
                  <a:pt x="11558" y="15330"/>
                </a:lnTo>
                <a:lnTo>
                  <a:pt x="11169" y="15500"/>
                </a:lnTo>
                <a:lnTo>
                  <a:pt x="11193" y="15451"/>
                </a:lnTo>
                <a:lnTo>
                  <a:pt x="11169" y="15378"/>
                </a:lnTo>
                <a:lnTo>
                  <a:pt x="10901" y="15086"/>
                </a:lnTo>
                <a:lnTo>
                  <a:pt x="10804" y="14916"/>
                </a:lnTo>
                <a:lnTo>
                  <a:pt x="11023" y="14843"/>
                </a:lnTo>
                <a:lnTo>
                  <a:pt x="11339" y="14746"/>
                </a:lnTo>
                <a:close/>
                <a:moveTo>
                  <a:pt x="5135" y="14916"/>
                </a:moveTo>
                <a:lnTo>
                  <a:pt x="5548" y="15086"/>
                </a:lnTo>
                <a:lnTo>
                  <a:pt x="5402" y="15232"/>
                </a:lnTo>
                <a:lnTo>
                  <a:pt x="5281" y="15403"/>
                </a:lnTo>
                <a:lnTo>
                  <a:pt x="5232" y="15500"/>
                </a:lnTo>
                <a:lnTo>
                  <a:pt x="5208" y="15573"/>
                </a:lnTo>
                <a:lnTo>
                  <a:pt x="5208" y="15646"/>
                </a:lnTo>
                <a:lnTo>
                  <a:pt x="5183" y="15646"/>
                </a:lnTo>
                <a:lnTo>
                  <a:pt x="5086" y="15597"/>
                </a:lnTo>
                <a:lnTo>
                  <a:pt x="4989" y="15549"/>
                </a:lnTo>
                <a:lnTo>
                  <a:pt x="4818" y="15427"/>
                </a:lnTo>
                <a:lnTo>
                  <a:pt x="4891" y="15305"/>
                </a:lnTo>
                <a:lnTo>
                  <a:pt x="4964" y="15208"/>
                </a:lnTo>
                <a:lnTo>
                  <a:pt x="5086" y="15013"/>
                </a:lnTo>
                <a:lnTo>
                  <a:pt x="5086" y="14965"/>
                </a:lnTo>
                <a:lnTo>
                  <a:pt x="5110" y="14965"/>
                </a:lnTo>
                <a:lnTo>
                  <a:pt x="5110" y="14940"/>
                </a:lnTo>
                <a:lnTo>
                  <a:pt x="5135" y="14916"/>
                </a:lnTo>
                <a:close/>
                <a:moveTo>
                  <a:pt x="10561" y="14965"/>
                </a:moveTo>
                <a:lnTo>
                  <a:pt x="10609" y="15135"/>
                </a:lnTo>
                <a:lnTo>
                  <a:pt x="10707" y="15305"/>
                </a:lnTo>
                <a:lnTo>
                  <a:pt x="10804" y="15451"/>
                </a:lnTo>
                <a:lnTo>
                  <a:pt x="10926" y="15573"/>
                </a:lnTo>
                <a:lnTo>
                  <a:pt x="10950" y="15597"/>
                </a:lnTo>
                <a:lnTo>
                  <a:pt x="10877" y="15622"/>
                </a:lnTo>
                <a:lnTo>
                  <a:pt x="10609" y="15719"/>
                </a:lnTo>
                <a:lnTo>
                  <a:pt x="10585" y="15670"/>
                </a:lnTo>
                <a:lnTo>
                  <a:pt x="10512" y="15476"/>
                </a:lnTo>
                <a:lnTo>
                  <a:pt x="10415" y="15305"/>
                </a:lnTo>
                <a:lnTo>
                  <a:pt x="10342" y="15184"/>
                </a:lnTo>
                <a:lnTo>
                  <a:pt x="10293" y="15038"/>
                </a:lnTo>
                <a:lnTo>
                  <a:pt x="10561" y="14965"/>
                </a:lnTo>
                <a:close/>
                <a:moveTo>
                  <a:pt x="5913" y="15184"/>
                </a:moveTo>
                <a:lnTo>
                  <a:pt x="6327" y="15257"/>
                </a:lnTo>
                <a:lnTo>
                  <a:pt x="6181" y="15403"/>
                </a:lnTo>
                <a:lnTo>
                  <a:pt x="6084" y="15500"/>
                </a:lnTo>
                <a:lnTo>
                  <a:pt x="5986" y="15597"/>
                </a:lnTo>
                <a:lnTo>
                  <a:pt x="5913" y="15743"/>
                </a:lnTo>
                <a:lnTo>
                  <a:pt x="5889" y="15792"/>
                </a:lnTo>
                <a:lnTo>
                  <a:pt x="5865" y="15865"/>
                </a:lnTo>
                <a:lnTo>
                  <a:pt x="5524" y="15768"/>
                </a:lnTo>
                <a:lnTo>
                  <a:pt x="5621" y="15622"/>
                </a:lnTo>
                <a:lnTo>
                  <a:pt x="5694" y="15476"/>
                </a:lnTo>
                <a:lnTo>
                  <a:pt x="5889" y="15208"/>
                </a:lnTo>
                <a:lnTo>
                  <a:pt x="5913" y="15184"/>
                </a:lnTo>
                <a:close/>
                <a:moveTo>
                  <a:pt x="10025" y="15062"/>
                </a:moveTo>
                <a:lnTo>
                  <a:pt x="10025" y="15159"/>
                </a:lnTo>
                <a:lnTo>
                  <a:pt x="10025" y="15232"/>
                </a:lnTo>
                <a:lnTo>
                  <a:pt x="10074" y="15427"/>
                </a:lnTo>
                <a:lnTo>
                  <a:pt x="10171" y="15597"/>
                </a:lnTo>
                <a:lnTo>
                  <a:pt x="10220" y="15768"/>
                </a:lnTo>
                <a:lnTo>
                  <a:pt x="10244" y="15816"/>
                </a:lnTo>
                <a:lnTo>
                  <a:pt x="9758" y="15914"/>
                </a:lnTo>
                <a:lnTo>
                  <a:pt x="9758" y="15841"/>
                </a:lnTo>
                <a:lnTo>
                  <a:pt x="9758" y="15743"/>
                </a:lnTo>
                <a:lnTo>
                  <a:pt x="9709" y="15597"/>
                </a:lnTo>
                <a:lnTo>
                  <a:pt x="9660" y="15354"/>
                </a:lnTo>
                <a:lnTo>
                  <a:pt x="9660" y="15135"/>
                </a:lnTo>
                <a:lnTo>
                  <a:pt x="10025" y="15062"/>
                </a:lnTo>
                <a:close/>
                <a:moveTo>
                  <a:pt x="9466" y="15135"/>
                </a:moveTo>
                <a:lnTo>
                  <a:pt x="9441" y="15257"/>
                </a:lnTo>
                <a:lnTo>
                  <a:pt x="9417" y="15354"/>
                </a:lnTo>
                <a:lnTo>
                  <a:pt x="9417" y="15549"/>
                </a:lnTo>
                <a:lnTo>
                  <a:pt x="9417" y="15768"/>
                </a:lnTo>
                <a:lnTo>
                  <a:pt x="9441" y="15889"/>
                </a:lnTo>
                <a:lnTo>
                  <a:pt x="9490" y="15987"/>
                </a:lnTo>
                <a:lnTo>
                  <a:pt x="9441" y="15987"/>
                </a:lnTo>
                <a:lnTo>
                  <a:pt x="9247" y="16011"/>
                </a:lnTo>
                <a:lnTo>
                  <a:pt x="9222" y="15889"/>
                </a:lnTo>
                <a:lnTo>
                  <a:pt x="9198" y="15768"/>
                </a:lnTo>
                <a:lnTo>
                  <a:pt x="9125" y="15451"/>
                </a:lnTo>
                <a:lnTo>
                  <a:pt x="9125" y="15354"/>
                </a:lnTo>
                <a:lnTo>
                  <a:pt x="9076" y="15208"/>
                </a:lnTo>
                <a:lnTo>
                  <a:pt x="9441" y="15159"/>
                </a:lnTo>
                <a:lnTo>
                  <a:pt x="9466" y="15135"/>
                </a:lnTo>
                <a:close/>
                <a:moveTo>
                  <a:pt x="6594" y="15305"/>
                </a:moveTo>
                <a:lnTo>
                  <a:pt x="7032" y="15354"/>
                </a:lnTo>
                <a:lnTo>
                  <a:pt x="6984" y="15476"/>
                </a:lnTo>
                <a:lnTo>
                  <a:pt x="6935" y="15573"/>
                </a:lnTo>
                <a:lnTo>
                  <a:pt x="6886" y="15743"/>
                </a:lnTo>
                <a:lnTo>
                  <a:pt x="6813" y="15889"/>
                </a:lnTo>
                <a:lnTo>
                  <a:pt x="6765" y="15962"/>
                </a:lnTo>
                <a:lnTo>
                  <a:pt x="6740" y="16060"/>
                </a:lnTo>
                <a:lnTo>
                  <a:pt x="6254" y="15962"/>
                </a:lnTo>
                <a:lnTo>
                  <a:pt x="6351" y="15816"/>
                </a:lnTo>
                <a:lnTo>
                  <a:pt x="6448" y="15646"/>
                </a:lnTo>
                <a:lnTo>
                  <a:pt x="6521" y="15500"/>
                </a:lnTo>
                <a:lnTo>
                  <a:pt x="6570" y="15403"/>
                </a:lnTo>
                <a:lnTo>
                  <a:pt x="6594" y="15305"/>
                </a:lnTo>
                <a:close/>
                <a:moveTo>
                  <a:pt x="8249" y="15354"/>
                </a:moveTo>
                <a:lnTo>
                  <a:pt x="8225" y="15476"/>
                </a:lnTo>
                <a:lnTo>
                  <a:pt x="8200" y="15573"/>
                </a:lnTo>
                <a:lnTo>
                  <a:pt x="8200" y="15695"/>
                </a:lnTo>
                <a:lnTo>
                  <a:pt x="8200" y="15816"/>
                </a:lnTo>
                <a:lnTo>
                  <a:pt x="8273" y="16035"/>
                </a:lnTo>
                <a:lnTo>
                  <a:pt x="8127" y="16060"/>
                </a:lnTo>
                <a:lnTo>
                  <a:pt x="8103" y="16011"/>
                </a:lnTo>
                <a:lnTo>
                  <a:pt x="8079" y="15962"/>
                </a:lnTo>
                <a:lnTo>
                  <a:pt x="8054" y="15938"/>
                </a:lnTo>
                <a:lnTo>
                  <a:pt x="8054" y="15914"/>
                </a:lnTo>
                <a:lnTo>
                  <a:pt x="8054" y="15695"/>
                </a:lnTo>
                <a:lnTo>
                  <a:pt x="8079" y="15476"/>
                </a:lnTo>
                <a:lnTo>
                  <a:pt x="8079" y="15354"/>
                </a:lnTo>
                <a:close/>
                <a:moveTo>
                  <a:pt x="8930" y="15232"/>
                </a:moveTo>
                <a:lnTo>
                  <a:pt x="8906" y="15305"/>
                </a:lnTo>
                <a:lnTo>
                  <a:pt x="8882" y="15403"/>
                </a:lnTo>
                <a:lnTo>
                  <a:pt x="8857" y="15573"/>
                </a:lnTo>
                <a:lnTo>
                  <a:pt x="8857" y="15816"/>
                </a:lnTo>
                <a:lnTo>
                  <a:pt x="8882" y="15938"/>
                </a:lnTo>
                <a:lnTo>
                  <a:pt x="8930" y="16060"/>
                </a:lnTo>
                <a:lnTo>
                  <a:pt x="8638" y="16084"/>
                </a:lnTo>
                <a:lnTo>
                  <a:pt x="8638" y="16035"/>
                </a:lnTo>
                <a:lnTo>
                  <a:pt x="8638" y="15987"/>
                </a:lnTo>
                <a:lnTo>
                  <a:pt x="8565" y="15816"/>
                </a:lnTo>
                <a:lnTo>
                  <a:pt x="8517" y="15622"/>
                </a:lnTo>
                <a:lnTo>
                  <a:pt x="8541" y="15476"/>
                </a:lnTo>
                <a:lnTo>
                  <a:pt x="8541" y="15330"/>
                </a:lnTo>
                <a:lnTo>
                  <a:pt x="8614" y="15305"/>
                </a:lnTo>
                <a:lnTo>
                  <a:pt x="8663" y="15257"/>
                </a:lnTo>
                <a:lnTo>
                  <a:pt x="8930" y="15232"/>
                </a:lnTo>
                <a:close/>
                <a:moveTo>
                  <a:pt x="7738" y="15378"/>
                </a:moveTo>
                <a:lnTo>
                  <a:pt x="7689" y="15646"/>
                </a:lnTo>
                <a:lnTo>
                  <a:pt x="7665" y="15914"/>
                </a:lnTo>
                <a:lnTo>
                  <a:pt x="7689" y="16011"/>
                </a:lnTo>
                <a:lnTo>
                  <a:pt x="7714" y="16108"/>
                </a:lnTo>
                <a:lnTo>
                  <a:pt x="7446" y="16133"/>
                </a:lnTo>
                <a:lnTo>
                  <a:pt x="7178" y="16108"/>
                </a:lnTo>
                <a:lnTo>
                  <a:pt x="7203" y="16060"/>
                </a:lnTo>
                <a:lnTo>
                  <a:pt x="7276" y="15865"/>
                </a:lnTo>
                <a:lnTo>
                  <a:pt x="7349" y="15622"/>
                </a:lnTo>
                <a:lnTo>
                  <a:pt x="7397" y="15378"/>
                </a:lnTo>
                <a:close/>
                <a:moveTo>
                  <a:pt x="8419" y="0"/>
                </a:moveTo>
                <a:lnTo>
                  <a:pt x="8006" y="25"/>
                </a:lnTo>
                <a:lnTo>
                  <a:pt x="7592" y="98"/>
                </a:lnTo>
                <a:lnTo>
                  <a:pt x="7349" y="73"/>
                </a:lnTo>
                <a:lnTo>
                  <a:pt x="7130" y="98"/>
                </a:lnTo>
                <a:lnTo>
                  <a:pt x="6886" y="122"/>
                </a:lnTo>
                <a:lnTo>
                  <a:pt x="6667" y="171"/>
                </a:lnTo>
                <a:lnTo>
                  <a:pt x="6205" y="292"/>
                </a:lnTo>
                <a:lnTo>
                  <a:pt x="5816" y="414"/>
                </a:lnTo>
                <a:lnTo>
                  <a:pt x="5451" y="536"/>
                </a:lnTo>
                <a:lnTo>
                  <a:pt x="5110" y="682"/>
                </a:lnTo>
                <a:lnTo>
                  <a:pt x="4794" y="828"/>
                </a:lnTo>
                <a:lnTo>
                  <a:pt x="4478" y="998"/>
                </a:lnTo>
                <a:lnTo>
                  <a:pt x="3845" y="1363"/>
                </a:lnTo>
                <a:lnTo>
                  <a:pt x="3237" y="1776"/>
                </a:lnTo>
                <a:lnTo>
                  <a:pt x="2872" y="2020"/>
                </a:lnTo>
                <a:lnTo>
                  <a:pt x="2531" y="2287"/>
                </a:lnTo>
                <a:lnTo>
                  <a:pt x="2215" y="2579"/>
                </a:lnTo>
                <a:lnTo>
                  <a:pt x="1923" y="2871"/>
                </a:lnTo>
                <a:lnTo>
                  <a:pt x="1631" y="3212"/>
                </a:lnTo>
                <a:lnTo>
                  <a:pt x="1387" y="3528"/>
                </a:lnTo>
                <a:lnTo>
                  <a:pt x="1144" y="3893"/>
                </a:lnTo>
                <a:lnTo>
                  <a:pt x="949" y="4283"/>
                </a:lnTo>
                <a:lnTo>
                  <a:pt x="755" y="4648"/>
                </a:lnTo>
                <a:lnTo>
                  <a:pt x="609" y="5037"/>
                </a:lnTo>
                <a:lnTo>
                  <a:pt x="463" y="5426"/>
                </a:lnTo>
                <a:lnTo>
                  <a:pt x="341" y="5840"/>
                </a:lnTo>
                <a:lnTo>
                  <a:pt x="244" y="6254"/>
                </a:lnTo>
                <a:lnTo>
                  <a:pt x="146" y="6643"/>
                </a:lnTo>
                <a:lnTo>
                  <a:pt x="98" y="7057"/>
                </a:lnTo>
                <a:lnTo>
                  <a:pt x="49" y="7470"/>
                </a:lnTo>
                <a:lnTo>
                  <a:pt x="0" y="7908"/>
                </a:lnTo>
                <a:lnTo>
                  <a:pt x="0" y="8346"/>
                </a:lnTo>
                <a:lnTo>
                  <a:pt x="0" y="8784"/>
                </a:lnTo>
                <a:lnTo>
                  <a:pt x="25" y="9198"/>
                </a:lnTo>
                <a:lnTo>
                  <a:pt x="98" y="9636"/>
                </a:lnTo>
                <a:lnTo>
                  <a:pt x="171" y="10049"/>
                </a:lnTo>
                <a:lnTo>
                  <a:pt x="268" y="10487"/>
                </a:lnTo>
                <a:lnTo>
                  <a:pt x="390" y="10901"/>
                </a:lnTo>
                <a:lnTo>
                  <a:pt x="560" y="11315"/>
                </a:lnTo>
                <a:lnTo>
                  <a:pt x="730" y="11728"/>
                </a:lnTo>
                <a:lnTo>
                  <a:pt x="949" y="12118"/>
                </a:lnTo>
                <a:lnTo>
                  <a:pt x="1193" y="12507"/>
                </a:lnTo>
                <a:lnTo>
                  <a:pt x="1436" y="12896"/>
                </a:lnTo>
                <a:lnTo>
                  <a:pt x="1704" y="13261"/>
                </a:lnTo>
                <a:lnTo>
                  <a:pt x="2263" y="13967"/>
                </a:lnTo>
                <a:lnTo>
                  <a:pt x="2580" y="14308"/>
                </a:lnTo>
                <a:lnTo>
                  <a:pt x="2896" y="14624"/>
                </a:lnTo>
                <a:lnTo>
                  <a:pt x="3261" y="14892"/>
                </a:lnTo>
                <a:lnTo>
                  <a:pt x="3626" y="15159"/>
                </a:lnTo>
                <a:lnTo>
                  <a:pt x="4015" y="15403"/>
                </a:lnTo>
                <a:lnTo>
                  <a:pt x="4210" y="15524"/>
                </a:lnTo>
                <a:lnTo>
                  <a:pt x="4405" y="15670"/>
                </a:lnTo>
                <a:lnTo>
                  <a:pt x="4648" y="15889"/>
                </a:lnTo>
                <a:lnTo>
                  <a:pt x="4770" y="15987"/>
                </a:lnTo>
                <a:lnTo>
                  <a:pt x="4916" y="16060"/>
                </a:lnTo>
                <a:lnTo>
                  <a:pt x="5329" y="16230"/>
                </a:lnTo>
                <a:lnTo>
                  <a:pt x="5767" y="16352"/>
                </a:lnTo>
                <a:lnTo>
                  <a:pt x="6205" y="16473"/>
                </a:lnTo>
                <a:lnTo>
                  <a:pt x="6643" y="16571"/>
                </a:lnTo>
                <a:lnTo>
                  <a:pt x="7081" y="16619"/>
                </a:lnTo>
                <a:lnTo>
                  <a:pt x="7543" y="16619"/>
                </a:lnTo>
                <a:lnTo>
                  <a:pt x="7981" y="16595"/>
                </a:lnTo>
                <a:lnTo>
                  <a:pt x="8419" y="16522"/>
                </a:lnTo>
                <a:lnTo>
                  <a:pt x="8492" y="16498"/>
                </a:lnTo>
                <a:lnTo>
                  <a:pt x="8541" y="16449"/>
                </a:lnTo>
                <a:lnTo>
                  <a:pt x="8760" y="16498"/>
                </a:lnTo>
                <a:lnTo>
                  <a:pt x="8979" y="16498"/>
                </a:lnTo>
                <a:lnTo>
                  <a:pt x="9417" y="16425"/>
                </a:lnTo>
                <a:lnTo>
                  <a:pt x="9855" y="16352"/>
                </a:lnTo>
                <a:lnTo>
                  <a:pt x="10293" y="16254"/>
                </a:lnTo>
                <a:lnTo>
                  <a:pt x="10707" y="16133"/>
                </a:lnTo>
                <a:lnTo>
                  <a:pt x="11120" y="15987"/>
                </a:lnTo>
                <a:lnTo>
                  <a:pt x="11510" y="15841"/>
                </a:lnTo>
                <a:lnTo>
                  <a:pt x="11875" y="15670"/>
                </a:lnTo>
                <a:lnTo>
                  <a:pt x="12240" y="15476"/>
                </a:lnTo>
                <a:lnTo>
                  <a:pt x="12605" y="15257"/>
                </a:lnTo>
                <a:lnTo>
                  <a:pt x="12945" y="15013"/>
                </a:lnTo>
                <a:lnTo>
                  <a:pt x="13262" y="14770"/>
                </a:lnTo>
                <a:lnTo>
                  <a:pt x="13578" y="14502"/>
                </a:lnTo>
                <a:lnTo>
                  <a:pt x="13870" y="14235"/>
                </a:lnTo>
                <a:lnTo>
                  <a:pt x="14186" y="13918"/>
                </a:lnTo>
                <a:lnTo>
                  <a:pt x="14454" y="13626"/>
                </a:lnTo>
                <a:lnTo>
                  <a:pt x="14697" y="13286"/>
                </a:lnTo>
                <a:lnTo>
                  <a:pt x="14940" y="12945"/>
                </a:lnTo>
                <a:lnTo>
                  <a:pt x="15159" y="12580"/>
                </a:lnTo>
                <a:lnTo>
                  <a:pt x="15354" y="12215"/>
                </a:lnTo>
                <a:lnTo>
                  <a:pt x="15549" y="11850"/>
                </a:lnTo>
                <a:lnTo>
                  <a:pt x="15719" y="11461"/>
                </a:lnTo>
                <a:lnTo>
                  <a:pt x="15865" y="11071"/>
                </a:lnTo>
                <a:lnTo>
                  <a:pt x="16011" y="10658"/>
                </a:lnTo>
                <a:lnTo>
                  <a:pt x="16108" y="10244"/>
                </a:lnTo>
                <a:lnTo>
                  <a:pt x="16206" y="9806"/>
                </a:lnTo>
                <a:lnTo>
                  <a:pt x="16254" y="9514"/>
                </a:lnTo>
                <a:lnTo>
                  <a:pt x="16279" y="9198"/>
                </a:lnTo>
                <a:lnTo>
                  <a:pt x="16279" y="9028"/>
                </a:lnTo>
                <a:lnTo>
                  <a:pt x="16279" y="8882"/>
                </a:lnTo>
                <a:lnTo>
                  <a:pt x="16230" y="8736"/>
                </a:lnTo>
                <a:lnTo>
                  <a:pt x="16157" y="8614"/>
                </a:lnTo>
                <a:lnTo>
                  <a:pt x="16157" y="8298"/>
                </a:lnTo>
                <a:lnTo>
                  <a:pt x="16157" y="8079"/>
                </a:lnTo>
                <a:lnTo>
                  <a:pt x="16157" y="7860"/>
                </a:lnTo>
                <a:lnTo>
                  <a:pt x="16157" y="7641"/>
                </a:lnTo>
                <a:lnTo>
                  <a:pt x="16157" y="7422"/>
                </a:lnTo>
                <a:lnTo>
                  <a:pt x="16084" y="6935"/>
                </a:lnTo>
                <a:lnTo>
                  <a:pt x="15962" y="6448"/>
                </a:lnTo>
                <a:lnTo>
                  <a:pt x="15841" y="5962"/>
                </a:lnTo>
                <a:lnTo>
                  <a:pt x="15743" y="5499"/>
                </a:lnTo>
                <a:lnTo>
                  <a:pt x="15622" y="5061"/>
                </a:lnTo>
                <a:lnTo>
                  <a:pt x="15500" y="4648"/>
                </a:lnTo>
                <a:lnTo>
                  <a:pt x="15330" y="4234"/>
                </a:lnTo>
                <a:lnTo>
                  <a:pt x="15135" y="3845"/>
                </a:lnTo>
                <a:lnTo>
                  <a:pt x="14892" y="3480"/>
                </a:lnTo>
                <a:lnTo>
                  <a:pt x="14648" y="3139"/>
                </a:lnTo>
                <a:lnTo>
                  <a:pt x="14356" y="2798"/>
                </a:lnTo>
                <a:lnTo>
                  <a:pt x="14065" y="2458"/>
                </a:lnTo>
                <a:lnTo>
                  <a:pt x="13724" y="2166"/>
                </a:lnTo>
                <a:lnTo>
                  <a:pt x="13359" y="1874"/>
                </a:lnTo>
                <a:lnTo>
                  <a:pt x="12970" y="1606"/>
                </a:lnTo>
                <a:lnTo>
                  <a:pt x="12556" y="1363"/>
                </a:lnTo>
                <a:lnTo>
                  <a:pt x="12142" y="1144"/>
                </a:lnTo>
                <a:lnTo>
                  <a:pt x="11729" y="925"/>
                </a:lnTo>
                <a:lnTo>
                  <a:pt x="10877" y="560"/>
                </a:lnTo>
                <a:lnTo>
                  <a:pt x="10488" y="414"/>
                </a:lnTo>
                <a:lnTo>
                  <a:pt x="10098" y="292"/>
                </a:lnTo>
                <a:lnTo>
                  <a:pt x="9685" y="171"/>
                </a:lnTo>
                <a:lnTo>
                  <a:pt x="9271" y="73"/>
                </a:lnTo>
                <a:lnTo>
                  <a:pt x="8833" y="25"/>
                </a:lnTo>
                <a:lnTo>
                  <a:pt x="841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48"/>
          <p:cNvSpPr/>
          <p:nvPr/>
        </p:nvSpPr>
        <p:spPr>
          <a:xfrm>
            <a:off x="4184908" y="1247289"/>
            <a:ext cx="285575" cy="353569"/>
          </a:xfrm>
          <a:custGeom>
            <a:avLst/>
            <a:gdLst/>
            <a:ahLst/>
            <a:cxnLst/>
            <a:rect l="l" t="t" r="r" b="b"/>
            <a:pathLst>
              <a:path w="16863" h="20878" extrusionOk="0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60" y="2093"/>
                </a:lnTo>
                <a:lnTo>
                  <a:pt x="1485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41" y="2798"/>
                </a:lnTo>
                <a:lnTo>
                  <a:pt x="901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39" y="2287"/>
                </a:lnTo>
                <a:lnTo>
                  <a:pt x="1436" y="2117"/>
                </a:lnTo>
                <a:lnTo>
                  <a:pt x="1460" y="2093"/>
                </a:lnTo>
                <a:lnTo>
                  <a:pt x="1436" y="2044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487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3237" y="803"/>
                </a:moveTo>
                <a:lnTo>
                  <a:pt x="13383" y="949"/>
                </a:lnTo>
                <a:lnTo>
                  <a:pt x="13651" y="1192"/>
                </a:lnTo>
                <a:lnTo>
                  <a:pt x="13943" y="1436"/>
                </a:lnTo>
                <a:lnTo>
                  <a:pt x="14210" y="1655"/>
                </a:lnTo>
                <a:lnTo>
                  <a:pt x="14454" y="1922"/>
                </a:lnTo>
                <a:lnTo>
                  <a:pt x="14697" y="2214"/>
                </a:lnTo>
                <a:lnTo>
                  <a:pt x="14965" y="2482"/>
                </a:lnTo>
                <a:lnTo>
                  <a:pt x="15500" y="3017"/>
                </a:lnTo>
                <a:lnTo>
                  <a:pt x="15646" y="3188"/>
                </a:lnTo>
                <a:lnTo>
                  <a:pt x="15792" y="3382"/>
                </a:lnTo>
                <a:lnTo>
                  <a:pt x="15938" y="3577"/>
                </a:lnTo>
                <a:lnTo>
                  <a:pt x="16084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1" y="3042"/>
                </a:lnTo>
                <a:lnTo>
                  <a:pt x="13188" y="2239"/>
                </a:lnTo>
                <a:lnTo>
                  <a:pt x="13188" y="1874"/>
                </a:lnTo>
                <a:lnTo>
                  <a:pt x="13188" y="1533"/>
                </a:lnTo>
                <a:lnTo>
                  <a:pt x="13237" y="803"/>
                </a:lnTo>
                <a:close/>
                <a:moveTo>
                  <a:pt x="1509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193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09" y="3163"/>
                </a:lnTo>
                <a:close/>
                <a:moveTo>
                  <a:pt x="1533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68" y="4745"/>
                </a:lnTo>
                <a:lnTo>
                  <a:pt x="828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03" y="4477"/>
                </a:lnTo>
                <a:lnTo>
                  <a:pt x="1095" y="4258"/>
                </a:lnTo>
                <a:lnTo>
                  <a:pt x="1533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17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487" y="6254"/>
                </a:lnTo>
                <a:lnTo>
                  <a:pt x="487" y="5499"/>
                </a:lnTo>
                <a:lnTo>
                  <a:pt x="633" y="5475"/>
                </a:lnTo>
                <a:lnTo>
                  <a:pt x="755" y="5426"/>
                </a:lnTo>
                <a:lnTo>
                  <a:pt x="998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68" y="6473"/>
                </a:lnTo>
                <a:lnTo>
                  <a:pt x="998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487" y="6448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6984" y="6205"/>
                </a:moveTo>
                <a:lnTo>
                  <a:pt x="6935" y="6229"/>
                </a:lnTo>
                <a:lnTo>
                  <a:pt x="6862" y="6278"/>
                </a:lnTo>
                <a:lnTo>
                  <a:pt x="6716" y="6424"/>
                </a:lnTo>
                <a:lnTo>
                  <a:pt x="6546" y="6594"/>
                </a:lnTo>
                <a:lnTo>
                  <a:pt x="6327" y="6740"/>
                </a:lnTo>
                <a:lnTo>
                  <a:pt x="6108" y="6862"/>
                </a:lnTo>
                <a:lnTo>
                  <a:pt x="5986" y="6911"/>
                </a:lnTo>
                <a:lnTo>
                  <a:pt x="5889" y="6935"/>
                </a:lnTo>
                <a:lnTo>
                  <a:pt x="5767" y="6935"/>
                </a:lnTo>
                <a:lnTo>
                  <a:pt x="5670" y="6911"/>
                </a:lnTo>
                <a:lnTo>
                  <a:pt x="5572" y="6886"/>
                </a:lnTo>
                <a:lnTo>
                  <a:pt x="5499" y="6838"/>
                </a:lnTo>
                <a:lnTo>
                  <a:pt x="5426" y="6740"/>
                </a:lnTo>
                <a:lnTo>
                  <a:pt x="5353" y="6619"/>
                </a:lnTo>
                <a:lnTo>
                  <a:pt x="5305" y="6546"/>
                </a:lnTo>
                <a:lnTo>
                  <a:pt x="5232" y="6521"/>
                </a:lnTo>
                <a:lnTo>
                  <a:pt x="5134" y="6521"/>
                </a:lnTo>
                <a:lnTo>
                  <a:pt x="5061" y="6546"/>
                </a:lnTo>
                <a:lnTo>
                  <a:pt x="4794" y="6716"/>
                </a:lnTo>
                <a:lnTo>
                  <a:pt x="4599" y="6813"/>
                </a:lnTo>
                <a:lnTo>
                  <a:pt x="4429" y="6911"/>
                </a:lnTo>
                <a:lnTo>
                  <a:pt x="4283" y="6959"/>
                </a:lnTo>
                <a:lnTo>
                  <a:pt x="4210" y="6959"/>
                </a:lnTo>
                <a:lnTo>
                  <a:pt x="4137" y="6935"/>
                </a:lnTo>
                <a:lnTo>
                  <a:pt x="4088" y="6911"/>
                </a:lnTo>
                <a:lnTo>
                  <a:pt x="4064" y="6838"/>
                </a:lnTo>
                <a:lnTo>
                  <a:pt x="4039" y="6765"/>
                </a:lnTo>
                <a:lnTo>
                  <a:pt x="4039" y="6667"/>
                </a:lnTo>
                <a:lnTo>
                  <a:pt x="4039" y="6619"/>
                </a:lnTo>
                <a:lnTo>
                  <a:pt x="4015" y="6594"/>
                </a:lnTo>
                <a:lnTo>
                  <a:pt x="3966" y="6570"/>
                </a:lnTo>
                <a:lnTo>
                  <a:pt x="3893" y="6570"/>
                </a:lnTo>
                <a:lnTo>
                  <a:pt x="3845" y="6643"/>
                </a:lnTo>
                <a:lnTo>
                  <a:pt x="3796" y="6862"/>
                </a:lnTo>
                <a:lnTo>
                  <a:pt x="3772" y="6959"/>
                </a:lnTo>
                <a:lnTo>
                  <a:pt x="3772" y="7057"/>
                </a:lnTo>
                <a:lnTo>
                  <a:pt x="3796" y="7154"/>
                </a:lnTo>
                <a:lnTo>
                  <a:pt x="3845" y="7251"/>
                </a:lnTo>
                <a:lnTo>
                  <a:pt x="3942" y="7300"/>
                </a:lnTo>
                <a:lnTo>
                  <a:pt x="4064" y="7349"/>
                </a:lnTo>
                <a:lnTo>
                  <a:pt x="4331" y="7349"/>
                </a:lnTo>
                <a:lnTo>
                  <a:pt x="4453" y="7324"/>
                </a:lnTo>
                <a:lnTo>
                  <a:pt x="4599" y="7276"/>
                </a:lnTo>
                <a:lnTo>
                  <a:pt x="4842" y="7154"/>
                </a:lnTo>
                <a:lnTo>
                  <a:pt x="5086" y="7008"/>
                </a:lnTo>
                <a:lnTo>
                  <a:pt x="5183" y="7130"/>
                </a:lnTo>
                <a:lnTo>
                  <a:pt x="5280" y="7203"/>
                </a:lnTo>
                <a:lnTo>
                  <a:pt x="5378" y="7276"/>
                </a:lnTo>
                <a:lnTo>
                  <a:pt x="5499" y="7324"/>
                </a:lnTo>
                <a:lnTo>
                  <a:pt x="5597" y="7349"/>
                </a:lnTo>
                <a:lnTo>
                  <a:pt x="5718" y="7349"/>
                </a:lnTo>
                <a:lnTo>
                  <a:pt x="5962" y="7324"/>
                </a:lnTo>
                <a:lnTo>
                  <a:pt x="6229" y="7251"/>
                </a:lnTo>
                <a:lnTo>
                  <a:pt x="6473" y="7130"/>
                </a:lnTo>
                <a:lnTo>
                  <a:pt x="6716" y="6984"/>
                </a:lnTo>
                <a:lnTo>
                  <a:pt x="6935" y="6813"/>
                </a:lnTo>
                <a:lnTo>
                  <a:pt x="7057" y="6959"/>
                </a:lnTo>
                <a:lnTo>
                  <a:pt x="7203" y="7081"/>
                </a:lnTo>
                <a:lnTo>
                  <a:pt x="7373" y="7154"/>
                </a:lnTo>
                <a:lnTo>
                  <a:pt x="7568" y="7203"/>
                </a:lnTo>
                <a:lnTo>
                  <a:pt x="7714" y="7227"/>
                </a:lnTo>
                <a:lnTo>
                  <a:pt x="7981" y="7227"/>
                </a:lnTo>
                <a:lnTo>
                  <a:pt x="8103" y="7178"/>
                </a:lnTo>
                <a:lnTo>
                  <a:pt x="8225" y="7130"/>
                </a:lnTo>
                <a:lnTo>
                  <a:pt x="8322" y="7057"/>
                </a:lnTo>
                <a:lnTo>
                  <a:pt x="8541" y="6911"/>
                </a:lnTo>
                <a:lnTo>
                  <a:pt x="8663" y="7057"/>
                </a:lnTo>
                <a:lnTo>
                  <a:pt x="8833" y="7154"/>
                </a:lnTo>
                <a:lnTo>
                  <a:pt x="9028" y="7203"/>
                </a:lnTo>
                <a:lnTo>
                  <a:pt x="9222" y="7227"/>
                </a:lnTo>
                <a:lnTo>
                  <a:pt x="9441" y="7203"/>
                </a:lnTo>
                <a:lnTo>
                  <a:pt x="9636" y="7154"/>
                </a:lnTo>
                <a:lnTo>
                  <a:pt x="9830" y="7057"/>
                </a:lnTo>
                <a:lnTo>
                  <a:pt x="10001" y="6935"/>
                </a:lnTo>
                <a:lnTo>
                  <a:pt x="10171" y="7057"/>
                </a:lnTo>
                <a:lnTo>
                  <a:pt x="10341" y="7154"/>
                </a:lnTo>
                <a:lnTo>
                  <a:pt x="10512" y="7227"/>
                </a:lnTo>
                <a:lnTo>
                  <a:pt x="10706" y="7276"/>
                </a:lnTo>
                <a:lnTo>
                  <a:pt x="10877" y="7276"/>
                </a:lnTo>
                <a:lnTo>
                  <a:pt x="11047" y="7251"/>
                </a:lnTo>
                <a:lnTo>
                  <a:pt x="11193" y="7203"/>
                </a:lnTo>
                <a:lnTo>
                  <a:pt x="11339" y="7105"/>
                </a:lnTo>
                <a:lnTo>
                  <a:pt x="11436" y="7203"/>
                </a:lnTo>
                <a:lnTo>
                  <a:pt x="11534" y="7276"/>
                </a:lnTo>
                <a:lnTo>
                  <a:pt x="11655" y="7349"/>
                </a:lnTo>
                <a:lnTo>
                  <a:pt x="11777" y="7397"/>
                </a:lnTo>
                <a:lnTo>
                  <a:pt x="11899" y="7422"/>
                </a:lnTo>
                <a:lnTo>
                  <a:pt x="12020" y="7422"/>
                </a:lnTo>
                <a:lnTo>
                  <a:pt x="12142" y="7397"/>
                </a:lnTo>
                <a:lnTo>
                  <a:pt x="12239" y="7349"/>
                </a:lnTo>
                <a:lnTo>
                  <a:pt x="12337" y="7300"/>
                </a:lnTo>
                <a:lnTo>
                  <a:pt x="12434" y="7203"/>
                </a:lnTo>
                <a:lnTo>
                  <a:pt x="12604" y="7032"/>
                </a:lnTo>
                <a:lnTo>
                  <a:pt x="12848" y="7178"/>
                </a:lnTo>
                <a:lnTo>
                  <a:pt x="12969" y="7251"/>
                </a:lnTo>
                <a:lnTo>
                  <a:pt x="13091" y="7300"/>
                </a:lnTo>
                <a:lnTo>
                  <a:pt x="13213" y="7324"/>
                </a:lnTo>
                <a:lnTo>
                  <a:pt x="13334" y="7324"/>
                </a:lnTo>
                <a:lnTo>
                  <a:pt x="13432" y="7300"/>
                </a:lnTo>
                <a:lnTo>
                  <a:pt x="13529" y="7227"/>
                </a:lnTo>
                <a:lnTo>
                  <a:pt x="13651" y="7324"/>
                </a:lnTo>
                <a:lnTo>
                  <a:pt x="13797" y="7373"/>
                </a:lnTo>
                <a:lnTo>
                  <a:pt x="13967" y="7397"/>
                </a:lnTo>
                <a:lnTo>
                  <a:pt x="14113" y="7373"/>
                </a:lnTo>
                <a:lnTo>
                  <a:pt x="14259" y="7349"/>
                </a:lnTo>
                <a:lnTo>
                  <a:pt x="14405" y="7251"/>
                </a:lnTo>
                <a:lnTo>
                  <a:pt x="14502" y="7154"/>
                </a:lnTo>
                <a:lnTo>
                  <a:pt x="14575" y="7008"/>
                </a:lnTo>
                <a:lnTo>
                  <a:pt x="14575" y="6959"/>
                </a:lnTo>
                <a:lnTo>
                  <a:pt x="14575" y="6935"/>
                </a:lnTo>
                <a:lnTo>
                  <a:pt x="14527" y="6911"/>
                </a:lnTo>
                <a:lnTo>
                  <a:pt x="14502" y="6911"/>
                </a:lnTo>
                <a:lnTo>
                  <a:pt x="14283" y="6959"/>
                </a:lnTo>
                <a:lnTo>
                  <a:pt x="14016" y="7032"/>
                </a:lnTo>
                <a:lnTo>
                  <a:pt x="13894" y="7032"/>
                </a:lnTo>
                <a:lnTo>
                  <a:pt x="13772" y="7008"/>
                </a:lnTo>
                <a:lnTo>
                  <a:pt x="13699" y="6959"/>
                </a:lnTo>
                <a:lnTo>
                  <a:pt x="13651" y="6911"/>
                </a:lnTo>
                <a:lnTo>
                  <a:pt x="13651" y="6862"/>
                </a:lnTo>
                <a:lnTo>
                  <a:pt x="13626" y="6789"/>
                </a:lnTo>
                <a:lnTo>
                  <a:pt x="13578" y="6740"/>
                </a:lnTo>
                <a:lnTo>
                  <a:pt x="13529" y="6692"/>
                </a:lnTo>
                <a:lnTo>
                  <a:pt x="13407" y="6692"/>
                </a:lnTo>
                <a:lnTo>
                  <a:pt x="13359" y="6716"/>
                </a:lnTo>
                <a:lnTo>
                  <a:pt x="13334" y="6789"/>
                </a:lnTo>
                <a:lnTo>
                  <a:pt x="13310" y="6862"/>
                </a:lnTo>
                <a:lnTo>
                  <a:pt x="13286" y="6911"/>
                </a:lnTo>
                <a:lnTo>
                  <a:pt x="13286" y="6959"/>
                </a:lnTo>
                <a:lnTo>
                  <a:pt x="13261" y="6984"/>
                </a:lnTo>
                <a:lnTo>
                  <a:pt x="13115" y="6984"/>
                </a:lnTo>
                <a:lnTo>
                  <a:pt x="13018" y="6935"/>
                </a:lnTo>
                <a:lnTo>
                  <a:pt x="12823" y="6789"/>
                </a:lnTo>
                <a:lnTo>
                  <a:pt x="12677" y="6667"/>
                </a:lnTo>
                <a:lnTo>
                  <a:pt x="12629" y="6643"/>
                </a:lnTo>
                <a:lnTo>
                  <a:pt x="12580" y="6619"/>
                </a:lnTo>
                <a:lnTo>
                  <a:pt x="12507" y="6619"/>
                </a:lnTo>
                <a:lnTo>
                  <a:pt x="12458" y="6667"/>
                </a:lnTo>
                <a:lnTo>
                  <a:pt x="12264" y="6886"/>
                </a:lnTo>
                <a:lnTo>
                  <a:pt x="12166" y="6959"/>
                </a:lnTo>
                <a:lnTo>
                  <a:pt x="12045" y="7032"/>
                </a:lnTo>
                <a:lnTo>
                  <a:pt x="11947" y="7057"/>
                </a:lnTo>
                <a:lnTo>
                  <a:pt x="11850" y="7032"/>
                </a:lnTo>
                <a:lnTo>
                  <a:pt x="11777" y="7008"/>
                </a:lnTo>
                <a:lnTo>
                  <a:pt x="11704" y="6911"/>
                </a:lnTo>
                <a:lnTo>
                  <a:pt x="11631" y="6813"/>
                </a:lnTo>
                <a:lnTo>
                  <a:pt x="11582" y="6667"/>
                </a:lnTo>
                <a:lnTo>
                  <a:pt x="11582" y="6594"/>
                </a:lnTo>
                <a:lnTo>
                  <a:pt x="11534" y="6521"/>
                </a:lnTo>
                <a:lnTo>
                  <a:pt x="11485" y="6497"/>
                </a:lnTo>
                <a:lnTo>
                  <a:pt x="11436" y="6473"/>
                </a:lnTo>
                <a:lnTo>
                  <a:pt x="11363" y="6473"/>
                </a:lnTo>
                <a:lnTo>
                  <a:pt x="11315" y="6497"/>
                </a:lnTo>
                <a:lnTo>
                  <a:pt x="11266" y="6546"/>
                </a:lnTo>
                <a:lnTo>
                  <a:pt x="11217" y="6619"/>
                </a:lnTo>
                <a:lnTo>
                  <a:pt x="11193" y="6716"/>
                </a:lnTo>
                <a:lnTo>
                  <a:pt x="11144" y="6789"/>
                </a:lnTo>
                <a:lnTo>
                  <a:pt x="11071" y="6838"/>
                </a:lnTo>
                <a:lnTo>
                  <a:pt x="11023" y="6886"/>
                </a:lnTo>
                <a:lnTo>
                  <a:pt x="10950" y="6911"/>
                </a:lnTo>
                <a:lnTo>
                  <a:pt x="10877" y="6911"/>
                </a:lnTo>
                <a:lnTo>
                  <a:pt x="10706" y="6886"/>
                </a:lnTo>
                <a:lnTo>
                  <a:pt x="10560" y="6838"/>
                </a:lnTo>
                <a:lnTo>
                  <a:pt x="10390" y="6740"/>
                </a:lnTo>
                <a:lnTo>
                  <a:pt x="10268" y="6643"/>
                </a:lnTo>
                <a:lnTo>
                  <a:pt x="10147" y="6521"/>
                </a:lnTo>
                <a:lnTo>
                  <a:pt x="10074" y="6473"/>
                </a:lnTo>
                <a:lnTo>
                  <a:pt x="10001" y="6448"/>
                </a:lnTo>
                <a:lnTo>
                  <a:pt x="9928" y="6473"/>
                </a:lnTo>
                <a:lnTo>
                  <a:pt x="9855" y="6521"/>
                </a:lnTo>
                <a:lnTo>
                  <a:pt x="9757" y="6619"/>
                </a:lnTo>
                <a:lnTo>
                  <a:pt x="9611" y="6716"/>
                </a:lnTo>
                <a:lnTo>
                  <a:pt x="9441" y="6789"/>
                </a:lnTo>
                <a:lnTo>
                  <a:pt x="9271" y="6838"/>
                </a:lnTo>
                <a:lnTo>
                  <a:pt x="9101" y="6838"/>
                </a:lnTo>
                <a:lnTo>
                  <a:pt x="9028" y="6813"/>
                </a:lnTo>
                <a:lnTo>
                  <a:pt x="8979" y="6789"/>
                </a:lnTo>
                <a:lnTo>
                  <a:pt x="8906" y="6740"/>
                </a:lnTo>
                <a:lnTo>
                  <a:pt x="8882" y="6667"/>
                </a:lnTo>
                <a:lnTo>
                  <a:pt x="8833" y="6594"/>
                </a:lnTo>
                <a:lnTo>
                  <a:pt x="8833" y="6497"/>
                </a:lnTo>
                <a:lnTo>
                  <a:pt x="8809" y="6424"/>
                </a:lnTo>
                <a:lnTo>
                  <a:pt x="8784" y="6375"/>
                </a:lnTo>
                <a:lnTo>
                  <a:pt x="8736" y="6327"/>
                </a:lnTo>
                <a:lnTo>
                  <a:pt x="8687" y="6302"/>
                </a:lnTo>
                <a:lnTo>
                  <a:pt x="8638" y="6278"/>
                </a:lnTo>
                <a:lnTo>
                  <a:pt x="8565" y="6278"/>
                </a:lnTo>
                <a:lnTo>
                  <a:pt x="8517" y="6302"/>
                </a:lnTo>
                <a:lnTo>
                  <a:pt x="8468" y="6351"/>
                </a:lnTo>
                <a:lnTo>
                  <a:pt x="8298" y="6546"/>
                </a:lnTo>
                <a:lnTo>
                  <a:pt x="8200" y="6643"/>
                </a:lnTo>
                <a:lnTo>
                  <a:pt x="8103" y="6740"/>
                </a:lnTo>
                <a:lnTo>
                  <a:pt x="7981" y="6789"/>
                </a:lnTo>
                <a:lnTo>
                  <a:pt x="7860" y="6813"/>
                </a:lnTo>
                <a:lnTo>
                  <a:pt x="7714" y="6813"/>
                </a:lnTo>
                <a:lnTo>
                  <a:pt x="7592" y="6789"/>
                </a:lnTo>
                <a:lnTo>
                  <a:pt x="7446" y="6740"/>
                </a:lnTo>
                <a:lnTo>
                  <a:pt x="7349" y="6667"/>
                </a:lnTo>
                <a:lnTo>
                  <a:pt x="7276" y="6546"/>
                </a:lnTo>
                <a:lnTo>
                  <a:pt x="7227" y="6424"/>
                </a:lnTo>
                <a:lnTo>
                  <a:pt x="7227" y="6375"/>
                </a:lnTo>
                <a:lnTo>
                  <a:pt x="7178" y="6302"/>
                </a:lnTo>
                <a:lnTo>
                  <a:pt x="7154" y="6278"/>
                </a:lnTo>
                <a:lnTo>
                  <a:pt x="7105" y="6229"/>
                </a:lnTo>
                <a:lnTo>
                  <a:pt x="7032" y="6205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44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55" y="7349"/>
                </a:lnTo>
                <a:lnTo>
                  <a:pt x="949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33" y="9222"/>
                </a:lnTo>
                <a:lnTo>
                  <a:pt x="584" y="8492"/>
                </a:lnTo>
                <a:lnTo>
                  <a:pt x="730" y="8444"/>
                </a:lnTo>
                <a:lnTo>
                  <a:pt x="852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0901" y="8638"/>
                </a:moveTo>
                <a:lnTo>
                  <a:pt x="10828" y="8687"/>
                </a:lnTo>
                <a:lnTo>
                  <a:pt x="10779" y="8736"/>
                </a:lnTo>
                <a:lnTo>
                  <a:pt x="10706" y="8857"/>
                </a:lnTo>
                <a:lnTo>
                  <a:pt x="10682" y="8979"/>
                </a:lnTo>
                <a:lnTo>
                  <a:pt x="10560" y="9076"/>
                </a:lnTo>
                <a:lnTo>
                  <a:pt x="10414" y="9149"/>
                </a:lnTo>
                <a:lnTo>
                  <a:pt x="10293" y="9173"/>
                </a:lnTo>
                <a:lnTo>
                  <a:pt x="10122" y="9173"/>
                </a:lnTo>
                <a:lnTo>
                  <a:pt x="10025" y="9149"/>
                </a:lnTo>
                <a:lnTo>
                  <a:pt x="9976" y="9125"/>
                </a:lnTo>
                <a:lnTo>
                  <a:pt x="9928" y="9076"/>
                </a:lnTo>
                <a:lnTo>
                  <a:pt x="9903" y="9028"/>
                </a:lnTo>
                <a:lnTo>
                  <a:pt x="9903" y="8930"/>
                </a:lnTo>
                <a:lnTo>
                  <a:pt x="9879" y="8857"/>
                </a:lnTo>
                <a:lnTo>
                  <a:pt x="9830" y="8809"/>
                </a:lnTo>
                <a:lnTo>
                  <a:pt x="9757" y="8760"/>
                </a:lnTo>
                <a:lnTo>
                  <a:pt x="9684" y="8760"/>
                </a:lnTo>
                <a:lnTo>
                  <a:pt x="9611" y="8784"/>
                </a:lnTo>
                <a:lnTo>
                  <a:pt x="9563" y="8833"/>
                </a:lnTo>
                <a:lnTo>
                  <a:pt x="9514" y="8906"/>
                </a:lnTo>
                <a:lnTo>
                  <a:pt x="9490" y="8955"/>
                </a:lnTo>
                <a:lnTo>
                  <a:pt x="9441" y="9003"/>
                </a:lnTo>
                <a:lnTo>
                  <a:pt x="9320" y="9052"/>
                </a:lnTo>
                <a:lnTo>
                  <a:pt x="9149" y="9101"/>
                </a:lnTo>
                <a:lnTo>
                  <a:pt x="8979" y="9125"/>
                </a:lnTo>
                <a:lnTo>
                  <a:pt x="8809" y="9101"/>
                </a:lnTo>
                <a:lnTo>
                  <a:pt x="8663" y="9076"/>
                </a:lnTo>
                <a:lnTo>
                  <a:pt x="8541" y="9003"/>
                </a:lnTo>
                <a:lnTo>
                  <a:pt x="8517" y="8955"/>
                </a:lnTo>
                <a:lnTo>
                  <a:pt x="8492" y="8906"/>
                </a:lnTo>
                <a:lnTo>
                  <a:pt x="8492" y="8833"/>
                </a:lnTo>
                <a:lnTo>
                  <a:pt x="8444" y="8784"/>
                </a:lnTo>
                <a:lnTo>
                  <a:pt x="8419" y="8736"/>
                </a:lnTo>
                <a:lnTo>
                  <a:pt x="8371" y="8711"/>
                </a:lnTo>
                <a:lnTo>
                  <a:pt x="8298" y="8687"/>
                </a:lnTo>
                <a:lnTo>
                  <a:pt x="8249" y="8687"/>
                </a:lnTo>
                <a:lnTo>
                  <a:pt x="8200" y="8711"/>
                </a:lnTo>
                <a:lnTo>
                  <a:pt x="8127" y="8736"/>
                </a:lnTo>
                <a:lnTo>
                  <a:pt x="8006" y="8906"/>
                </a:lnTo>
                <a:lnTo>
                  <a:pt x="7860" y="9052"/>
                </a:lnTo>
                <a:lnTo>
                  <a:pt x="7787" y="9125"/>
                </a:lnTo>
                <a:lnTo>
                  <a:pt x="7689" y="9173"/>
                </a:lnTo>
                <a:lnTo>
                  <a:pt x="7568" y="9222"/>
                </a:lnTo>
                <a:lnTo>
                  <a:pt x="7446" y="9246"/>
                </a:lnTo>
                <a:lnTo>
                  <a:pt x="7324" y="9246"/>
                </a:lnTo>
                <a:lnTo>
                  <a:pt x="7276" y="9222"/>
                </a:lnTo>
                <a:lnTo>
                  <a:pt x="7227" y="9198"/>
                </a:lnTo>
                <a:lnTo>
                  <a:pt x="7203" y="9149"/>
                </a:lnTo>
                <a:lnTo>
                  <a:pt x="7178" y="9076"/>
                </a:lnTo>
                <a:lnTo>
                  <a:pt x="7178" y="9003"/>
                </a:lnTo>
                <a:lnTo>
                  <a:pt x="7203" y="8930"/>
                </a:lnTo>
                <a:lnTo>
                  <a:pt x="7203" y="8833"/>
                </a:lnTo>
                <a:lnTo>
                  <a:pt x="7154" y="8760"/>
                </a:lnTo>
                <a:lnTo>
                  <a:pt x="7105" y="8687"/>
                </a:lnTo>
                <a:lnTo>
                  <a:pt x="7032" y="8663"/>
                </a:lnTo>
                <a:lnTo>
                  <a:pt x="6886" y="8663"/>
                </a:lnTo>
                <a:lnTo>
                  <a:pt x="6813" y="8711"/>
                </a:lnTo>
                <a:lnTo>
                  <a:pt x="6789" y="8809"/>
                </a:lnTo>
                <a:lnTo>
                  <a:pt x="6740" y="8906"/>
                </a:lnTo>
                <a:lnTo>
                  <a:pt x="6692" y="8979"/>
                </a:lnTo>
                <a:lnTo>
                  <a:pt x="6619" y="9076"/>
                </a:lnTo>
                <a:lnTo>
                  <a:pt x="6521" y="9125"/>
                </a:lnTo>
                <a:lnTo>
                  <a:pt x="6424" y="9173"/>
                </a:lnTo>
                <a:lnTo>
                  <a:pt x="6327" y="9222"/>
                </a:lnTo>
                <a:lnTo>
                  <a:pt x="6083" y="9271"/>
                </a:lnTo>
                <a:lnTo>
                  <a:pt x="5864" y="9246"/>
                </a:lnTo>
                <a:lnTo>
                  <a:pt x="5743" y="9222"/>
                </a:lnTo>
                <a:lnTo>
                  <a:pt x="5645" y="9198"/>
                </a:lnTo>
                <a:lnTo>
                  <a:pt x="5572" y="9125"/>
                </a:lnTo>
                <a:lnTo>
                  <a:pt x="5499" y="9052"/>
                </a:lnTo>
                <a:lnTo>
                  <a:pt x="5451" y="8979"/>
                </a:lnTo>
                <a:lnTo>
                  <a:pt x="5402" y="8882"/>
                </a:lnTo>
                <a:lnTo>
                  <a:pt x="5402" y="8833"/>
                </a:lnTo>
                <a:lnTo>
                  <a:pt x="5378" y="8784"/>
                </a:lnTo>
                <a:lnTo>
                  <a:pt x="5280" y="8736"/>
                </a:lnTo>
                <a:lnTo>
                  <a:pt x="5183" y="8711"/>
                </a:lnTo>
                <a:lnTo>
                  <a:pt x="5086" y="8736"/>
                </a:lnTo>
                <a:lnTo>
                  <a:pt x="4842" y="8906"/>
                </a:lnTo>
                <a:lnTo>
                  <a:pt x="4648" y="9028"/>
                </a:lnTo>
                <a:lnTo>
                  <a:pt x="4453" y="9149"/>
                </a:lnTo>
                <a:lnTo>
                  <a:pt x="4258" y="9222"/>
                </a:lnTo>
                <a:lnTo>
                  <a:pt x="4112" y="9222"/>
                </a:lnTo>
                <a:lnTo>
                  <a:pt x="4064" y="9198"/>
                </a:lnTo>
                <a:lnTo>
                  <a:pt x="4015" y="9149"/>
                </a:lnTo>
                <a:lnTo>
                  <a:pt x="3991" y="9076"/>
                </a:lnTo>
                <a:lnTo>
                  <a:pt x="4015" y="8955"/>
                </a:lnTo>
                <a:lnTo>
                  <a:pt x="4015" y="8906"/>
                </a:lnTo>
                <a:lnTo>
                  <a:pt x="3991" y="8857"/>
                </a:lnTo>
                <a:lnTo>
                  <a:pt x="3966" y="8833"/>
                </a:lnTo>
                <a:lnTo>
                  <a:pt x="3918" y="8809"/>
                </a:lnTo>
                <a:lnTo>
                  <a:pt x="3893" y="8784"/>
                </a:lnTo>
                <a:lnTo>
                  <a:pt x="3845" y="8809"/>
                </a:lnTo>
                <a:lnTo>
                  <a:pt x="3796" y="8809"/>
                </a:lnTo>
                <a:lnTo>
                  <a:pt x="3747" y="8857"/>
                </a:lnTo>
                <a:lnTo>
                  <a:pt x="3699" y="8979"/>
                </a:lnTo>
                <a:lnTo>
                  <a:pt x="3674" y="9101"/>
                </a:lnTo>
                <a:lnTo>
                  <a:pt x="3674" y="9222"/>
                </a:lnTo>
                <a:lnTo>
                  <a:pt x="3699" y="9319"/>
                </a:lnTo>
                <a:lnTo>
                  <a:pt x="3772" y="9417"/>
                </a:lnTo>
                <a:lnTo>
                  <a:pt x="3845" y="9514"/>
                </a:lnTo>
                <a:lnTo>
                  <a:pt x="3966" y="9587"/>
                </a:lnTo>
                <a:lnTo>
                  <a:pt x="4088" y="9636"/>
                </a:lnTo>
                <a:lnTo>
                  <a:pt x="4210" y="9660"/>
                </a:lnTo>
                <a:lnTo>
                  <a:pt x="4356" y="9636"/>
                </a:lnTo>
                <a:lnTo>
                  <a:pt x="4477" y="9611"/>
                </a:lnTo>
                <a:lnTo>
                  <a:pt x="4599" y="9563"/>
                </a:lnTo>
                <a:lnTo>
                  <a:pt x="4842" y="9417"/>
                </a:lnTo>
                <a:lnTo>
                  <a:pt x="5086" y="9246"/>
                </a:lnTo>
                <a:lnTo>
                  <a:pt x="5159" y="9344"/>
                </a:lnTo>
                <a:lnTo>
                  <a:pt x="5232" y="9441"/>
                </a:lnTo>
                <a:lnTo>
                  <a:pt x="5329" y="9514"/>
                </a:lnTo>
                <a:lnTo>
                  <a:pt x="5426" y="9563"/>
                </a:lnTo>
                <a:lnTo>
                  <a:pt x="5670" y="9660"/>
                </a:lnTo>
                <a:lnTo>
                  <a:pt x="5913" y="9684"/>
                </a:lnTo>
                <a:lnTo>
                  <a:pt x="6181" y="9684"/>
                </a:lnTo>
                <a:lnTo>
                  <a:pt x="6424" y="9636"/>
                </a:lnTo>
                <a:lnTo>
                  <a:pt x="6667" y="9538"/>
                </a:lnTo>
                <a:lnTo>
                  <a:pt x="6886" y="9392"/>
                </a:lnTo>
                <a:lnTo>
                  <a:pt x="6984" y="9490"/>
                </a:lnTo>
                <a:lnTo>
                  <a:pt x="7081" y="9563"/>
                </a:lnTo>
                <a:lnTo>
                  <a:pt x="7227" y="9636"/>
                </a:lnTo>
                <a:lnTo>
                  <a:pt x="7373" y="9684"/>
                </a:lnTo>
                <a:lnTo>
                  <a:pt x="7519" y="9709"/>
                </a:lnTo>
                <a:lnTo>
                  <a:pt x="7641" y="9684"/>
                </a:lnTo>
                <a:lnTo>
                  <a:pt x="7762" y="9660"/>
                </a:lnTo>
                <a:lnTo>
                  <a:pt x="7884" y="9611"/>
                </a:lnTo>
                <a:lnTo>
                  <a:pt x="7981" y="9538"/>
                </a:lnTo>
                <a:lnTo>
                  <a:pt x="8079" y="9465"/>
                </a:lnTo>
                <a:lnTo>
                  <a:pt x="8249" y="9271"/>
                </a:lnTo>
                <a:lnTo>
                  <a:pt x="8371" y="9368"/>
                </a:lnTo>
                <a:lnTo>
                  <a:pt x="8541" y="9465"/>
                </a:lnTo>
                <a:lnTo>
                  <a:pt x="8711" y="9514"/>
                </a:lnTo>
                <a:lnTo>
                  <a:pt x="8906" y="9538"/>
                </a:lnTo>
                <a:lnTo>
                  <a:pt x="9101" y="9538"/>
                </a:lnTo>
                <a:lnTo>
                  <a:pt x="9271" y="9514"/>
                </a:lnTo>
                <a:lnTo>
                  <a:pt x="9466" y="9441"/>
                </a:lnTo>
                <a:lnTo>
                  <a:pt x="9611" y="9368"/>
                </a:lnTo>
                <a:lnTo>
                  <a:pt x="9733" y="9465"/>
                </a:lnTo>
                <a:lnTo>
                  <a:pt x="9855" y="9514"/>
                </a:lnTo>
                <a:lnTo>
                  <a:pt x="10025" y="9563"/>
                </a:lnTo>
                <a:lnTo>
                  <a:pt x="10195" y="9563"/>
                </a:lnTo>
                <a:lnTo>
                  <a:pt x="10366" y="9538"/>
                </a:lnTo>
                <a:lnTo>
                  <a:pt x="10560" y="9490"/>
                </a:lnTo>
                <a:lnTo>
                  <a:pt x="10706" y="9417"/>
                </a:lnTo>
                <a:lnTo>
                  <a:pt x="10852" y="9319"/>
                </a:lnTo>
                <a:lnTo>
                  <a:pt x="10974" y="9392"/>
                </a:lnTo>
                <a:lnTo>
                  <a:pt x="11096" y="9441"/>
                </a:lnTo>
                <a:lnTo>
                  <a:pt x="11242" y="9465"/>
                </a:lnTo>
                <a:lnTo>
                  <a:pt x="11363" y="9490"/>
                </a:lnTo>
                <a:lnTo>
                  <a:pt x="11509" y="9490"/>
                </a:lnTo>
                <a:lnTo>
                  <a:pt x="11655" y="9465"/>
                </a:lnTo>
                <a:lnTo>
                  <a:pt x="11801" y="9417"/>
                </a:lnTo>
                <a:lnTo>
                  <a:pt x="11923" y="9344"/>
                </a:lnTo>
                <a:lnTo>
                  <a:pt x="12020" y="9441"/>
                </a:lnTo>
                <a:lnTo>
                  <a:pt x="12142" y="9490"/>
                </a:lnTo>
                <a:lnTo>
                  <a:pt x="12434" y="9490"/>
                </a:lnTo>
                <a:lnTo>
                  <a:pt x="12580" y="9441"/>
                </a:lnTo>
                <a:lnTo>
                  <a:pt x="12750" y="9392"/>
                </a:lnTo>
                <a:lnTo>
                  <a:pt x="12896" y="9319"/>
                </a:lnTo>
                <a:lnTo>
                  <a:pt x="13042" y="9222"/>
                </a:lnTo>
                <a:lnTo>
                  <a:pt x="13091" y="9295"/>
                </a:lnTo>
                <a:lnTo>
                  <a:pt x="13164" y="9344"/>
                </a:lnTo>
                <a:lnTo>
                  <a:pt x="13310" y="9417"/>
                </a:lnTo>
                <a:lnTo>
                  <a:pt x="13480" y="9441"/>
                </a:lnTo>
                <a:lnTo>
                  <a:pt x="13675" y="9441"/>
                </a:lnTo>
                <a:lnTo>
                  <a:pt x="13870" y="9392"/>
                </a:lnTo>
                <a:lnTo>
                  <a:pt x="14064" y="9319"/>
                </a:lnTo>
                <a:lnTo>
                  <a:pt x="14259" y="9246"/>
                </a:lnTo>
                <a:lnTo>
                  <a:pt x="14405" y="9149"/>
                </a:lnTo>
                <a:lnTo>
                  <a:pt x="14478" y="9101"/>
                </a:lnTo>
                <a:lnTo>
                  <a:pt x="14502" y="9028"/>
                </a:lnTo>
                <a:lnTo>
                  <a:pt x="14478" y="8955"/>
                </a:lnTo>
                <a:lnTo>
                  <a:pt x="14454" y="8882"/>
                </a:lnTo>
                <a:lnTo>
                  <a:pt x="14429" y="8833"/>
                </a:lnTo>
                <a:lnTo>
                  <a:pt x="14356" y="8809"/>
                </a:lnTo>
                <a:lnTo>
                  <a:pt x="14308" y="8809"/>
                </a:lnTo>
                <a:lnTo>
                  <a:pt x="14235" y="8833"/>
                </a:lnTo>
                <a:lnTo>
                  <a:pt x="14016" y="8955"/>
                </a:lnTo>
                <a:lnTo>
                  <a:pt x="13845" y="9028"/>
                </a:lnTo>
                <a:lnTo>
                  <a:pt x="13675" y="9076"/>
                </a:lnTo>
                <a:lnTo>
                  <a:pt x="13529" y="9101"/>
                </a:lnTo>
                <a:lnTo>
                  <a:pt x="13407" y="9101"/>
                </a:lnTo>
                <a:lnTo>
                  <a:pt x="13359" y="9076"/>
                </a:lnTo>
                <a:lnTo>
                  <a:pt x="13334" y="9028"/>
                </a:lnTo>
                <a:lnTo>
                  <a:pt x="13310" y="8979"/>
                </a:lnTo>
                <a:lnTo>
                  <a:pt x="13310" y="8906"/>
                </a:lnTo>
                <a:lnTo>
                  <a:pt x="13310" y="8857"/>
                </a:lnTo>
                <a:lnTo>
                  <a:pt x="13286" y="8784"/>
                </a:lnTo>
                <a:lnTo>
                  <a:pt x="13261" y="8736"/>
                </a:lnTo>
                <a:lnTo>
                  <a:pt x="13213" y="8711"/>
                </a:lnTo>
                <a:lnTo>
                  <a:pt x="13091" y="8711"/>
                </a:lnTo>
                <a:lnTo>
                  <a:pt x="13042" y="8736"/>
                </a:lnTo>
                <a:lnTo>
                  <a:pt x="13018" y="8784"/>
                </a:lnTo>
                <a:lnTo>
                  <a:pt x="12945" y="8882"/>
                </a:lnTo>
                <a:lnTo>
                  <a:pt x="12823" y="8979"/>
                </a:lnTo>
                <a:lnTo>
                  <a:pt x="12653" y="9076"/>
                </a:lnTo>
                <a:lnTo>
                  <a:pt x="12507" y="9149"/>
                </a:lnTo>
                <a:lnTo>
                  <a:pt x="12361" y="9198"/>
                </a:lnTo>
                <a:lnTo>
                  <a:pt x="12312" y="9198"/>
                </a:lnTo>
                <a:lnTo>
                  <a:pt x="12264" y="9173"/>
                </a:lnTo>
                <a:lnTo>
                  <a:pt x="12215" y="9149"/>
                </a:lnTo>
                <a:lnTo>
                  <a:pt x="12191" y="9101"/>
                </a:lnTo>
                <a:lnTo>
                  <a:pt x="12191" y="9028"/>
                </a:lnTo>
                <a:lnTo>
                  <a:pt x="12215" y="8930"/>
                </a:lnTo>
                <a:lnTo>
                  <a:pt x="12215" y="8857"/>
                </a:lnTo>
                <a:lnTo>
                  <a:pt x="12191" y="8809"/>
                </a:lnTo>
                <a:lnTo>
                  <a:pt x="12142" y="8760"/>
                </a:lnTo>
                <a:lnTo>
                  <a:pt x="12093" y="8736"/>
                </a:lnTo>
                <a:lnTo>
                  <a:pt x="12045" y="8736"/>
                </a:lnTo>
                <a:lnTo>
                  <a:pt x="11972" y="8760"/>
                </a:lnTo>
                <a:lnTo>
                  <a:pt x="11923" y="8784"/>
                </a:lnTo>
                <a:lnTo>
                  <a:pt x="11899" y="8857"/>
                </a:lnTo>
                <a:lnTo>
                  <a:pt x="11801" y="8979"/>
                </a:lnTo>
                <a:lnTo>
                  <a:pt x="11704" y="9076"/>
                </a:lnTo>
                <a:lnTo>
                  <a:pt x="11582" y="9125"/>
                </a:lnTo>
                <a:lnTo>
                  <a:pt x="11266" y="9125"/>
                </a:lnTo>
                <a:lnTo>
                  <a:pt x="11169" y="9076"/>
                </a:lnTo>
                <a:lnTo>
                  <a:pt x="11096" y="9028"/>
                </a:lnTo>
                <a:lnTo>
                  <a:pt x="11144" y="8882"/>
                </a:lnTo>
                <a:lnTo>
                  <a:pt x="11144" y="8809"/>
                </a:lnTo>
                <a:lnTo>
                  <a:pt x="11120" y="8736"/>
                </a:lnTo>
                <a:lnTo>
                  <a:pt x="11071" y="8687"/>
                </a:lnTo>
                <a:lnTo>
                  <a:pt x="11023" y="8663"/>
                </a:lnTo>
                <a:lnTo>
                  <a:pt x="10950" y="8638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779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1485" y="10633"/>
                </a:moveTo>
                <a:lnTo>
                  <a:pt x="11412" y="10658"/>
                </a:lnTo>
                <a:lnTo>
                  <a:pt x="11339" y="10731"/>
                </a:lnTo>
                <a:lnTo>
                  <a:pt x="11169" y="11023"/>
                </a:lnTo>
                <a:lnTo>
                  <a:pt x="11071" y="11144"/>
                </a:lnTo>
                <a:lnTo>
                  <a:pt x="10950" y="11242"/>
                </a:lnTo>
                <a:lnTo>
                  <a:pt x="10877" y="11290"/>
                </a:lnTo>
                <a:lnTo>
                  <a:pt x="10779" y="11315"/>
                </a:lnTo>
                <a:lnTo>
                  <a:pt x="10560" y="11315"/>
                </a:lnTo>
                <a:lnTo>
                  <a:pt x="10463" y="11290"/>
                </a:lnTo>
                <a:lnTo>
                  <a:pt x="10390" y="11242"/>
                </a:lnTo>
                <a:lnTo>
                  <a:pt x="10317" y="11169"/>
                </a:lnTo>
                <a:lnTo>
                  <a:pt x="10293" y="11096"/>
                </a:lnTo>
                <a:lnTo>
                  <a:pt x="10366" y="10901"/>
                </a:lnTo>
                <a:lnTo>
                  <a:pt x="10366" y="10828"/>
                </a:lnTo>
                <a:lnTo>
                  <a:pt x="10341" y="10755"/>
                </a:lnTo>
                <a:lnTo>
                  <a:pt x="10293" y="10706"/>
                </a:lnTo>
                <a:lnTo>
                  <a:pt x="10244" y="10658"/>
                </a:lnTo>
                <a:lnTo>
                  <a:pt x="10098" y="10658"/>
                </a:lnTo>
                <a:lnTo>
                  <a:pt x="10049" y="10682"/>
                </a:lnTo>
                <a:lnTo>
                  <a:pt x="10001" y="10755"/>
                </a:lnTo>
                <a:lnTo>
                  <a:pt x="9928" y="10877"/>
                </a:lnTo>
                <a:lnTo>
                  <a:pt x="9903" y="10998"/>
                </a:lnTo>
                <a:lnTo>
                  <a:pt x="9806" y="11120"/>
                </a:lnTo>
                <a:lnTo>
                  <a:pt x="9636" y="11217"/>
                </a:lnTo>
                <a:lnTo>
                  <a:pt x="9539" y="11242"/>
                </a:lnTo>
                <a:lnTo>
                  <a:pt x="9393" y="11266"/>
                </a:lnTo>
                <a:lnTo>
                  <a:pt x="9344" y="11242"/>
                </a:lnTo>
                <a:lnTo>
                  <a:pt x="9295" y="11217"/>
                </a:lnTo>
                <a:lnTo>
                  <a:pt x="9295" y="11169"/>
                </a:lnTo>
                <a:lnTo>
                  <a:pt x="9295" y="11096"/>
                </a:lnTo>
                <a:lnTo>
                  <a:pt x="9320" y="11023"/>
                </a:lnTo>
                <a:lnTo>
                  <a:pt x="9320" y="10950"/>
                </a:lnTo>
                <a:lnTo>
                  <a:pt x="9295" y="10901"/>
                </a:lnTo>
                <a:lnTo>
                  <a:pt x="9247" y="10852"/>
                </a:lnTo>
                <a:lnTo>
                  <a:pt x="9198" y="10828"/>
                </a:lnTo>
                <a:lnTo>
                  <a:pt x="9125" y="10804"/>
                </a:lnTo>
                <a:lnTo>
                  <a:pt x="9052" y="10828"/>
                </a:lnTo>
                <a:lnTo>
                  <a:pt x="8979" y="10852"/>
                </a:lnTo>
                <a:lnTo>
                  <a:pt x="8784" y="11047"/>
                </a:lnTo>
                <a:lnTo>
                  <a:pt x="8565" y="11242"/>
                </a:lnTo>
                <a:lnTo>
                  <a:pt x="8419" y="11290"/>
                </a:lnTo>
                <a:lnTo>
                  <a:pt x="8225" y="11315"/>
                </a:lnTo>
                <a:lnTo>
                  <a:pt x="8103" y="11290"/>
                </a:lnTo>
                <a:lnTo>
                  <a:pt x="8006" y="11290"/>
                </a:lnTo>
                <a:lnTo>
                  <a:pt x="7933" y="11242"/>
                </a:lnTo>
                <a:lnTo>
                  <a:pt x="7884" y="11193"/>
                </a:lnTo>
                <a:lnTo>
                  <a:pt x="7908" y="11071"/>
                </a:lnTo>
                <a:lnTo>
                  <a:pt x="7908" y="10901"/>
                </a:lnTo>
                <a:lnTo>
                  <a:pt x="7884" y="10828"/>
                </a:lnTo>
                <a:lnTo>
                  <a:pt x="7835" y="10755"/>
                </a:lnTo>
                <a:lnTo>
                  <a:pt x="7787" y="10706"/>
                </a:lnTo>
                <a:lnTo>
                  <a:pt x="7714" y="10682"/>
                </a:lnTo>
                <a:lnTo>
                  <a:pt x="7616" y="10682"/>
                </a:lnTo>
                <a:lnTo>
                  <a:pt x="7543" y="10706"/>
                </a:lnTo>
                <a:lnTo>
                  <a:pt x="7495" y="10779"/>
                </a:lnTo>
                <a:lnTo>
                  <a:pt x="7446" y="10852"/>
                </a:lnTo>
                <a:lnTo>
                  <a:pt x="7397" y="10974"/>
                </a:lnTo>
                <a:lnTo>
                  <a:pt x="7397" y="11071"/>
                </a:lnTo>
                <a:lnTo>
                  <a:pt x="7324" y="11144"/>
                </a:lnTo>
                <a:lnTo>
                  <a:pt x="7227" y="11193"/>
                </a:lnTo>
                <a:lnTo>
                  <a:pt x="7008" y="11193"/>
                </a:lnTo>
                <a:lnTo>
                  <a:pt x="6911" y="11169"/>
                </a:lnTo>
                <a:lnTo>
                  <a:pt x="6789" y="11096"/>
                </a:lnTo>
                <a:lnTo>
                  <a:pt x="6716" y="11023"/>
                </a:lnTo>
                <a:lnTo>
                  <a:pt x="6667" y="10950"/>
                </a:lnTo>
                <a:lnTo>
                  <a:pt x="6619" y="10877"/>
                </a:lnTo>
                <a:lnTo>
                  <a:pt x="6546" y="10804"/>
                </a:lnTo>
                <a:lnTo>
                  <a:pt x="6473" y="10779"/>
                </a:lnTo>
                <a:lnTo>
                  <a:pt x="6400" y="10779"/>
                </a:lnTo>
                <a:lnTo>
                  <a:pt x="6302" y="10804"/>
                </a:lnTo>
                <a:lnTo>
                  <a:pt x="6254" y="10852"/>
                </a:lnTo>
                <a:lnTo>
                  <a:pt x="6205" y="10901"/>
                </a:lnTo>
                <a:lnTo>
                  <a:pt x="6205" y="10998"/>
                </a:lnTo>
                <a:lnTo>
                  <a:pt x="6205" y="11096"/>
                </a:lnTo>
                <a:lnTo>
                  <a:pt x="6181" y="11169"/>
                </a:lnTo>
                <a:lnTo>
                  <a:pt x="6156" y="11217"/>
                </a:lnTo>
                <a:lnTo>
                  <a:pt x="6132" y="11266"/>
                </a:lnTo>
                <a:lnTo>
                  <a:pt x="6035" y="11315"/>
                </a:lnTo>
                <a:lnTo>
                  <a:pt x="5937" y="11339"/>
                </a:lnTo>
                <a:lnTo>
                  <a:pt x="5840" y="11315"/>
                </a:lnTo>
                <a:lnTo>
                  <a:pt x="5743" y="11242"/>
                </a:lnTo>
                <a:lnTo>
                  <a:pt x="5694" y="11144"/>
                </a:lnTo>
                <a:lnTo>
                  <a:pt x="5694" y="11096"/>
                </a:lnTo>
                <a:lnTo>
                  <a:pt x="5694" y="11047"/>
                </a:lnTo>
                <a:lnTo>
                  <a:pt x="5694" y="10925"/>
                </a:lnTo>
                <a:lnTo>
                  <a:pt x="5670" y="10852"/>
                </a:lnTo>
                <a:lnTo>
                  <a:pt x="5621" y="10779"/>
                </a:lnTo>
                <a:lnTo>
                  <a:pt x="5524" y="10755"/>
                </a:lnTo>
                <a:lnTo>
                  <a:pt x="5451" y="10731"/>
                </a:lnTo>
                <a:lnTo>
                  <a:pt x="5353" y="10755"/>
                </a:lnTo>
                <a:lnTo>
                  <a:pt x="5280" y="10828"/>
                </a:lnTo>
                <a:lnTo>
                  <a:pt x="5232" y="10901"/>
                </a:lnTo>
                <a:lnTo>
                  <a:pt x="5183" y="10998"/>
                </a:lnTo>
                <a:lnTo>
                  <a:pt x="5110" y="11096"/>
                </a:lnTo>
                <a:lnTo>
                  <a:pt x="5037" y="11169"/>
                </a:lnTo>
                <a:lnTo>
                  <a:pt x="4964" y="11242"/>
                </a:lnTo>
                <a:lnTo>
                  <a:pt x="4769" y="11339"/>
                </a:lnTo>
                <a:lnTo>
                  <a:pt x="4648" y="11363"/>
                </a:lnTo>
                <a:lnTo>
                  <a:pt x="4550" y="11388"/>
                </a:lnTo>
                <a:lnTo>
                  <a:pt x="4502" y="11388"/>
                </a:lnTo>
                <a:lnTo>
                  <a:pt x="4453" y="11363"/>
                </a:lnTo>
                <a:lnTo>
                  <a:pt x="4380" y="11315"/>
                </a:lnTo>
                <a:lnTo>
                  <a:pt x="4331" y="11217"/>
                </a:lnTo>
                <a:lnTo>
                  <a:pt x="4307" y="11120"/>
                </a:lnTo>
                <a:lnTo>
                  <a:pt x="4258" y="10950"/>
                </a:lnTo>
                <a:lnTo>
                  <a:pt x="4234" y="10877"/>
                </a:lnTo>
                <a:lnTo>
                  <a:pt x="4210" y="10877"/>
                </a:lnTo>
                <a:lnTo>
                  <a:pt x="4210" y="10852"/>
                </a:lnTo>
                <a:lnTo>
                  <a:pt x="4185" y="10828"/>
                </a:lnTo>
                <a:lnTo>
                  <a:pt x="4137" y="10804"/>
                </a:lnTo>
                <a:lnTo>
                  <a:pt x="4088" y="10804"/>
                </a:lnTo>
                <a:lnTo>
                  <a:pt x="4039" y="10828"/>
                </a:lnTo>
                <a:lnTo>
                  <a:pt x="3991" y="10852"/>
                </a:lnTo>
                <a:lnTo>
                  <a:pt x="3942" y="10950"/>
                </a:lnTo>
                <a:lnTo>
                  <a:pt x="3918" y="11071"/>
                </a:lnTo>
                <a:lnTo>
                  <a:pt x="3918" y="11290"/>
                </a:lnTo>
                <a:lnTo>
                  <a:pt x="3942" y="11388"/>
                </a:lnTo>
                <a:lnTo>
                  <a:pt x="3966" y="11509"/>
                </a:lnTo>
                <a:lnTo>
                  <a:pt x="4015" y="11582"/>
                </a:lnTo>
                <a:lnTo>
                  <a:pt x="4088" y="11680"/>
                </a:lnTo>
                <a:lnTo>
                  <a:pt x="4185" y="11753"/>
                </a:lnTo>
                <a:lnTo>
                  <a:pt x="4283" y="11801"/>
                </a:lnTo>
                <a:lnTo>
                  <a:pt x="4429" y="11850"/>
                </a:lnTo>
                <a:lnTo>
                  <a:pt x="4721" y="11850"/>
                </a:lnTo>
                <a:lnTo>
                  <a:pt x="4842" y="11826"/>
                </a:lnTo>
                <a:lnTo>
                  <a:pt x="4988" y="11777"/>
                </a:lnTo>
                <a:lnTo>
                  <a:pt x="5110" y="11704"/>
                </a:lnTo>
                <a:lnTo>
                  <a:pt x="5232" y="11631"/>
                </a:lnTo>
                <a:lnTo>
                  <a:pt x="5353" y="11534"/>
                </a:lnTo>
                <a:lnTo>
                  <a:pt x="5475" y="11655"/>
                </a:lnTo>
                <a:lnTo>
                  <a:pt x="5645" y="11728"/>
                </a:lnTo>
                <a:lnTo>
                  <a:pt x="5816" y="11777"/>
                </a:lnTo>
                <a:lnTo>
                  <a:pt x="5986" y="11801"/>
                </a:lnTo>
                <a:lnTo>
                  <a:pt x="6156" y="11777"/>
                </a:lnTo>
                <a:lnTo>
                  <a:pt x="6327" y="11728"/>
                </a:lnTo>
                <a:lnTo>
                  <a:pt x="6473" y="11631"/>
                </a:lnTo>
                <a:lnTo>
                  <a:pt x="6570" y="11509"/>
                </a:lnTo>
                <a:lnTo>
                  <a:pt x="6716" y="11558"/>
                </a:lnTo>
                <a:lnTo>
                  <a:pt x="6838" y="11607"/>
                </a:lnTo>
                <a:lnTo>
                  <a:pt x="6984" y="11631"/>
                </a:lnTo>
                <a:lnTo>
                  <a:pt x="7105" y="11655"/>
                </a:lnTo>
                <a:lnTo>
                  <a:pt x="7251" y="11655"/>
                </a:lnTo>
                <a:lnTo>
                  <a:pt x="7373" y="11631"/>
                </a:lnTo>
                <a:lnTo>
                  <a:pt x="7519" y="11582"/>
                </a:lnTo>
                <a:lnTo>
                  <a:pt x="7616" y="11534"/>
                </a:lnTo>
                <a:lnTo>
                  <a:pt x="7787" y="11631"/>
                </a:lnTo>
                <a:lnTo>
                  <a:pt x="7957" y="11728"/>
                </a:lnTo>
                <a:lnTo>
                  <a:pt x="8103" y="11777"/>
                </a:lnTo>
                <a:lnTo>
                  <a:pt x="8249" y="11801"/>
                </a:lnTo>
                <a:lnTo>
                  <a:pt x="8395" y="11777"/>
                </a:lnTo>
                <a:lnTo>
                  <a:pt x="8517" y="11753"/>
                </a:lnTo>
                <a:lnTo>
                  <a:pt x="8638" y="11680"/>
                </a:lnTo>
                <a:lnTo>
                  <a:pt x="8760" y="11607"/>
                </a:lnTo>
                <a:lnTo>
                  <a:pt x="9003" y="11436"/>
                </a:lnTo>
                <a:lnTo>
                  <a:pt x="9052" y="11509"/>
                </a:lnTo>
                <a:lnTo>
                  <a:pt x="9149" y="11582"/>
                </a:lnTo>
                <a:lnTo>
                  <a:pt x="9271" y="11631"/>
                </a:lnTo>
                <a:lnTo>
                  <a:pt x="9563" y="11631"/>
                </a:lnTo>
                <a:lnTo>
                  <a:pt x="9733" y="11582"/>
                </a:lnTo>
                <a:lnTo>
                  <a:pt x="9903" y="11534"/>
                </a:lnTo>
                <a:lnTo>
                  <a:pt x="10025" y="11436"/>
                </a:lnTo>
                <a:lnTo>
                  <a:pt x="10098" y="11509"/>
                </a:lnTo>
                <a:lnTo>
                  <a:pt x="10195" y="11582"/>
                </a:lnTo>
                <a:lnTo>
                  <a:pt x="10414" y="11680"/>
                </a:lnTo>
                <a:lnTo>
                  <a:pt x="10560" y="11728"/>
                </a:lnTo>
                <a:lnTo>
                  <a:pt x="10682" y="11753"/>
                </a:lnTo>
                <a:lnTo>
                  <a:pt x="10828" y="11728"/>
                </a:lnTo>
                <a:lnTo>
                  <a:pt x="10950" y="11704"/>
                </a:lnTo>
                <a:lnTo>
                  <a:pt x="11071" y="11655"/>
                </a:lnTo>
                <a:lnTo>
                  <a:pt x="11193" y="11582"/>
                </a:lnTo>
                <a:lnTo>
                  <a:pt x="11388" y="11388"/>
                </a:lnTo>
                <a:lnTo>
                  <a:pt x="11509" y="11509"/>
                </a:lnTo>
                <a:lnTo>
                  <a:pt x="11655" y="11582"/>
                </a:lnTo>
                <a:lnTo>
                  <a:pt x="11801" y="11631"/>
                </a:lnTo>
                <a:lnTo>
                  <a:pt x="11996" y="11655"/>
                </a:lnTo>
                <a:lnTo>
                  <a:pt x="12166" y="11655"/>
                </a:lnTo>
                <a:lnTo>
                  <a:pt x="12337" y="11631"/>
                </a:lnTo>
                <a:lnTo>
                  <a:pt x="12507" y="11582"/>
                </a:lnTo>
                <a:lnTo>
                  <a:pt x="12653" y="11509"/>
                </a:lnTo>
                <a:lnTo>
                  <a:pt x="12799" y="11582"/>
                </a:lnTo>
                <a:lnTo>
                  <a:pt x="12945" y="11607"/>
                </a:lnTo>
                <a:lnTo>
                  <a:pt x="13115" y="11631"/>
                </a:lnTo>
                <a:lnTo>
                  <a:pt x="13286" y="11631"/>
                </a:lnTo>
                <a:lnTo>
                  <a:pt x="13456" y="11607"/>
                </a:lnTo>
                <a:lnTo>
                  <a:pt x="13651" y="11558"/>
                </a:lnTo>
                <a:lnTo>
                  <a:pt x="13797" y="11485"/>
                </a:lnTo>
                <a:lnTo>
                  <a:pt x="13967" y="11388"/>
                </a:lnTo>
                <a:lnTo>
                  <a:pt x="14040" y="11436"/>
                </a:lnTo>
                <a:lnTo>
                  <a:pt x="14137" y="11461"/>
                </a:lnTo>
                <a:lnTo>
                  <a:pt x="14259" y="11461"/>
                </a:lnTo>
                <a:lnTo>
                  <a:pt x="14405" y="11436"/>
                </a:lnTo>
                <a:lnTo>
                  <a:pt x="14478" y="11388"/>
                </a:lnTo>
                <a:lnTo>
                  <a:pt x="14527" y="11339"/>
                </a:lnTo>
                <a:lnTo>
                  <a:pt x="14551" y="11266"/>
                </a:lnTo>
                <a:lnTo>
                  <a:pt x="14551" y="11193"/>
                </a:lnTo>
                <a:lnTo>
                  <a:pt x="14527" y="11120"/>
                </a:lnTo>
                <a:lnTo>
                  <a:pt x="14478" y="11071"/>
                </a:lnTo>
                <a:lnTo>
                  <a:pt x="14429" y="11047"/>
                </a:lnTo>
                <a:lnTo>
                  <a:pt x="14356" y="11023"/>
                </a:lnTo>
                <a:lnTo>
                  <a:pt x="14283" y="11047"/>
                </a:lnTo>
                <a:lnTo>
                  <a:pt x="14210" y="11023"/>
                </a:lnTo>
                <a:lnTo>
                  <a:pt x="14137" y="10925"/>
                </a:lnTo>
                <a:lnTo>
                  <a:pt x="14040" y="10852"/>
                </a:lnTo>
                <a:lnTo>
                  <a:pt x="13943" y="10852"/>
                </a:lnTo>
                <a:lnTo>
                  <a:pt x="13894" y="10877"/>
                </a:lnTo>
                <a:lnTo>
                  <a:pt x="13845" y="10925"/>
                </a:lnTo>
                <a:lnTo>
                  <a:pt x="13772" y="10974"/>
                </a:lnTo>
                <a:lnTo>
                  <a:pt x="13651" y="11047"/>
                </a:lnTo>
                <a:lnTo>
                  <a:pt x="13505" y="11120"/>
                </a:lnTo>
                <a:lnTo>
                  <a:pt x="13334" y="11169"/>
                </a:lnTo>
                <a:lnTo>
                  <a:pt x="13188" y="11217"/>
                </a:lnTo>
                <a:lnTo>
                  <a:pt x="12994" y="11217"/>
                </a:lnTo>
                <a:lnTo>
                  <a:pt x="12969" y="11193"/>
                </a:lnTo>
                <a:lnTo>
                  <a:pt x="12945" y="11144"/>
                </a:lnTo>
                <a:lnTo>
                  <a:pt x="12921" y="11096"/>
                </a:lnTo>
                <a:lnTo>
                  <a:pt x="12945" y="10974"/>
                </a:lnTo>
                <a:lnTo>
                  <a:pt x="12945" y="10901"/>
                </a:lnTo>
                <a:lnTo>
                  <a:pt x="12896" y="10828"/>
                </a:lnTo>
                <a:lnTo>
                  <a:pt x="12848" y="10779"/>
                </a:lnTo>
                <a:lnTo>
                  <a:pt x="12775" y="10755"/>
                </a:lnTo>
                <a:lnTo>
                  <a:pt x="12677" y="10779"/>
                </a:lnTo>
                <a:lnTo>
                  <a:pt x="12629" y="10804"/>
                </a:lnTo>
                <a:lnTo>
                  <a:pt x="12556" y="10852"/>
                </a:lnTo>
                <a:lnTo>
                  <a:pt x="12531" y="10925"/>
                </a:lnTo>
                <a:lnTo>
                  <a:pt x="12507" y="11047"/>
                </a:lnTo>
                <a:lnTo>
                  <a:pt x="12458" y="11096"/>
                </a:lnTo>
                <a:lnTo>
                  <a:pt x="12410" y="11144"/>
                </a:lnTo>
                <a:lnTo>
                  <a:pt x="12288" y="11217"/>
                </a:lnTo>
                <a:lnTo>
                  <a:pt x="12142" y="11242"/>
                </a:lnTo>
                <a:lnTo>
                  <a:pt x="11972" y="11242"/>
                </a:lnTo>
                <a:lnTo>
                  <a:pt x="11850" y="11217"/>
                </a:lnTo>
                <a:lnTo>
                  <a:pt x="11728" y="11144"/>
                </a:lnTo>
                <a:lnTo>
                  <a:pt x="11704" y="11120"/>
                </a:lnTo>
                <a:lnTo>
                  <a:pt x="11680" y="11071"/>
                </a:lnTo>
                <a:lnTo>
                  <a:pt x="11680" y="10998"/>
                </a:lnTo>
                <a:lnTo>
                  <a:pt x="11704" y="10950"/>
                </a:lnTo>
                <a:lnTo>
                  <a:pt x="11728" y="10852"/>
                </a:lnTo>
                <a:lnTo>
                  <a:pt x="11728" y="10779"/>
                </a:lnTo>
                <a:lnTo>
                  <a:pt x="11680" y="10706"/>
                </a:lnTo>
                <a:lnTo>
                  <a:pt x="11631" y="10658"/>
                </a:lnTo>
                <a:lnTo>
                  <a:pt x="11558" y="10633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095" y="11972"/>
                </a:lnTo>
                <a:lnTo>
                  <a:pt x="974" y="12118"/>
                </a:lnTo>
                <a:lnTo>
                  <a:pt x="876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4088" y="12775"/>
                </a:moveTo>
                <a:lnTo>
                  <a:pt x="4039" y="12799"/>
                </a:lnTo>
                <a:lnTo>
                  <a:pt x="4015" y="12823"/>
                </a:lnTo>
                <a:lnTo>
                  <a:pt x="3820" y="13164"/>
                </a:lnTo>
                <a:lnTo>
                  <a:pt x="3747" y="13359"/>
                </a:lnTo>
                <a:lnTo>
                  <a:pt x="3699" y="13553"/>
                </a:lnTo>
                <a:lnTo>
                  <a:pt x="3674" y="13748"/>
                </a:lnTo>
                <a:lnTo>
                  <a:pt x="3699" y="13821"/>
                </a:lnTo>
                <a:lnTo>
                  <a:pt x="3747" y="13894"/>
                </a:lnTo>
                <a:lnTo>
                  <a:pt x="3796" y="13967"/>
                </a:lnTo>
                <a:lnTo>
                  <a:pt x="3869" y="13991"/>
                </a:lnTo>
                <a:lnTo>
                  <a:pt x="3991" y="14040"/>
                </a:lnTo>
                <a:lnTo>
                  <a:pt x="4258" y="14040"/>
                </a:lnTo>
                <a:lnTo>
                  <a:pt x="4404" y="14016"/>
                </a:lnTo>
                <a:lnTo>
                  <a:pt x="4526" y="13967"/>
                </a:lnTo>
                <a:lnTo>
                  <a:pt x="4672" y="13918"/>
                </a:lnTo>
                <a:lnTo>
                  <a:pt x="4940" y="13748"/>
                </a:lnTo>
                <a:lnTo>
                  <a:pt x="5183" y="13578"/>
                </a:lnTo>
                <a:lnTo>
                  <a:pt x="5256" y="13675"/>
                </a:lnTo>
                <a:lnTo>
                  <a:pt x="5353" y="13748"/>
                </a:lnTo>
                <a:lnTo>
                  <a:pt x="5475" y="13821"/>
                </a:lnTo>
                <a:lnTo>
                  <a:pt x="5621" y="13870"/>
                </a:lnTo>
                <a:lnTo>
                  <a:pt x="5791" y="13918"/>
                </a:lnTo>
                <a:lnTo>
                  <a:pt x="6108" y="13918"/>
                </a:lnTo>
                <a:lnTo>
                  <a:pt x="6278" y="13894"/>
                </a:lnTo>
                <a:lnTo>
                  <a:pt x="6424" y="13821"/>
                </a:lnTo>
                <a:lnTo>
                  <a:pt x="6570" y="13772"/>
                </a:lnTo>
                <a:lnTo>
                  <a:pt x="6692" y="13675"/>
                </a:lnTo>
                <a:lnTo>
                  <a:pt x="6838" y="13578"/>
                </a:lnTo>
                <a:lnTo>
                  <a:pt x="6959" y="13675"/>
                </a:lnTo>
                <a:lnTo>
                  <a:pt x="7130" y="13724"/>
                </a:lnTo>
                <a:lnTo>
                  <a:pt x="7324" y="13748"/>
                </a:lnTo>
                <a:lnTo>
                  <a:pt x="7519" y="13748"/>
                </a:lnTo>
                <a:lnTo>
                  <a:pt x="8030" y="13724"/>
                </a:lnTo>
                <a:lnTo>
                  <a:pt x="8565" y="13748"/>
                </a:lnTo>
                <a:lnTo>
                  <a:pt x="8906" y="13772"/>
                </a:lnTo>
                <a:lnTo>
                  <a:pt x="9271" y="13748"/>
                </a:lnTo>
                <a:lnTo>
                  <a:pt x="9466" y="13724"/>
                </a:lnTo>
                <a:lnTo>
                  <a:pt x="9636" y="13675"/>
                </a:lnTo>
                <a:lnTo>
                  <a:pt x="9782" y="13578"/>
                </a:lnTo>
                <a:lnTo>
                  <a:pt x="9928" y="13480"/>
                </a:lnTo>
                <a:lnTo>
                  <a:pt x="9952" y="13432"/>
                </a:lnTo>
                <a:lnTo>
                  <a:pt x="9952" y="13383"/>
                </a:lnTo>
                <a:lnTo>
                  <a:pt x="9928" y="13334"/>
                </a:lnTo>
                <a:lnTo>
                  <a:pt x="9879" y="13310"/>
                </a:lnTo>
                <a:lnTo>
                  <a:pt x="9660" y="13261"/>
                </a:lnTo>
                <a:lnTo>
                  <a:pt x="9466" y="13286"/>
                </a:lnTo>
                <a:lnTo>
                  <a:pt x="9028" y="13334"/>
                </a:lnTo>
                <a:lnTo>
                  <a:pt x="8590" y="13334"/>
                </a:lnTo>
                <a:lnTo>
                  <a:pt x="8176" y="13286"/>
                </a:lnTo>
                <a:lnTo>
                  <a:pt x="7957" y="13286"/>
                </a:lnTo>
                <a:lnTo>
                  <a:pt x="7616" y="13310"/>
                </a:lnTo>
                <a:lnTo>
                  <a:pt x="7276" y="13310"/>
                </a:lnTo>
                <a:lnTo>
                  <a:pt x="7203" y="13286"/>
                </a:lnTo>
                <a:lnTo>
                  <a:pt x="7178" y="13261"/>
                </a:lnTo>
                <a:lnTo>
                  <a:pt x="7203" y="13164"/>
                </a:lnTo>
                <a:lnTo>
                  <a:pt x="7178" y="13091"/>
                </a:lnTo>
                <a:lnTo>
                  <a:pt x="7154" y="13042"/>
                </a:lnTo>
                <a:lnTo>
                  <a:pt x="7105" y="12969"/>
                </a:lnTo>
                <a:lnTo>
                  <a:pt x="7057" y="12945"/>
                </a:lnTo>
                <a:lnTo>
                  <a:pt x="6984" y="12921"/>
                </a:lnTo>
                <a:lnTo>
                  <a:pt x="6911" y="12945"/>
                </a:lnTo>
                <a:lnTo>
                  <a:pt x="6838" y="12994"/>
                </a:lnTo>
                <a:lnTo>
                  <a:pt x="6594" y="13237"/>
                </a:lnTo>
                <a:lnTo>
                  <a:pt x="6302" y="13432"/>
                </a:lnTo>
                <a:lnTo>
                  <a:pt x="6205" y="13480"/>
                </a:lnTo>
                <a:lnTo>
                  <a:pt x="6059" y="13505"/>
                </a:lnTo>
                <a:lnTo>
                  <a:pt x="5913" y="13505"/>
                </a:lnTo>
                <a:lnTo>
                  <a:pt x="5767" y="13480"/>
                </a:lnTo>
                <a:lnTo>
                  <a:pt x="5645" y="13432"/>
                </a:lnTo>
                <a:lnTo>
                  <a:pt x="5548" y="13359"/>
                </a:lnTo>
                <a:lnTo>
                  <a:pt x="5524" y="13286"/>
                </a:lnTo>
                <a:lnTo>
                  <a:pt x="5524" y="13237"/>
                </a:lnTo>
                <a:lnTo>
                  <a:pt x="5524" y="13164"/>
                </a:lnTo>
                <a:lnTo>
                  <a:pt x="5548" y="13067"/>
                </a:lnTo>
                <a:lnTo>
                  <a:pt x="5548" y="12994"/>
                </a:lnTo>
                <a:lnTo>
                  <a:pt x="5524" y="12921"/>
                </a:lnTo>
                <a:lnTo>
                  <a:pt x="5475" y="12872"/>
                </a:lnTo>
                <a:lnTo>
                  <a:pt x="5426" y="12823"/>
                </a:lnTo>
                <a:lnTo>
                  <a:pt x="5353" y="12799"/>
                </a:lnTo>
                <a:lnTo>
                  <a:pt x="5280" y="12799"/>
                </a:lnTo>
                <a:lnTo>
                  <a:pt x="5207" y="12848"/>
                </a:lnTo>
                <a:lnTo>
                  <a:pt x="5159" y="12896"/>
                </a:lnTo>
                <a:lnTo>
                  <a:pt x="5086" y="13018"/>
                </a:lnTo>
                <a:lnTo>
                  <a:pt x="5013" y="13091"/>
                </a:lnTo>
                <a:lnTo>
                  <a:pt x="4842" y="13261"/>
                </a:lnTo>
                <a:lnTo>
                  <a:pt x="4648" y="13407"/>
                </a:lnTo>
                <a:lnTo>
                  <a:pt x="4453" y="13505"/>
                </a:lnTo>
                <a:lnTo>
                  <a:pt x="4331" y="13578"/>
                </a:lnTo>
                <a:lnTo>
                  <a:pt x="4185" y="13602"/>
                </a:lnTo>
                <a:lnTo>
                  <a:pt x="4137" y="13602"/>
                </a:lnTo>
                <a:lnTo>
                  <a:pt x="4088" y="13578"/>
                </a:lnTo>
                <a:lnTo>
                  <a:pt x="4088" y="13505"/>
                </a:lnTo>
                <a:lnTo>
                  <a:pt x="4088" y="13407"/>
                </a:lnTo>
                <a:lnTo>
                  <a:pt x="4210" y="12945"/>
                </a:lnTo>
                <a:lnTo>
                  <a:pt x="4210" y="12896"/>
                </a:lnTo>
                <a:lnTo>
                  <a:pt x="4210" y="12848"/>
                </a:lnTo>
                <a:lnTo>
                  <a:pt x="4161" y="12799"/>
                </a:lnTo>
                <a:lnTo>
                  <a:pt x="4112" y="1277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71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41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68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706" y="15695"/>
                </a:lnTo>
                <a:lnTo>
                  <a:pt x="755" y="15719"/>
                </a:lnTo>
                <a:lnTo>
                  <a:pt x="828" y="15743"/>
                </a:lnTo>
                <a:lnTo>
                  <a:pt x="876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68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68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0" y="560"/>
                </a:lnTo>
                <a:lnTo>
                  <a:pt x="12848" y="706"/>
                </a:lnTo>
                <a:lnTo>
                  <a:pt x="12775" y="901"/>
                </a:lnTo>
                <a:lnTo>
                  <a:pt x="12750" y="1071"/>
                </a:lnTo>
                <a:lnTo>
                  <a:pt x="12677" y="1484"/>
                </a:lnTo>
                <a:lnTo>
                  <a:pt x="12677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799" y="3528"/>
                </a:lnTo>
                <a:lnTo>
                  <a:pt x="12823" y="3893"/>
                </a:lnTo>
                <a:lnTo>
                  <a:pt x="12823" y="3966"/>
                </a:lnTo>
                <a:lnTo>
                  <a:pt x="12872" y="4039"/>
                </a:lnTo>
                <a:lnTo>
                  <a:pt x="12896" y="4064"/>
                </a:lnTo>
                <a:lnTo>
                  <a:pt x="12945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1" y="4258"/>
                </a:lnTo>
                <a:lnTo>
                  <a:pt x="13456" y="4307"/>
                </a:lnTo>
                <a:lnTo>
                  <a:pt x="13870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54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24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16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58" y="18566"/>
                </a:lnTo>
                <a:lnTo>
                  <a:pt x="2701" y="18566"/>
                </a:lnTo>
                <a:lnTo>
                  <a:pt x="2360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2" y="18517"/>
                </a:lnTo>
                <a:lnTo>
                  <a:pt x="1849" y="18493"/>
                </a:lnTo>
                <a:lnTo>
                  <a:pt x="1776" y="18493"/>
                </a:lnTo>
                <a:lnTo>
                  <a:pt x="1703" y="18298"/>
                </a:lnTo>
                <a:lnTo>
                  <a:pt x="1655" y="18103"/>
                </a:lnTo>
                <a:lnTo>
                  <a:pt x="1703" y="18030"/>
                </a:lnTo>
                <a:lnTo>
                  <a:pt x="1703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52" y="15038"/>
                </a:lnTo>
                <a:lnTo>
                  <a:pt x="1776" y="14965"/>
                </a:lnTo>
                <a:lnTo>
                  <a:pt x="1776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776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52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28" y="10049"/>
                </a:lnTo>
                <a:lnTo>
                  <a:pt x="1801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22" y="2969"/>
                </a:lnTo>
                <a:lnTo>
                  <a:pt x="1898" y="2360"/>
                </a:lnTo>
                <a:lnTo>
                  <a:pt x="1849" y="1825"/>
                </a:lnTo>
                <a:lnTo>
                  <a:pt x="1801" y="1290"/>
                </a:lnTo>
                <a:lnTo>
                  <a:pt x="1752" y="925"/>
                </a:lnTo>
                <a:lnTo>
                  <a:pt x="1703" y="755"/>
                </a:lnTo>
                <a:lnTo>
                  <a:pt x="1703" y="560"/>
                </a:lnTo>
                <a:lnTo>
                  <a:pt x="2141" y="609"/>
                </a:lnTo>
                <a:lnTo>
                  <a:pt x="2579" y="609"/>
                </a:lnTo>
                <a:lnTo>
                  <a:pt x="3455" y="584"/>
                </a:lnTo>
                <a:lnTo>
                  <a:pt x="5134" y="511"/>
                </a:lnTo>
                <a:lnTo>
                  <a:pt x="5962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49" y="18176"/>
                </a:lnTo>
                <a:lnTo>
                  <a:pt x="779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13" y="19015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266" y="18468"/>
                </a:moveTo>
                <a:lnTo>
                  <a:pt x="1314" y="18663"/>
                </a:lnTo>
                <a:lnTo>
                  <a:pt x="1412" y="18833"/>
                </a:lnTo>
                <a:lnTo>
                  <a:pt x="1144" y="19150"/>
                </a:lnTo>
                <a:lnTo>
                  <a:pt x="876" y="19539"/>
                </a:lnTo>
                <a:lnTo>
                  <a:pt x="633" y="19928"/>
                </a:lnTo>
                <a:lnTo>
                  <a:pt x="584" y="19685"/>
                </a:lnTo>
                <a:lnTo>
                  <a:pt x="536" y="19466"/>
                </a:lnTo>
                <a:lnTo>
                  <a:pt x="514" y="19031"/>
                </a:lnTo>
                <a:lnTo>
                  <a:pt x="514" y="19031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close/>
                <a:moveTo>
                  <a:pt x="15427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38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43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6" y="20050"/>
                </a:lnTo>
                <a:lnTo>
                  <a:pt x="14429" y="19758"/>
                </a:lnTo>
                <a:lnTo>
                  <a:pt x="14502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38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01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79" y="19077"/>
                </a:moveTo>
                <a:lnTo>
                  <a:pt x="10585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8" y="19953"/>
                </a:lnTo>
                <a:lnTo>
                  <a:pt x="10244" y="20074"/>
                </a:lnTo>
                <a:lnTo>
                  <a:pt x="9879" y="20074"/>
                </a:lnTo>
                <a:lnTo>
                  <a:pt x="9903" y="19977"/>
                </a:lnTo>
                <a:lnTo>
                  <a:pt x="9976" y="19734"/>
                </a:lnTo>
                <a:lnTo>
                  <a:pt x="10049" y="19515"/>
                </a:lnTo>
                <a:lnTo>
                  <a:pt x="10122" y="19320"/>
                </a:lnTo>
                <a:lnTo>
                  <a:pt x="10195" y="19198"/>
                </a:lnTo>
                <a:lnTo>
                  <a:pt x="10220" y="19077"/>
                </a:lnTo>
                <a:close/>
                <a:moveTo>
                  <a:pt x="9076" y="19028"/>
                </a:moveTo>
                <a:lnTo>
                  <a:pt x="9003" y="19150"/>
                </a:lnTo>
                <a:lnTo>
                  <a:pt x="8906" y="19271"/>
                </a:lnTo>
                <a:lnTo>
                  <a:pt x="8809" y="19466"/>
                </a:lnTo>
                <a:lnTo>
                  <a:pt x="8711" y="19685"/>
                </a:lnTo>
                <a:lnTo>
                  <a:pt x="8638" y="19880"/>
                </a:lnTo>
                <a:lnTo>
                  <a:pt x="8590" y="19977"/>
                </a:lnTo>
                <a:lnTo>
                  <a:pt x="8565" y="20074"/>
                </a:lnTo>
                <a:lnTo>
                  <a:pt x="8054" y="20099"/>
                </a:lnTo>
                <a:lnTo>
                  <a:pt x="8079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01" y="19077"/>
                </a:moveTo>
                <a:lnTo>
                  <a:pt x="10998" y="19101"/>
                </a:lnTo>
                <a:lnTo>
                  <a:pt x="11631" y="19101"/>
                </a:lnTo>
                <a:lnTo>
                  <a:pt x="11509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44" y="20001"/>
                </a:lnTo>
                <a:lnTo>
                  <a:pt x="11144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01" y="19077"/>
                </a:lnTo>
                <a:close/>
                <a:moveTo>
                  <a:pt x="14356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089" y="19563"/>
                </a:lnTo>
                <a:lnTo>
                  <a:pt x="13991" y="19782"/>
                </a:lnTo>
                <a:lnTo>
                  <a:pt x="13918" y="20001"/>
                </a:lnTo>
                <a:lnTo>
                  <a:pt x="13870" y="20074"/>
                </a:lnTo>
                <a:lnTo>
                  <a:pt x="13334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675" y="19125"/>
                </a:lnTo>
                <a:close/>
                <a:moveTo>
                  <a:pt x="7665" y="18979"/>
                </a:moveTo>
                <a:lnTo>
                  <a:pt x="8176" y="19004"/>
                </a:lnTo>
                <a:lnTo>
                  <a:pt x="8079" y="19125"/>
                </a:lnTo>
                <a:lnTo>
                  <a:pt x="7981" y="19271"/>
                </a:lnTo>
                <a:lnTo>
                  <a:pt x="7860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72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2" y="19563"/>
                </a:lnTo>
                <a:lnTo>
                  <a:pt x="12239" y="19855"/>
                </a:lnTo>
                <a:lnTo>
                  <a:pt x="12166" y="20123"/>
                </a:lnTo>
                <a:lnTo>
                  <a:pt x="11558" y="20099"/>
                </a:lnTo>
                <a:lnTo>
                  <a:pt x="11582" y="19953"/>
                </a:lnTo>
                <a:lnTo>
                  <a:pt x="11655" y="19807"/>
                </a:lnTo>
                <a:lnTo>
                  <a:pt x="11801" y="19563"/>
                </a:lnTo>
                <a:lnTo>
                  <a:pt x="11899" y="19369"/>
                </a:lnTo>
                <a:lnTo>
                  <a:pt x="11947" y="19247"/>
                </a:lnTo>
                <a:lnTo>
                  <a:pt x="11972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383" y="19247"/>
                </a:lnTo>
                <a:lnTo>
                  <a:pt x="13261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896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0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00" y="18979"/>
                </a:lnTo>
                <a:lnTo>
                  <a:pt x="7178" y="19101"/>
                </a:lnTo>
                <a:lnTo>
                  <a:pt x="7081" y="19223"/>
                </a:lnTo>
                <a:lnTo>
                  <a:pt x="6862" y="19515"/>
                </a:lnTo>
                <a:lnTo>
                  <a:pt x="6716" y="19831"/>
                </a:lnTo>
                <a:lnTo>
                  <a:pt x="6594" y="20147"/>
                </a:lnTo>
                <a:lnTo>
                  <a:pt x="6278" y="20147"/>
                </a:lnTo>
                <a:lnTo>
                  <a:pt x="6351" y="20001"/>
                </a:lnTo>
                <a:lnTo>
                  <a:pt x="6375" y="19855"/>
                </a:lnTo>
                <a:lnTo>
                  <a:pt x="6424" y="19685"/>
                </a:lnTo>
                <a:lnTo>
                  <a:pt x="6473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5" y="18955"/>
                </a:moveTo>
                <a:lnTo>
                  <a:pt x="6229" y="19198"/>
                </a:lnTo>
                <a:lnTo>
                  <a:pt x="6132" y="19417"/>
                </a:lnTo>
                <a:lnTo>
                  <a:pt x="6035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7" y="20172"/>
                </a:lnTo>
                <a:lnTo>
                  <a:pt x="5086" y="20220"/>
                </a:lnTo>
                <a:lnTo>
                  <a:pt x="5207" y="19977"/>
                </a:lnTo>
                <a:lnTo>
                  <a:pt x="5305" y="19734"/>
                </a:lnTo>
                <a:lnTo>
                  <a:pt x="5572" y="19320"/>
                </a:lnTo>
                <a:lnTo>
                  <a:pt x="5670" y="19150"/>
                </a:lnTo>
                <a:lnTo>
                  <a:pt x="5718" y="19052"/>
                </a:lnTo>
                <a:lnTo>
                  <a:pt x="5743" y="19004"/>
                </a:lnTo>
                <a:lnTo>
                  <a:pt x="5694" y="19052"/>
                </a:lnTo>
                <a:lnTo>
                  <a:pt x="5694" y="19052"/>
                </a:lnTo>
                <a:lnTo>
                  <a:pt x="5718" y="19004"/>
                </a:lnTo>
                <a:lnTo>
                  <a:pt x="5718" y="18955"/>
                </a:lnTo>
                <a:close/>
                <a:moveTo>
                  <a:pt x="5451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40" y="19685"/>
                </a:lnTo>
                <a:lnTo>
                  <a:pt x="4794" y="19953"/>
                </a:lnTo>
                <a:lnTo>
                  <a:pt x="4745" y="20099"/>
                </a:lnTo>
                <a:lnTo>
                  <a:pt x="4721" y="20220"/>
                </a:lnTo>
                <a:lnTo>
                  <a:pt x="4210" y="20269"/>
                </a:lnTo>
                <a:lnTo>
                  <a:pt x="4210" y="20196"/>
                </a:lnTo>
                <a:lnTo>
                  <a:pt x="4307" y="19953"/>
                </a:lnTo>
                <a:lnTo>
                  <a:pt x="4429" y="19709"/>
                </a:lnTo>
                <a:lnTo>
                  <a:pt x="4623" y="19369"/>
                </a:lnTo>
                <a:lnTo>
                  <a:pt x="4672" y="19271"/>
                </a:lnTo>
                <a:lnTo>
                  <a:pt x="4696" y="19198"/>
                </a:lnTo>
                <a:lnTo>
                  <a:pt x="4696" y="19101"/>
                </a:lnTo>
                <a:lnTo>
                  <a:pt x="4672" y="19004"/>
                </a:lnTo>
                <a:lnTo>
                  <a:pt x="4550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8" y="19271"/>
                </a:lnTo>
                <a:lnTo>
                  <a:pt x="4112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0" y="20123"/>
                </a:lnTo>
                <a:lnTo>
                  <a:pt x="3772" y="20293"/>
                </a:lnTo>
                <a:lnTo>
                  <a:pt x="3358" y="20318"/>
                </a:lnTo>
                <a:lnTo>
                  <a:pt x="3382" y="20172"/>
                </a:lnTo>
                <a:lnTo>
                  <a:pt x="3455" y="19928"/>
                </a:lnTo>
                <a:lnTo>
                  <a:pt x="3553" y="19709"/>
                </a:lnTo>
                <a:lnTo>
                  <a:pt x="3747" y="19320"/>
                </a:lnTo>
                <a:lnTo>
                  <a:pt x="3942" y="18955"/>
                </a:lnTo>
                <a:close/>
                <a:moveTo>
                  <a:pt x="1825" y="19028"/>
                </a:moveTo>
                <a:lnTo>
                  <a:pt x="2166" y="19052"/>
                </a:lnTo>
                <a:lnTo>
                  <a:pt x="2482" y="19052"/>
                </a:lnTo>
                <a:lnTo>
                  <a:pt x="2214" y="19393"/>
                </a:lnTo>
                <a:lnTo>
                  <a:pt x="1971" y="19758"/>
                </a:lnTo>
                <a:lnTo>
                  <a:pt x="1752" y="20099"/>
                </a:lnTo>
                <a:lnTo>
                  <a:pt x="1679" y="20245"/>
                </a:lnTo>
                <a:lnTo>
                  <a:pt x="1631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20" y="20001"/>
                </a:lnTo>
                <a:lnTo>
                  <a:pt x="1363" y="19685"/>
                </a:lnTo>
                <a:lnTo>
                  <a:pt x="1582" y="19344"/>
                </a:lnTo>
                <a:lnTo>
                  <a:pt x="1825" y="19028"/>
                </a:lnTo>
                <a:close/>
                <a:moveTo>
                  <a:pt x="3650" y="18955"/>
                </a:moveTo>
                <a:lnTo>
                  <a:pt x="3528" y="19077"/>
                </a:lnTo>
                <a:lnTo>
                  <a:pt x="3431" y="19223"/>
                </a:lnTo>
                <a:lnTo>
                  <a:pt x="3236" y="19539"/>
                </a:lnTo>
                <a:lnTo>
                  <a:pt x="3163" y="19709"/>
                </a:lnTo>
                <a:lnTo>
                  <a:pt x="3066" y="19904"/>
                </a:lnTo>
                <a:lnTo>
                  <a:pt x="2993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14" y="20123"/>
                </a:lnTo>
                <a:lnTo>
                  <a:pt x="2360" y="19928"/>
                </a:lnTo>
                <a:lnTo>
                  <a:pt x="2677" y="19442"/>
                </a:lnTo>
                <a:lnTo>
                  <a:pt x="2847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50" y="18955"/>
                </a:lnTo>
                <a:close/>
                <a:moveTo>
                  <a:pt x="6619" y="0"/>
                </a:moveTo>
                <a:lnTo>
                  <a:pt x="5791" y="25"/>
                </a:lnTo>
                <a:lnTo>
                  <a:pt x="4940" y="49"/>
                </a:lnTo>
                <a:lnTo>
                  <a:pt x="3261" y="146"/>
                </a:lnTo>
                <a:lnTo>
                  <a:pt x="2068" y="195"/>
                </a:lnTo>
                <a:lnTo>
                  <a:pt x="1874" y="195"/>
                </a:lnTo>
                <a:lnTo>
                  <a:pt x="1703" y="244"/>
                </a:lnTo>
                <a:lnTo>
                  <a:pt x="1631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387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06" y="1314"/>
                </a:lnTo>
                <a:lnTo>
                  <a:pt x="536" y="1314"/>
                </a:lnTo>
                <a:lnTo>
                  <a:pt x="341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22" y="1460"/>
                </a:lnTo>
                <a:lnTo>
                  <a:pt x="122" y="1557"/>
                </a:lnTo>
                <a:lnTo>
                  <a:pt x="122" y="1630"/>
                </a:lnTo>
                <a:lnTo>
                  <a:pt x="73" y="1874"/>
                </a:lnTo>
                <a:lnTo>
                  <a:pt x="49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25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292" y="11534"/>
                </a:lnTo>
                <a:lnTo>
                  <a:pt x="317" y="12166"/>
                </a:lnTo>
                <a:lnTo>
                  <a:pt x="317" y="12799"/>
                </a:lnTo>
                <a:lnTo>
                  <a:pt x="292" y="14064"/>
                </a:lnTo>
                <a:lnTo>
                  <a:pt x="219" y="15330"/>
                </a:lnTo>
                <a:lnTo>
                  <a:pt x="146" y="16595"/>
                </a:lnTo>
                <a:lnTo>
                  <a:pt x="73" y="17519"/>
                </a:lnTo>
                <a:lnTo>
                  <a:pt x="25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68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36" y="20415"/>
                </a:lnTo>
                <a:lnTo>
                  <a:pt x="560" y="20512"/>
                </a:lnTo>
                <a:lnTo>
                  <a:pt x="609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2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39" y="20780"/>
                </a:lnTo>
                <a:lnTo>
                  <a:pt x="5767" y="20683"/>
                </a:lnTo>
                <a:lnTo>
                  <a:pt x="7057" y="20634"/>
                </a:lnTo>
                <a:lnTo>
                  <a:pt x="8322" y="20585"/>
                </a:lnTo>
                <a:lnTo>
                  <a:pt x="9611" y="20585"/>
                </a:lnTo>
                <a:lnTo>
                  <a:pt x="10877" y="20610"/>
                </a:lnTo>
                <a:lnTo>
                  <a:pt x="12239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58" y="20634"/>
                </a:lnTo>
                <a:lnTo>
                  <a:pt x="13261" y="20634"/>
                </a:lnTo>
                <a:lnTo>
                  <a:pt x="14040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11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62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00" y="19028"/>
                </a:lnTo>
                <a:lnTo>
                  <a:pt x="16522" y="18979"/>
                </a:lnTo>
                <a:lnTo>
                  <a:pt x="16595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38" y="15427"/>
                </a:lnTo>
                <a:lnTo>
                  <a:pt x="16838" y="14429"/>
                </a:lnTo>
                <a:lnTo>
                  <a:pt x="16814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14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71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2" y="1338"/>
                </a:lnTo>
                <a:lnTo>
                  <a:pt x="14259" y="1119"/>
                </a:lnTo>
                <a:lnTo>
                  <a:pt x="13991" y="901"/>
                </a:lnTo>
                <a:lnTo>
                  <a:pt x="13699" y="633"/>
                </a:lnTo>
                <a:lnTo>
                  <a:pt x="13529" y="487"/>
                </a:lnTo>
                <a:lnTo>
                  <a:pt x="13359" y="390"/>
                </a:lnTo>
                <a:lnTo>
                  <a:pt x="13334" y="317"/>
                </a:lnTo>
                <a:lnTo>
                  <a:pt x="13286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3" y="73"/>
                </a:lnTo>
                <a:lnTo>
                  <a:pt x="8249" y="25"/>
                </a:lnTo>
                <a:lnTo>
                  <a:pt x="661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48"/>
          <p:cNvSpPr/>
          <p:nvPr/>
        </p:nvSpPr>
        <p:spPr>
          <a:xfrm>
            <a:off x="4640208" y="1247289"/>
            <a:ext cx="285575" cy="353569"/>
          </a:xfrm>
          <a:custGeom>
            <a:avLst/>
            <a:gdLst/>
            <a:ahLst/>
            <a:cxnLst/>
            <a:rect l="l" t="t" r="r" b="b"/>
            <a:pathLst>
              <a:path w="16863" h="20878" extrusionOk="0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55" y="2041"/>
                </a:lnTo>
                <a:lnTo>
                  <a:pt x="1455" y="2041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511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460" y="2093"/>
                </a:moveTo>
                <a:lnTo>
                  <a:pt x="1509" y="2774"/>
                </a:lnTo>
                <a:lnTo>
                  <a:pt x="1509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66" y="2798"/>
                </a:lnTo>
                <a:lnTo>
                  <a:pt x="925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63" y="2287"/>
                </a:lnTo>
                <a:lnTo>
                  <a:pt x="1460" y="2117"/>
                </a:lnTo>
                <a:lnTo>
                  <a:pt x="1460" y="2093"/>
                </a:lnTo>
                <a:close/>
                <a:moveTo>
                  <a:pt x="13237" y="803"/>
                </a:moveTo>
                <a:lnTo>
                  <a:pt x="13408" y="949"/>
                </a:lnTo>
                <a:lnTo>
                  <a:pt x="13675" y="1192"/>
                </a:lnTo>
                <a:lnTo>
                  <a:pt x="13943" y="1436"/>
                </a:lnTo>
                <a:lnTo>
                  <a:pt x="14211" y="1655"/>
                </a:lnTo>
                <a:lnTo>
                  <a:pt x="14454" y="1922"/>
                </a:lnTo>
                <a:lnTo>
                  <a:pt x="14721" y="2214"/>
                </a:lnTo>
                <a:lnTo>
                  <a:pt x="14989" y="2482"/>
                </a:lnTo>
                <a:lnTo>
                  <a:pt x="15500" y="3017"/>
                </a:lnTo>
                <a:lnTo>
                  <a:pt x="15670" y="3188"/>
                </a:lnTo>
                <a:lnTo>
                  <a:pt x="15816" y="3382"/>
                </a:lnTo>
                <a:lnTo>
                  <a:pt x="15938" y="3577"/>
                </a:lnTo>
                <a:lnTo>
                  <a:pt x="16108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2" y="3042"/>
                </a:lnTo>
                <a:lnTo>
                  <a:pt x="13213" y="2239"/>
                </a:lnTo>
                <a:lnTo>
                  <a:pt x="13189" y="1874"/>
                </a:lnTo>
                <a:lnTo>
                  <a:pt x="13189" y="1533"/>
                </a:lnTo>
                <a:lnTo>
                  <a:pt x="13237" y="803"/>
                </a:lnTo>
                <a:close/>
                <a:moveTo>
                  <a:pt x="1533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217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33" y="3163"/>
                </a:lnTo>
                <a:close/>
                <a:moveTo>
                  <a:pt x="1558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93" y="4745"/>
                </a:lnTo>
                <a:lnTo>
                  <a:pt x="852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28" y="4477"/>
                </a:lnTo>
                <a:lnTo>
                  <a:pt x="1095" y="4258"/>
                </a:lnTo>
                <a:lnTo>
                  <a:pt x="1558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41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511" y="6254"/>
                </a:lnTo>
                <a:lnTo>
                  <a:pt x="511" y="5499"/>
                </a:lnTo>
                <a:lnTo>
                  <a:pt x="633" y="5475"/>
                </a:lnTo>
                <a:lnTo>
                  <a:pt x="755" y="5426"/>
                </a:lnTo>
                <a:lnTo>
                  <a:pt x="1022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93" y="6473"/>
                </a:lnTo>
                <a:lnTo>
                  <a:pt x="1022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68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79" y="7349"/>
                </a:lnTo>
                <a:lnTo>
                  <a:pt x="974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57" y="9222"/>
                </a:lnTo>
                <a:lnTo>
                  <a:pt x="609" y="8492"/>
                </a:lnTo>
                <a:lnTo>
                  <a:pt x="730" y="8444"/>
                </a:lnTo>
                <a:lnTo>
                  <a:pt x="876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803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120" y="11972"/>
                </a:lnTo>
                <a:lnTo>
                  <a:pt x="974" y="12118"/>
                </a:lnTo>
                <a:lnTo>
                  <a:pt x="901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95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66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93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682" y="16400"/>
                </a:lnTo>
                <a:lnTo>
                  <a:pt x="730" y="15695"/>
                </a:lnTo>
                <a:lnTo>
                  <a:pt x="779" y="15719"/>
                </a:lnTo>
                <a:lnTo>
                  <a:pt x="828" y="15743"/>
                </a:lnTo>
                <a:lnTo>
                  <a:pt x="901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93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93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1" y="560"/>
                </a:lnTo>
                <a:lnTo>
                  <a:pt x="12848" y="706"/>
                </a:lnTo>
                <a:lnTo>
                  <a:pt x="12799" y="901"/>
                </a:lnTo>
                <a:lnTo>
                  <a:pt x="12751" y="1071"/>
                </a:lnTo>
                <a:lnTo>
                  <a:pt x="12702" y="1484"/>
                </a:lnTo>
                <a:lnTo>
                  <a:pt x="12678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824" y="3528"/>
                </a:lnTo>
                <a:lnTo>
                  <a:pt x="12824" y="3893"/>
                </a:lnTo>
                <a:lnTo>
                  <a:pt x="12848" y="3966"/>
                </a:lnTo>
                <a:lnTo>
                  <a:pt x="12872" y="4039"/>
                </a:lnTo>
                <a:lnTo>
                  <a:pt x="12921" y="4064"/>
                </a:lnTo>
                <a:lnTo>
                  <a:pt x="12970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2" y="4258"/>
                </a:lnTo>
                <a:lnTo>
                  <a:pt x="13456" y="4307"/>
                </a:lnTo>
                <a:lnTo>
                  <a:pt x="13894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79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49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41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83" y="18566"/>
                </a:lnTo>
                <a:lnTo>
                  <a:pt x="2701" y="18566"/>
                </a:lnTo>
                <a:lnTo>
                  <a:pt x="2361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3" y="18517"/>
                </a:lnTo>
                <a:lnTo>
                  <a:pt x="1850" y="18493"/>
                </a:lnTo>
                <a:lnTo>
                  <a:pt x="1777" y="18493"/>
                </a:lnTo>
                <a:lnTo>
                  <a:pt x="1704" y="18298"/>
                </a:lnTo>
                <a:lnTo>
                  <a:pt x="1679" y="18103"/>
                </a:lnTo>
                <a:lnTo>
                  <a:pt x="1704" y="18030"/>
                </a:lnTo>
                <a:lnTo>
                  <a:pt x="1704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77" y="15038"/>
                </a:lnTo>
                <a:lnTo>
                  <a:pt x="1801" y="14965"/>
                </a:lnTo>
                <a:lnTo>
                  <a:pt x="1777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801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77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52" y="10049"/>
                </a:lnTo>
                <a:lnTo>
                  <a:pt x="1825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47" y="2969"/>
                </a:lnTo>
                <a:lnTo>
                  <a:pt x="1898" y="2360"/>
                </a:lnTo>
                <a:lnTo>
                  <a:pt x="1874" y="1825"/>
                </a:lnTo>
                <a:lnTo>
                  <a:pt x="1825" y="1290"/>
                </a:lnTo>
                <a:lnTo>
                  <a:pt x="1752" y="925"/>
                </a:lnTo>
                <a:lnTo>
                  <a:pt x="1728" y="755"/>
                </a:lnTo>
                <a:lnTo>
                  <a:pt x="1704" y="560"/>
                </a:lnTo>
                <a:lnTo>
                  <a:pt x="2142" y="609"/>
                </a:lnTo>
                <a:lnTo>
                  <a:pt x="2580" y="609"/>
                </a:lnTo>
                <a:lnTo>
                  <a:pt x="3456" y="584"/>
                </a:lnTo>
                <a:lnTo>
                  <a:pt x="5135" y="511"/>
                </a:lnTo>
                <a:lnTo>
                  <a:pt x="5986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74" y="18176"/>
                </a:lnTo>
                <a:lnTo>
                  <a:pt x="803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36" y="19028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lnTo>
                  <a:pt x="1339" y="18663"/>
                </a:lnTo>
                <a:lnTo>
                  <a:pt x="1412" y="18833"/>
                </a:lnTo>
                <a:lnTo>
                  <a:pt x="1168" y="19150"/>
                </a:lnTo>
                <a:lnTo>
                  <a:pt x="901" y="19539"/>
                </a:lnTo>
                <a:lnTo>
                  <a:pt x="657" y="19928"/>
                </a:lnTo>
                <a:lnTo>
                  <a:pt x="584" y="19685"/>
                </a:lnTo>
                <a:lnTo>
                  <a:pt x="560" y="19466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5451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62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67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7" y="20050"/>
                </a:lnTo>
                <a:lnTo>
                  <a:pt x="14357" y="20050"/>
                </a:lnTo>
                <a:lnTo>
                  <a:pt x="14454" y="19758"/>
                </a:lnTo>
                <a:lnTo>
                  <a:pt x="14503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62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25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80" y="19077"/>
                </a:moveTo>
                <a:lnTo>
                  <a:pt x="10609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9" y="19953"/>
                </a:lnTo>
                <a:lnTo>
                  <a:pt x="10269" y="20074"/>
                </a:lnTo>
                <a:lnTo>
                  <a:pt x="9904" y="20074"/>
                </a:lnTo>
                <a:lnTo>
                  <a:pt x="9904" y="19977"/>
                </a:lnTo>
                <a:lnTo>
                  <a:pt x="9977" y="19734"/>
                </a:lnTo>
                <a:lnTo>
                  <a:pt x="10050" y="19515"/>
                </a:lnTo>
                <a:lnTo>
                  <a:pt x="10147" y="19320"/>
                </a:lnTo>
                <a:lnTo>
                  <a:pt x="10196" y="19198"/>
                </a:lnTo>
                <a:lnTo>
                  <a:pt x="10220" y="19077"/>
                </a:lnTo>
                <a:close/>
                <a:moveTo>
                  <a:pt x="9101" y="19028"/>
                </a:moveTo>
                <a:lnTo>
                  <a:pt x="9003" y="19150"/>
                </a:lnTo>
                <a:lnTo>
                  <a:pt x="8930" y="19271"/>
                </a:lnTo>
                <a:lnTo>
                  <a:pt x="8809" y="19466"/>
                </a:lnTo>
                <a:lnTo>
                  <a:pt x="8736" y="19685"/>
                </a:lnTo>
                <a:lnTo>
                  <a:pt x="8638" y="19880"/>
                </a:lnTo>
                <a:lnTo>
                  <a:pt x="8614" y="19977"/>
                </a:lnTo>
                <a:lnTo>
                  <a:pt x="8565" y="20074"/>
                </a:lnTo>
                <a:lnTo>
                  <a:pt x="8079" y="20099"/>
                </a:lnTo>
                <a:lnTo>
                  <a:pt x="8103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26" y="19077"/>
                </a:moveTo>
                <a:lnTo>
                  <a:pt x="10999" y="19101"/>
                </a:lnTo>
                <a:lnTo>
                  <a:pt x="11631" y="19101"/>
                </a:lnTo>
                <a:lnTo>
                  <a:pt x="11510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69" y="20001"/>
                </a:lnTo>
                <a:lnTo>
                  <a:pt x="11145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26" y="19077"/>
                </a:lnTo>
                <a:close/>
                <a:moveTo>
                  <a:pt x="14357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113" y="19563"/>
                </a:lnTo>
                <a:lnTo>
                  <a:pt x="14016" y="19782"/>
                </a:lnTo>
                <a:lnTo>
                  <a:pt x="13919" y="20001"/>
                </a:lnTo>
                <a:lnTo>
                  <a:pt x="13870" y="20074"/>
                </a:lnTo>
                <a:lnTo>
                  <a:pt x="13335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700" y="19125"/>
                </a:lnTo>
                <a:close/>
                <a:moveTo>
                  <a:pt x="7665" y="18979"/>
                </a:moveTo>
                <a:lnTo>
                  <a:pt x="8200" y="19004"/>
                </a:lnTo>
                <a:lnTo>
                  <a:pt x="8079" y="19125"/>
                </a:lnTo>
                <a:lnTo>
                  <a:pt x="8006" y="19271"/>
                </a:lnTo>
                <a:lnTo>
                  <a:pt x="7884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96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3" y="19563"/>
                </a:lnTo>
                <a:lnTo>
                  <a:pt x="12240" y="19855"/>
                </a:lnTo>
                <a:lnTo>
                  <a:pt x="12167" y="20123"/>
                </a:lnTo>
                <a:lnTo>
                  <a:pt x="11558" y="20099"/>
                </a:lnTo>
                <a:lnTo>
                  <a:pt x="11583" y="19953"/>
                </a:lnTo>
                <a:lnTo>
                  <a:pt x="11656" y="19807"/>
                </a:lnTo>
                <a:lnTo>
                  <a:pt x="11802" y="19563"/>
                </a:lnTo>
                <a:lnTo>
                  <a:pt x="11899" y="19369"/>
                </a:lnTo>
                <a:lnTo>
                  <a:pt x="11948" y="19247"/>
                </a:lnTo>
                <a:lnTo>
                  <a:pt x="11996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408" y="19247"/>
                </a:lnTo>
                <a:lnTo>
                  <a:pt x="13286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921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1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24" y="18979"/>
                </a:lnTo>
                <a:lnTo>
                  <a:pt x="7203" y="19101"/>
                </a:lnTo>
                <a:lnTo>
                  <a:pt x="7081" y="19223"/>
                </a:lnTo>
                <a:lnTo>
                  <a:pt x="6886" y="19515"/>
                </a:lnTo>
                <a:lnTo>
                  <a:pt x="6716" y="19831"/>
                </a:lnTo>
                <a:lnTo>
                  <a:pt x="6619" y="20147"/>
                </a:lnTo>
                <a:lnTo>
                  <a:pt x="6303" y="20147"/>
                </a:lnTo>
                <a:lnTo>
                  <a:pt x="6351" y="20001"/>
                </a:lnTo>
                <a:lnTo>
                  <a:pt x="6400" y="19855"/>
                </a:lnTo>
                <a:lnTo>
                  <a:pt x="6424" y="19685"/>
                </a:lnTo>
                <a:lnTo>
                  <a:pt x="6497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6" y="18955"/>
                </a:moveTo>
                <a:lnTo>
                  <a:pt x="6230" y="19198"/>
                </a:lnTo>
                <a:lnTo>
                  <a:pt x="6132" y="19417"/>
                </a:lnTo>
                <a:lnTo>
                  <a:pt x="6059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8" y="20172"/>
                </a:lnTo>
                <a:lnTo>
                  <a:pt x="5086" y="20220"/>
                </a:lnTo>
                <a:lnTo>
                  <a:pt x="5208" y="19977"/>
                </a:lnTo>
                <a:lnTo>
                  <a:pt x="5329" y="19734"/>
                </a:lnTo>
                <a:lnTo>
                  <a:pt x="5573" y="19320"/>
                </a:lnTo>
                <a:lnTo>
                  <a:pt x="5670" y="19150"/>
                </a:lnTo>
                <a:lnTo>
                  <a:pt x="5743" y="19052"/>
                </a:lnTo>
                <a:lnTo>
                  <a:pt x="5743" y="19004"/>
                </a:lnTo>
                <a:lnTo>
                  <a:pt x="5719" y="18955"/>
                </a:lnTo>
                <a:close/>
                <a:moveTo>
                  <a:pt x="5475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64" y="19685"/>
                </a:lnTo>
                <a:lnTo>
                  <a:pt x="4818" y="19953"/>
                </a:lnTo>
                <a:lnTo>
                  <a:pt x="4745" y="20099"/>
                </a:lnTo>
                <a:lnTo>
                  <a:pt x="4745" y="20220"/>
                </a:lnTo>
                <a:lnTo>
                  <a:pt x="4210" y="20269"/>
                </a:lnTo>
                <a:lnTo>
                  <a:pt x="4234" y="20196"/>
                </a:lnTo>
                <a:lnTo>
                  <a:pt x="4332" y="19953"/>
                </a:lnTo>
                <a:lnTo>
                  <a:pt x="4429" y="19709"/>
                </a:lnTo>
                <a:lnTo>
                  <a:pt x="4624" y="19369"/>
                </a:lnTo>
                <a:lnTo>
                  <a:pt x="4672" y="19271"/>
                </a:lnTo>
                <a:lnTo>
                  <a:pt x="4697" y="19198"/>
                </a:lnTo>
                <a:lnTo>
                  <a:pt x="4697" y="19101"/>
                </a:lnTo>
                <a:lnTo>
                  <a:pt x="4672" y="19004"/>
                </a:lnTo>
                <a:lnTo>
                  <a:pt x="4551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9" y="19271"/>
                </a:lnTo>
                <a:lnTo>
                  <a:pt x="4113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1" y="20123"/>
                </a:lnTo>
                <a:lnTo>
                  <a:pt x="3796" y="20293"/>
                </a:lnTo>
                <a:lnTo>
                  <a:pt x="3358" y="20318"/>
                </a:lnTo>
                <a:lnTo>
                  <a:pt x="3383" y="20172"/>
                </a:lnTo>
                <a:lnTo>
                  <a:pt x="3456" y="19928"/>
                </a:lnTo>
                <a:lnTo>
                  <a:pt x="3553" y="19709"/>
                </a:lnTo>
                <a:lnTo>
                  <a:pt x="3748" y="19320"/>
                </a:lnTo>
                <a:lnTo>
                  <a:pt x="3967" y="18955"/>
                </a:lnTo>
                <a:close/>
                <a:moveTo>
                  <a:pt x="1850" y="19028"/>
                </a:moveTo>
                <a:lnTo>
                  <a:pt x="2166" y="19052"/>
                </a:lnTo>
                <a:lnTo>
                  <a:pt x="2507" y="19052"/>
                </a:lnTo>
                <a:lnTo>
                  <a:pt x="2239" y="19393"/>
                </a:lnTo>
                <a:lnTo>
                  <a:pt x="1971" y="19758"/>
                </a:lnTo>
                <a:lnTo>
                  <a:pt x="1777" y="20099"/>
                </a:lnTo>
                <a:lnTo>
                  <a:pt x="1704" y="20245"/>
                </a:lnTo>
                <a:lnTo>
                  <a:pt x="1655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44" y="20001"/>
                </a:lnTo>
                <a:lnTo>
                  <a:pt x="1363" y="19685"/>
                </a:lnTo>
                <a:lnTo>
                  <a:pt x="1606" y="19344"/>
                </a:lnTo>
                <a:lnTo>
                  <a:pt x="1850" y="19028"/>
                </a:lnTo>
                <a:close/>
                <a:moveTo>
                  <a:pt x="3675" y="18955"/>
                </a:moveTo>
                <a:lnTo>
                  <a:pt x="3553" y="19077"/>
                </a:lnTo>
                <a:lnTo>
                  <a:pt x="3431" y="19223"/>
                </a:lnTo>
                <a:lnTo>
                  <a:pt x="3261" y="19539"/>
                </a:lnTo>
                <a:lnTo>
                  <a:pt x="3164" y="19709"/>
                </a:lnTo>
                <a:lnTo>
                  <a:pt x="3066" y="19904"/>
                </a:lnTo>
                <a:lnTo>
                  <a:pt x="3018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39" y="20123"/>
                </a:lnTo>
                <a:lnTo>
                  <a:pt x="2361" y="19928"/>
                </a:lnTo>
                <a:lnTo>
                  <a:pt x="2677" y="19442"/>
                </a:lnTo>
                <a:lnTo>
                  <a:pt x="2872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75" y="18955"/>
                </a:lnTo>
                <a:close/>
                <a:moveTo>
                  <a:pt x="6643" y="0"/>
                </a:moveTo>
                <a:lnTo>
                  <a:pt x="5792" y="25"/>
                </a:lnTo>
                <a:lnTo>
                  <a:pt x="4940" y="49"/>
                </a:lnTo>
                <a:lnTo>
                  <a:pt x="3261" y="146"/>
                </a:lnTo>
                <a:lnTo>
                  <a:pt x="2093" y="195"/>
                </a:lnTo>
                <a:lnTo>
                  <a:pt x="1898" y="195"/>
                </a:lnTo>
                <a:lnTo>
                  <a:pt x="1704" y="244"/>
                </a:lnTo>
                <a:lnTo>
                  <a:pt x="1655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412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30" y="1314"/>
                </a:lnTo>
                <a:lnTo>
                  <a:pt x="560" y="1314"/>
                </a:lnTo>
                <a:lnTo>
                  <a:pt x="365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46" y="1460"/>
                </a:lnTo>
                <a:lnTo>
                  <a:pt x="122" y="1557"/>
                </a:lnTo>
                <a:lnTo>
                  <a:pt x="122" y="1630"/>
                </a:lnTo>
                <a:lnTo>
                  <a:pt x="98" y="1874"/>
                </a:lnTo>
                <a:lnTo>
                  <a:pt x="73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49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317" y="11534"/>
                </a:lnTo>
                <a:lnTo>
                  <a:pt x="341" y="12166"/>
                </a:lnTo>
                <a:lnTo>
                  <a:pt x="341" y="12799"/>
                </a:lnTo>
                <a:lnTo>
                  <a:pt x="292" y="14064"/>
                </a:lnTo>
                <a:lnTo>
                  <a:pt x="244" y="15330"/>
                </a:lnTo>
                <a:lnTo>
                  <a:pt x="171" y="16595"/>
                </a:lnTo>
                <a:lnTo>
                  <a:pt x="73" y="17519"/>
                </a:lnTo>
                <a:lnTo>
                  <a:pt x="49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92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60" y="20415"/>
                </a:lnTo>
                <a:lnTo>
                  <a:pt x="584" y="20512"/>
                </a:lnTo>
                <a:lnTo>
                  <a:pt x="633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3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64" y="20780"/>
                </a:lnTo>
                <a:lnTo>
                  <a:pt x="5792" y="20683"/>
                </a:lnTo>
                <a:lnTo>
                  <a:pt x="7057" y="20634"/>
                </a:lnTo>
                <a:lnTo>
                  <a:pt x="8346" y="20585"/>
                </a:lnTo>
                <a:lnTo>
                  <a:pt x="9612" y="20585"/>
                </a:lnTo>
                <a:lnTo>
                  <a:pt x="10901" y="20610"/>
                </a:lnTo>
                <a:lnTo>
                  <a:pt x="12240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83" y="20634"/>
                </a:lnTo>
                <a:lnTo>
                  <a:pt x="13262" y="20634"/>
                </a:lnTo>
                <a:lnTo>
                  <a:pt x="14065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35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87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25" y="19028"/>
                </a:lnTo>
                <a:lnTo>
                  <a:pt x="16522" y="18979"/>
                </a:lnTo>
                <a:lnTo>
                  <a:pt x="16619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63" y="15427"/>
                </a:lnTo>
                <a:lnTo>
                  <a:pt x="16838" y="14429"/>
                </a:lnTo>
                <a:lnTo>
                  <a:pt x="16838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38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95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3" y="1338"/>
                </a:lnTo>
                <a:lnTo>
                  <a:pt x="14259" y="1119"/>
                </a:lnTo>
                <a:lnTo>
                  <a:pt x="14016" y="901"/>
                </a:lnTo>
                <a:lnTo>
                  <a:pt x="13700" y="633"/>
                </a:lnTo>
                <a:lnTo>
                  <a:pt x="13554" y="487"/>
                </a:lnTo>
                <a:lnTo>
                  <a:pt x="13383" y="390"/>
                </a:lnTo>
                <a:lnTo>
                  <a:pt x="13335" y="317"/>
                </a:lnTo>
                <a:lnTo>
                  <a:pt x="13310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4" y="73"/>
                </a:lnTo>
                <a:lnTo>
                  <a:pt x="8273" y="25"/>
                </a:lnTo>
                <a:lnTo>
                  <a:pt x="664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p48"/>
          <p:cNvSpPr/>
          <p:nvPr/>
        </p:nvSpPr>
        <p:spPr>
          <a:xfrm>
            <a:off x="5087685" y="1300445"/>
            <a:ext cx="294635" cy="253432"/>
          </a:xfrm>
          <a:custGeom>
            <a:avLst/>
            <a:gdLst/>
            <a:ahLst/>
            <a:cxnLst/>
            <a:rect l="l" t="t" r="r" b="b"/>
            <a:pathLst>
              <a:path w="17398" h="14965" extrusionOk="0">
                <a:moveTo>
                  <a:pt x="4258" y="12069"/>
                </a:moveTo>
                <a:lnTo>
                  <a:pt x="4599" y="12093"/>
                </a:lnTo>
                <a:lnTo>
                  <a:pt x="4769" y="12093"/>
                </a:lnTo>
                <a:lnTo>
                  <a:pt x="4721" y="12264"/>
                </a:lnTo>
                <a:lnTo>
                  <a:pt x="4672" y="12458"/>
                </a:lnTo>
                <a:lnTo>
                  <a:pt x="4672" y="12580"/>
                </a:lnTo>
                <a:lnTo>
                  <a:pt x="4477" y="12580"/>
                </a:lnTo>
                <a:lnTo>
                  <a:pt x="4307" y="12215"/>
                </a:lnTo>
                <a:lnTo>
                  <a:pt x="4258" y="12069"/>
                </a:lnTo>
                <a:close/>
                <a:moveTo>
                  <a:pt x="3991" y="12069"/>
                </a:moveTo>
                <a:lnTo>
                  <a:pt x="3991" y="12166"/>
                </a:lnTo>
                <a:lnTo>
                  <a:pt x="3991" y="12239"/>
                </a:lnTo>
                <a:lnTo>
                  <a:pt x="4015" y="12434"/>
                </a:lnTo>
                <a:lnTo>
                  <a:pt x="4064" y="12580"/>
                </a:lnTo>
                <a:lnTo>
                  <a:pt x="3553" y="12629"/>
                </a:lnTo>
                <a:lnTo>
                  <a:pt x="3529" y="12531"/>
                </a:lnTo>
                <a:lnTo>
                  <a:pt x="3504" y="12434"/>
                </a:lnTo>
                <a:lnTo>
                  <a:pt x="3480" y="12361"/>
                </a:lnTo>
                <a:lnTo>
                  <a:pt x="3456" y="12118"/>
                </a:lnTo>
                <a:lnTo>
                  <a:pt x="3456" y="12093"/>
                </a:lnTo>
                <a:lnTo>
                  <a:pt x="3991" y="12069"/>
                </a:lnTo>
                <a:close/>
                <a:moveTo>
                  <a:pt x="4940" y="12093"/>
                </a:moveTo>
                <a:lnTo>
                  <a:pt x="5499" y="12166"/>
                </a:lnTo>
                <a:lnTo>
                  <a:pt x="5475" y="12264"/>
                </a:lnTo>
                <a:lnTo>
                  <a:pt x="5451" y="12361"/>
                </a:lnTo>
                <a:lnTo>
                  <a:pt x="5451" y="12483"/>
                </a:lnTo>
                <a:lnTo>
                  <a:pt x="5475" y="12629"/>
                </a:lnTo>
                <a:lnTo>
                  <a:pt x="5378" y="12604"/>
                </a:lnTo>
                <a:lnTo>
                  <a:pt x="5061" y="12604"/>
                </a:lnTo>
                <a:lnTo>
                  <a:pt x="5061" y="12531"/>
                </a:lnTo>
                <a:lnTo>
                  <a:pt x="4988" y="12312"/>
                </a:lnTo>
                <a:lnTo>
                  <a:pt x="4940" y="12093"/>
                </a:lnTo>
                <a:close/>
                <a:moveTo>
                  <a:pt x="13699" y="12069"/>
                </a:moveTo>
                <a:lnTo>
                  <a:pt x="13651" y="12215"/>
                </a:lnTo>
                <a:lnTo>
                  <a:pt x="13602" y="12361"/>
                </a:lnTo>
                <a:lnTo>
                  <a:pt x="13602" y="12653"/>
                </a:lnTo>
                <a:lnTo>
                  <a:pt x="13188" y="12653"/>
                </a:lnTo>
                <a:lnTo>
                  <a:pt x="13115" y="12385"/>
                </a:lnTo>
                <a:lnTo>
                  <a:pt x="13091" y="12093"/>
                </a:lnTo>
                <a:lnTo>
                  <a:pt x="13699" y="12069"/>
                </a:lnTo>
                <a:close/>
                <a:moveTo>
                  <a:pt x="13845" y="12069"/>
                </a:moveTo>
                <a:lnTo>
                  <a:pt x="14381" y="12093"/>
                </a:lnTo>
                <a:lnTo>
                  <a:pt x="14332" y="12215"/>
                </a:lnTo>
                <a:lnTo>
                  <a:pt x="14283" y="12361"/>
                </a:lnTo>
                <a:lnTo>
                  <a:pt x="14283" y="12507"/>
                </a:lnTo>
                <a:lnTo>
                  <a:pt x="14283" y="12677"/>
                </a:lnTo>
                <a:lnTo>
                  <a:pt x="13943" y="12653"/>
                </a:lnTo>
                <a:lnTo>
                  <a:pt x="13943" y="12361"/>
                </a:lnTo>
                <a:lnTo>
                  <a:pt x="13894" y="12215"/>
                </a:lnTo>
                <a:lnTo>
                  <a:pt x="13845" y="12069"/>
                </a:lnTo>
                <a:close/>
                <a:moveTo>
                  <a:pt x="3188" y="12093"/>
                </a:moveTo>
                <a:lnTo>
                  <a:pt x="3139" y="12215"/>
                </a:lnTo>
                <a:lnTo>
                  <a:pt x="3139" y="12434"/>
                </a:lnTo>
                <a:lnTo>
                  <a:pt x="3139" y="12556"/>
                </a:lnTo>
                <a:lnTo>
                  <a:pt x="3164" y="12653"/>
                </a:lnTo>
                <a:lnTo>
                  <a:pt x="2750" y="12726"/>
                </a:lnTo>
                <a:lnTo>
                  <a:pt x="2677" y="12726"/>
                </a:lnTo>
                <a:lnTo>
                  <a:pt x="2701" y="12677"/>
                </a:lnTo>
                <a:lnTo>
                  <a:pt x="2701" y="12629"/>
                </a:lnTo>
                <a:lnTo>
                  <a:pt x="2701" y="12580"/>
                </a:lnTo>
                <a:lnTo>
                  <a:pt x="2653" y="12531"/>
                </a:lnTo>
                <a:lnTo>
                  <a:pt x="2628" y="12458"/>
                </a:lnTo>
                <a:lnTo>
                  <a:pt x="2604" y="12361"/>
                </a:lnTo>
                <a:lnTo>
                  <a:pt x="2580" y="12166"/>
                </a:lnTo>
                <a:lnTo>
                  <a:pt x="3188" y="12093"/>
                </a:lnTo>
                <a:close/>
                <a:moveTo>
                  <a:pt x="5694" y="12215"/>
                </a:moveTo>
                <a:lnTo>
                  <a:pt x="5986" y="12288"/>
                </a:lnTo>
                <a:lnTo>
                  <a:pt x="6278" y="12361"/>
                </a:lnTo>
                <a:lnTo>
                  <a:pt x="6229" y="12507"/>
                </a:lnTo>
                <a:lnTo>
                  <a:pt x="6229" y="12677"/>
                </a:lnTo>
                <a:lnTo>
                  <a:pt x="6229" y="12726"/>
                </a:lnTo>
                <a:lnTo>
                  <a:pt x="5791" y="12653"/>
                </a:lnTo>
                <a:lnTo>
                  <a:pt x="5767" y="12531"/>
                </a:lnTo>
                <a:lnTo>
                  <a:pt x="5743" y="12410"/>
                </a:lnTo>
                <a:lnTo>
                  <a:pt x="5694" y="12215"/>
                </a:lnTo>
                <a:close/>
                <a:moveTo>
                  <a:pt x="13383" y="487"/>
                </a:moveTo>
                <a:lnTo>
                  <a:pt x="13699" y="511"/>
                </a:lnTo>
                <a:lnTo>
                  <a:pt x="14308" y="584"/>
                </a:lnTo>
                <a:lnTo>
                  <a:pt x="14648" y="657"/>
                </a:lnTo>
                <a:lnTo>
                  <a:pt x="14989" y="730"/>
                </a:lnTo>
                <a:lnTo>
                  <a:pt x="15305" y="827"/>
                </a:lnTo>
                <a:lnTo>
                  <a:pt x="15646" y="949"/>
                </a:lnTo>
                <a:lnTo>
                  <a:pt x="15938" y="1095"/>
                </a:lnTo>
                <a:lnTo>
                  <a:pt x="16230" y="1265"/>
                </a:lnTo>
                <a:lnTo>
                  <a:pt x="16498" y="1484"/>
                </a:lnTo>
                <a:lnTo>
                  <a:pt x="16741" y="1728"/>
                </a:lnTo>
                <a:lnTo>
                  <a:pt x="16741" y="1801"/>
                </a:lnTo>
                <a:lnTo>
                  <a:pt x="16790" y="2020"/>
                </a:lnTo>
                <a:lnTo>
                  <a:pt x="16838" y="2214"/>
                </a:lnTo>
                <a:lnTo>
                  <a:pt x="16887" y="2652"/>
                </a:lnTo>
                <a:lnTo>
                  <a:pt x="16887" y="3066"/>
                </a:lnTo>
                <a:lnTo>
                  <a:pt x="16911" y="3504"/>
                </a:lnTo>
                <a:lnTo>
                  <a:pt x="16887" y="4477"/>
                </a:lnTo>
                <a:lnTo>
                  <a:pt x="16863" y="5475"/>
                </a:lnTo>
                <a:lnTo>
                  <a:pt x="16814" y="6983"/>
                </a:lnTo>
                <a:lnTo>
                  <a:pt x="16790" y="8492"/>
                </a:lnTo>
                <a:lnTo>
                  <a:pt x="16838" y="10244"/>
                </a:lnTo>
                <a:lnTo>
                  <a:pt x="16838" y="11120"/>
                </a:lnTo>
                <a:lnTo>
                  <a:pt x="16790" y="11996"/>
                </a:lnTo>
                <a:lnTo>
                  <a:pt x="16473" y="11947"/>
                </a:lnTo>
                <a:lnTo>
                  <a:pt x="16181" y="11874"/>
                </a:lnTo>
                <a:lnTo>
                  <a:pt x="15622" y="11753"/>
                </a:lnTo>
                <a:lnTo>
                  <a:pt x="15354" y="11680"/>
                </a:lnTo>
                <a:lnTo>
                  <a:pt x="15062" y="11655"/>
                </a:lnTo>
                <a:lnTo>
                  <a:pt x="14405" y="11607"/>
                </a:lnTo>
                <a:lnTo>
                  <a:pt x="13724" y="11582"/>
                </a:lnTo>
                <a:lnTo>
                  <a:pt x="13067" y="11607"/>
                </a:lnTo>
                <a:lnTo>
                  <a:pt x="12385" y="11655"/>
                </a:lnTo>
                <a:lnTo>
                  <a:pt x="11850" y="11704"/>
                </a:lnTo>
                <a:lnTo>
                  <a:pt x="11315" y="11801"/>
                </a:lnTo>
                <a:lnTo>
                  <a:pt x="10780" y="11923"/>
                </a:lnTo>
                <a:lnTo>
                  <a:pt x="10269" y="12118"/>
                </a:lnTo>
                <a:lnTo>
                  <a:pt x="10025" y="12215"/>
                </a:lnTo>
                <a:lnTo>
                  <a:pt x="9733" y="12361"/>
                </a:lnTo>
                <a:lnTo>
                  <a:pt x="9417" y="12531"/>
                </a:lnTo>
                <a:lnTo>
                  <a:pt x="9149" y="12726"/>
                </a:lnTo>
                <a:lnTo>
                  <a:pt x="9101" y="11363"/>
                </a:lnTo>
                <a:lnTo>
                  <a:pt x="9052" y="10001"/>
                </a:lnTo>
                <a:lnTo>
                  <a:pt x="8979" y="8662"/>
                </a:lnTo>
                <a:lnTo>
                  <a:pt x="8955" y="7300"/>
                </a:lnTo>
                <a:lnTo>
                  <a:pt x="8955" y="5913"/>
                </a:lnTo>
                <a:lnTo>
                  <a:pt x="8930" y="4526"/>
                </a:lnTo>
                <a:lnTo>
                  <a:pt x="8930" y="3942"/>
                </a:lnTo>
                <a:lnTo>
                  <a:pt x="8930" y="3358"/>
                </a:lnTo>
                <a:lnTo>
                  <a:pt x="8930" y="2774"/>
                </a:lnTo>
                <a:lnTo>
                  <a:pt x="8930" y="2214"/>
                </a:lnTo>
                <a:lnTo>
                  <a:pt x="8930" y="2166"/>
                </a:lnTo>
                <a:lnTo>
                  <a:pt x="9222" y="2020"/>
                </a:lnTo>
                <a:lnTo>
                  <a:pt x="9490" y="1849"/>
                </a:lnTo>
                <a:lnTo>
                  <a:pt x="9758" y="1679"/>
                </a:lnTo>
                <a:lnTo>
                  <a:pt x="10001" y="1533"/>
                </a:lnTo>
                <a:lnTo>
                  <a:pt x="10877" y="1046"/>
                </a:lnTo>
                <a:lnTo>
                  <a:pt x="11339" y="827"/>
                </a:lnTo>
                <a:lnTo>
                  <a:pt x="11777" y="657"/>
                </a:lnTo>
                <a:lnTo>
                  <a:pt x="12069" y="560"/>
                </a:lnTo>
                <a:lnTo>
                  <a:pt x="12385" y="511"/>
                </a:lnTo>
                <a:lnTo>
                  <a:pt x="12702" y="487"/>
                </a:lnTo>
                <a:close/>
                <a:moveTo>
                  <a:pt x="12872" y="12093"/>
                </a:moveTo>
                <a:lnTo>
                  <a:pt x="12823" y="12166"/>
                </a:lnTo>
                <a:lnTo>
                  <a:pt x="12775" y="12264"/>
                </a:lnTo>
                <a:lnTo>
                  <a:pt x="12750" y="12361"/>
                </a:lnTo>
                <a:lnTo>
                  <a:pt x="12750" y="12458"/>
                </a:lnTo>
                <a:lnTo>
                  <a:pt x="12775" y="12677"/>
                </a:lnTo>
                <a:lnTo>
                  <a:pt x="12215" y="12726"/>
                </a:lnTo>
                <a:lnTo>
                  <a:pt x="12215" y="12702"/>
                </a:lnTo>
                <a:lnTo>
                  <a:pt x="12191" y="12629"/>
                </a:lnTo>
                <a:lnTo>
                  <a:pt x="12166" y="12580"/>
                </a:lnTo>
                <a:lnTo>
                  <a:pt x="12166" y="12434"/>
                </a:lnTo>
                <a:lnTo>
                  <a:pt x="12166" y="12191"/>
                </a:lnTo>
                <a:lnTo>
                  <a:pt x="12166" y="12166"/>
                </a:lnTo>
                <a:lnTo>
                  <a:pt x="12677" y="12118"/>
                </a:lnTo>
                <a:lnTo>
                  <a:pt x="12872" y="12093"/>
                </a:lnTo>
                <a:close/>
                <a:moveTo>
                  <a:pt x="14673" y="12093"/>
                </a:moveTo>
                <a:lnTo>
                  <a:pt x="15232" y="12166"/>
                </a:lnTo>
                <a:lnTo>
                  <a:pt x="15184" y="12239"/>
                </a:lnTo>
                <a:lnTo>
                  <a:pt x="15135" y="12312"/>
                </a:lnTo>
                <a:lnTo>
                  <a:pt x="15111" y="12410"/>
                </a:lnTo>
                <a:lnTo>
                  <a:pt x="15111" y="12483"/>
                </a:lnTo>
                <a:lnTo>
                  <a:pt x="15135" y="12629"/>
                </a:lnTo>
                <a:lnTo>
                  <a:pt x="15159" y="12775"/>
                </a:lnTo>
                <a:lnTo>
                  <a:pt x="15159" y="12775"/>
                </a:lnTo>
                <a:lnTo>
                  <a:pt x="14648" y="12702"/>
                </a:lnTo>
                <a:lnTo>
                  <a:pt x="14673" y="12410"/>
                </a:lnTo>
                <a:lnTo>
                  <a:pt x="14673" y="12239"/>
                </a:lnTo>
                <a:lnTo>
                  <a:pt x="14673" y="12093"/>
                </a:lnTo>
                <a:close/>
                <a:moveTo>
                  <a:pt x="6521" y="12458"/>
                </a:moveTo>
                <a:lnTo>
                  <a:pt x="6838" y="12580"/>
                </a:lnTo>
                <a:lnTo>
                  <a:pt x="6789" y="12702"/>
                </a:lnTo>
                <a:lnTo>
                  <a:pt x="6765" y="12848"/>
                </a:lnTo>
                <a:lnTo>
                  <a:pt x="6667" y="12799"/>
                </a:lnTo>
                <a:lnTo>
                  <a:pt x="6570" y="12629"/>
                </a:lnTo>
                <a:lnTo>
                  <a:pt x="6521" y="12458"/>
                </a:lnTo>
                <a:close/>
                <a:moveTo>
                  <a:pt x="2215" y="12239"/>
                </a:moveTo>
                <a:lnTo>
                  <a:pt x="2190" y="12361"/>
                </a:lnTo>
                <a:lnTo>
                  <a:pt x="2215" y="12507"/>
                </a:lnTo>
                <a:lnTo>
                  <a:pt x="2239" y="12629"/>
                </a:lnTo>
                <a:lnTo>
                  <a:pt x="2312" y="12750"/>
                </a:lnTo>
                <a:lnTo>
                  <a:pt x="2336" y="12775"/>
                </a:lnTo>
                <a:lnTo>
                  <a:pt x="1850" y="12872"/>
                </a:lnTo>
                <a:lnTo>
                  <a:pt x="1850" y="12604"/>
                </a:lnTo>
                <a:lnTo>
                  <a:pt x="1850" y="12312"/>
                </a:lnTo>
                <a:lnTo>
                  <a:pt x="2215" y="12239"/>
                </a:lnTo>
                <a:close/>
                <a:moveTo>
                  <a:pt x="11850" y="12191"/>
                </a:moveTo>
                <a:lnTo>
                  <a:pt x="11826" y="12385"/>
                </a:lnTo>
                <a:lnTo>
                  <a:pt x="11826" y="12580"/>
                </a:lnTo>
                <a:lnTo>
                  <a:pt x="11850" y="12775"/>
                </a:lnTo>
                <a:lnTo>
                  <a:pt x="11315" y="12848"/>
                </a:lnTo>
                <a:lnTo>
                  <a:pt x="11242" y="12872"/>
                </a:lnTo>
                <a:lnTo>
                  <a:pt x="11193" y="12823"/>
                </a:lnTo>
                <a:lnTo>
                  <a:pt x="11193" y="12775"/>
                </a:lnTo>
                <a:lnTo>
                  <a:pt x="11193" y="12580"/>
                </a:lnTo>
                <a:lnTo>
                  <a:pt x="11193" y="12410"/>
                </a:lnTo>
                <a:lnTo>
                  <a:pt x="11169" y="12337"/>
                </a:lnTo>
                <a:lnTo>
                  <a:pt x="11510" y="12239"/>
                </a:lnTo>
                <a:lnTo>
                  <a:pt x="11850" y="12191"/>
                </a:lnTo>
                <a:close/>
                <a:moveTo>
                  <a:pt x="4842" y="511"/>
                </a:moveTo>
                <a:lnTo>
                  <a:pt x="5183" y="535"/>
                </a:lnTo>
                <a:lnTo>
                  <a:pt x="5548" y="584"/>
                </a:lnTo>
                <a:lnTo>
                  <a:pt x="5889" y="657"/>
                </a:lnTo>
                <a:lnTo>
                  <a:pt x="6229" y="754"/>
                </a:lnTo>
                <a:lnTo>
                  <a:pt x="6546" y="876"/>
                </a:lnTo>
                <a:lnTo>
                  <a:pt x="6862" y="1022"/>
                </a:lnTo>
                <a:lnTo>
                  <a:pt x="7178" y="1168"/>
                </a:lnTo>
                <a:lnTo>
                  <a:pt x="7470" y="1363"/>
                </a:lnTo>
                <a:lnTo>
                  <a:pt x="7738" y="1557"/>
                </a:lnTo>
                <a:lnTo>
                  <a:pt x="8006" y="1801"/>
                </a:lnTo>
                <a:lnTo>
                  <a:pt x="8225" y="2044"/>
                </a:lnTo>
                <a:lnTo>
                  <a:pt x="8444" y="2287"/>
                </a:lnTo>
                <a:lnTo>
                  <a:pt x="8492" y="2360"/>
                </a:lnTo>
                <a:lnTo>
                  <a:pt x="8444" y="2847"/>
                </a:lnTo>
                <a:lnTo>
                  <a:pt x="8419" y="3358"/>
                </a:lnTo>
                <a:lnTo>
                  <a:pt x="8444" y="4331"/>
                </a:lnTo>
                <a:lnTo>
                  <a:pt x="8468" y="5718"/>
                </a:lnTo>
                <a:lnTo>
                  <a:pt x="8468" y="7105"/>
                </a:lnTo>
                <a:lnTo>
                  <a:pt x="8468" y="7835"/>
                </a:lnTo>
                <a:lnTo>
                  <a:pt x="8492" y="8565"/>
                </a:lnTo>
                <a:lnTo>
                  <a:pt x="8541" y="10049"/>
                </a:lnTo>
                <a:lnTo>
                  <a:pt x="8614" y="11509"/>
                </a:lnTo>
                <a:lnTo>
                  <a:pt x="8663" y="12969"/>
                </a:lnTo>
                <a:lnTo>
                  <a:pt x="8663" y="12969"/>
                </a:lnTo>
                <a:lnTo>
                  <a:pt x="7860" y="12507"/>
                </a:lnTo>
                <a:lnTo>
                  <a:pt x="7446" y="12288"/>
                </a:lnTo>
                <a:lnTo>
                  <a:pt x="7032" y="12069"/>
                </a:lnTo>
                <a:lnTo>
                  <a:pt x="6765" y="11947"/>
                </a:lnTo>
                <a:lnTo>
                  <a:pt x="6497" y="11850"/>
                </a:lnTo>
                <a:lnTo>
                  <a:pt x="6205" y="11777"/>
                </a:lnTo>
                <a:lnTo>
                  <a:pt x="5937" y="11704"/>
                </a:lnTo>
                <a:lnTo>
                  <a:pt x="5353" y="11607"/>
                </a:lnTo>
                <a:lnTo>
                  <a:pt x="4769" y="11534"/>
                </a:lnTo>
                <a:lnTo>
                  <a:pt x="3650" y="11534"/>
                </a:lnTo>
                <a:lnTo>
                  <a:pt x="3066" y="11558"/>
                </a:lnTo>
                <a:lnTo>
                  <a:pt x="2507" y="11631"/>
                </a:lnTo>
                <a:lnTo>
                  <a:pt x="2044" y="11704"/>
                </a:lnTo>
                <a:lnTo>
                  <a:pt x="1533" y="11801"/>
                </a:lnTo>
                <a:lnTo>
                  <a:pt x="1290" y="11874"/>
                </a:lnTo>
                <a:lnTo>
                  <a:pt x="1047" y="11947"/>
                </a:lnTo>
                <a:lnTo>
                  <a:pt x="828" y="12045"/>
                </a:lnTo>
                <a:lnTo>
                  <a:pt x="609" y="12166"/>
                </a:lnTo>
                <a:lnTo>
                  <a:pt x="609" y="12166"/>
                </a:lnTo>
                <a:lnTo>
                  <a:pt x="633" y="11972"/>
                </a:lnTo>
                <a:lnTo>
                  <a:pt x="657" y="11777"/>
                </a:lnTo>
                <a:lnTo>
                  <a:pt x="657" y="11485"/>
                </a:lnTo>
                <a:lnTo>
                  <a:pt x="584" y="10147"/>
                </a:lnTo>
                <a:lnTo>
                  <a:pt x="536" y="9490"/>
                </a:lnTo>
                <a:lnTo>
                  <a:pt x="536" y="8833"/>
                </a:lnTo>
                <a:lnTo>
                  <a:pt x="560" y="7908"/>
                </a:lnTo>
                <a:lnTo>
                  <a:pt x="609" y="7008"/>
                </a:lnTo>
                <a:lnTo>
                  <a:pt x="657" y="6083"/>
                </a:lnTo>
                <a:lnTo>
                  <a:pt x="657" y="5645"/>
                </a:lnTo>
                <a:lnTo>
                  <a:pt x="657" y="5183"/>
                </a:lnTo>
                <a:lnTo>
                  <a:pt x="609" y="4234"/>
                </a:lnTo>
                <a:lnTo>
                  <a:pt x="584" y="3309"/>
                </a:lnTo>
                <a:lnTo>
                  <a:pt x="584" y="2896"/>
                </a:lnTo>
                <a:lnTo>
                  <a:pt x="609" y="2506"/>
                </a:lnTo>
                <a:lnTo>
                  <a:pt x="657" y="1728"/>
                </a:lnTo>
                <a:lnTo>
                  <a:pt x="949" y="1582"/>
                </a:lnTo>
                <a:lnTo>
                  <a:pt x="1241" y="1460"/>
                </a:lnTo>
                <a:lnTo>
                  <a:pt x="1801" y="1241"/>
                </a:lnTo>
                <a:lnTo>
                  <a:pt x="2653" y="949"/>
                </a:lnTo>
                <a:lnTo>
                  <a:pt x="3504" y="681"/>
                </a:lnTo>
                <a:lnTo>
                  <a:pt x="3821" y="608"/>
                </a:lnTo>
                <a:lnTo>
                  <a:pt x="4161" y="535"/>
                </a:lnTo>
                <a:lnTo>
                  <a:pt x="4502" y="511"/>
                </a:lnTo>
                <a:close/>
                <a:moveTo>
                  <a:pt x="15354" y="12191"/>
                </a:moveTo>
                <a:lnTo>
                  <a:pt x="15646" y="12239"/>
                </a:lnTo>
                <a:lnTo>
                  <a:pt x="15938" y="12337"/>
                </a:lnTo>
                <a:lnTo>
                  <a:pt x="15889" y="12507"/>
                </a:lnTo>
                <a:lnTo>
                  <a:pt x="15889" y="12653"/>
                </a:lnTo>
                <a:lnTo>
                  <a:pt x="15889" y="12994"/>
                </a:lnTo>
                <a:lnTo>
                  <a:pt x="15524" y="12872"/>
                </a:lnTo>
                <a:lnTo>
                  <a:pt x="15500" y="12702"/>
                </a:lnTo>
                <a:lnTo>
                  <a:pt x="15427" y="12507"/>
                </a:lnTo>
                <a:lnTo>
                  <a:pt x="15378" y="12337"/>
                </a:lnTo>
                <a:lnTo>
                  <a:pt x="15330" y="12191"/>
                </a:lnTo>
                <a:close/>
                <a:moveTo>
                  <a:pt x="1509" y="12385"/>
                </a:moveTo>
                <a:lnTo>
                  <a:pt x="1460" y="12677"/>
                </a:lnTo>
                <a:lnTo>
                  <a:pt x="1436" y="12848"/>
                </a:lnTo>
                <a:lnTo>
                  <a:pt x="1460" y="13018"/>
                </a:lnTo>
                <a:lnTo>
                  <a:pt x="1290" y="13091"/>
                </a:lnTo>
                <a:lnTo>
                  <a:pt x="1290" y="12969"/>
                </a:lnTo>
                <a:lnTo>
                  <a:pt x="1290" y="12726"/>
                </a:lnTo>
                <a:lnTo>
                  <a:pt x="1266" y="12580"/>
                </a:lnTo>
                <a:lnTo>
                  <a:pt x="1241" y="12458"/>
                </a:lnTo>
                <a:lnTo>
                  <a:pt x="1509" y="12385"/>
                </a:lnTo>
                <a:close/>
                <a:moveTo>
                  <a:pt x="10926" y="12385"/>
                </a:moveTo>
                <a:lnTo>
                  <a:pt x="10877" y="12531"/>
                </a:lnTo>
                <a:lnTo>
                  <a:pt x="10828" y="12750"/>
                </a:lnTo>
                <a:lnTo>
                  <a:pt x="10804" y="12969"/>
                </a:lnTo>
                <a:lnTo>
                  <a:pt x="10366" y="13091"/>
                </a:lnTo>
                <a:lnTo>
                  <a:pt x="10366" y="12921"/>
                </a:lnTo>
                <a:lnTo>
                  <a:pt x="10366" y="12750"/>
                </a:lnTo>
                <a:lnTo>
                  <a:pt x="10366" y="12677"/>
                </a:lnTo>
                <a:lnTo>
                  <a:pt x="10342" y="12604"/>
                </a:lnTo>
                <a:lnTo>
                  <a:pt x="10536" y="12531"/>
                </a:lnTo>
                <a:lnTo>
                  <a:pt x="10926" y="12385"/>
                </a:lnTo>
                <a:close/>
                <a:moveTo>
                  <a:pt x="7105" y="12726"/>
                </a:moveTo>
                <a:lnTo>
                  <a:pt x="7641" y="13018"/>
                </a:lnTo>
                <a:lnTo>
                  <a:pt x="7616" y="13115"/>
                </a:lnTo>
                <a:lnTo>
                  <a:pt x="7616" y="13140"/>
                </a:lnTo>
                <a:lnTo>
                  <a:pt x="7397" y="13042"/>
                </a:lnTo>
                <a:lnTo>
                  <a:pt x="7178" y="12969"/>
                </a:lnTo>
                <a:lnTo>
                  <a:pt x="7130" y="12823"/>
                </a:lnTo>
                <a:lnTo>
                  <a:pt x="7105" y="12726"/>
                </a:lnTo>
                <a:close/>
                <a:moveTo>
                  <a:pt x="16181" y="12410"/>
                </a:moveTo>
                <a:lnTo>
                  <a:pt x="16303" y="12458"/>
                </a:lnTo>
                <a:lnTo>
                  <a:pt x="16254" y="12604"/>
                </a:lnTo>
                <a:lnTo>
                  <a:pt x="16230" y="12775"/>
                </a:lnTo>
                <a:lnTo>
                  <a:pt x="16206" y="13140"/>
                </a:lnTo>
                <a:lnTo>
                  <a:pt x="16157" y="13115"/>
                </a:lnTo>
                <a:lnTo>
                  <a:pt x="16206" y="13067"/>
                </a:lnTo>
                <a:lnTo>
                  <a:pt x="16206" y="12994"/>
                </a:lnTo>
                <a:lnTo>
                  <a:pt x="16181" y="12702"/>
                </a:lnTo>
                <a:lnTo>
                  <a:pt x="16181" y="12410"/>
                </a:lnTo>
                <a:close/>
                <a:moveTo>
                  <a:pt x="10025" y="12750"/>
                </a:moveTo>
                <a:lnTo>
                  <a:pt x="9977" y="12994"/>
                </a:lnTo>
                <a:lnTo>
                  <a:pt x="9928" y="13213"/>
                </a:lnTo>
                <a:lnTo>
                  <a:pt x="9928" y="13261"/>
                </a:lnTo>
                <a:lnTo>
                  <a:pt x="9563" y="13432"/>
                </a:lnTo>
                <a:lnTo>
                  <a:pt x="9563" y="13286"/>
                </a:lnTo>
                <a:lnTo>
                  <a:pt x="9563" y="13164"/>
                </a:lnTo>
                <a:lnTo>
                  <a:pt x="9539" y="13067"/>
                </a:lnTo>
                <a:lnTo>
                  <a:pt x="9539" y="13042"/>
                </a:lnTo>
                <a:lnTo>
                  <a:pt x="9563" y="13018"/>
                </a:lnTo>
                <a:lnTo>
                  <a:pt x="9782" y="12896"/>
                </a:lnTo>
                <a:lnTo>
                  <a:pt x="10025" y="12750"/>
                </a:lnTo>
                <a:close/>
                <a:moveTo>
                  <a:pt x="8030" y="13261"/>
                </a:moveTo>
                <a:lnTo>
                  <a:pt x="8322" y="13432"/>
                </a:lnTo>
                <a:lnTo>
                  <a:pt x="8614" y="13553"/>
                </a:lnTo>
                <a:lnTo>
                  <a:pt x="8565" y="13675"/>
                </a:lnTo>
                <a:lnTo>
                  <a:pt x="8541" y="13870"/>
                </a:lnTo>
                <a:lnTo>
                  <a:pt x="8419" y="13724"/>
                </a:lnTo>
                <a:lnTo>
                  <a:pt x="8298" y="13602"/>
                </a:lnTo>
                <a:lnTo>
                  <a:pt x="8030" y="13383"/>
                </a:lnTo>
                <a:lnTo>
                  <a:pt x="8030" y="13261"/>
                </a:lnTo>
                <a:close/>
                <a:moveTo>
                  <a:pt x="9247" y="13261"/>
                </a:moveTo>
                <a:lnTo>
                  <a:pt x="9247" y="13383"/>
                </a:lnTo>
                <a:lnTo>
                  <a:pt x="9271" y="13578"/>
                </a:lnTo>
                <a:lnTo>
                  <a:pt x="9052" y="13724"/>
                </a:lnTo>
                <a:lnTo>
                  <a:pt x="8857" y="13894"/>
                </a:lnTo>
                <a:lnTo>
                  <a:pt x="8857" y="13699"/>
                </a:lnTo>
                <a:lnTo>
                  <a:pt x="8857" y="13626"/>
                </a:lnTo>
                <a:lnTo>
                  <a:pt x="8930" y="13602"/>
                </a:lnTo>
                <a:lnTo>
                  <a:pt x="8979" y="13553"/>
                </a:lnTo>
                <a:lnTo>
                  <a:pt x="9052" y="13456"/>
                </a:lnTo>
                <a:lnTo>
                  <a:pt x="9101" y="13407"/>
                </a:lnTo>
                <a:lnTo>
                  <a:pt x="9149" y="13334"/>
                </a:lnTo>
                <a:lnTo>
                  <a:pt x="9247" y="13261"/>
                </a:lnTo>
                <a:close/>
                <a:moveTo>
                  <a:pt x="4550" y="0"/>
                </a:moveTo>
                <a:lnTo>
                  <a:pt x="4185" y="24"/>
                </a:lnTo>
                <a:lnTo>
                  <a:pt x="3845" y="49"/>
                </a:lnTo>
                <a:lnTo>
                  <a:pt x="3504" y="122"/>
                </a:lnTo>
                <a:lnTo>
                  <a:pt x="3042" y="243"/>
                </a:lnTo>
                <a:lnTo>
                  <a:pt x="2580" y="414"/>
                </a:lnTo>
                <a:lnTo>
                  <a:pt x="1679" y="754"/>
                </a:lnTo>
                <a:lnTo>
                  <a:pt x="1290" y="876"/>
                </a:lnTo>
                <a:lnTo>
                  <a:pt x="852" y="1046"/>
                </a:lnTo>
                <a:lnTo>
                  <a:pt x="633" y="1168"/>
                </a:lnTo>
                <a:lnTo>
                  <a:pt x="438" y="1290"/>
                </a:lnTo>
                <a:lnTo>
                  <a:pt x="292" y="1436"/>
                </a:lnTo>
                <a:lnTo>
                  <a:pt x="195" y="1606"/>
                </a:lnTo>
                <a:lnTo>
                  <a:pt x="171" y="1703"/>
                </a:lnTo>
                <a:lnTo>
                  <a:pt x="195" y="1801"/>
                </a:lnTo>
                <a:lnTo>
                  <a:pt x="122" y="2093"/>
                </a:lnTo>
                <a:lnTo>
                  <a:pt x="73" y="2409"/>
                </a:lnTo>
                <a:lnTo>
                  <a:pt x="49" y="2725"/>
                </a:lnTo>
                <a:lnTo>
                  <a:pt x="49" y="3066"/>
                </a:lnTo>
                <a:lnTo>
                  <a:pt x="73" y="3699"/>
                </a:lnTo>
                <a:lnTo>
                  <a:pt x="98" y="4331"/>
                </a:lnTo>
                <a:lnTo>
                  <a:pt x="122" y="5183"/>
                </a:lnTo>
                <a:lnTo>
                  <a:pt x="122" y="6034"/>
                </a:lnTo>
                <a:lnTo>
                  <a:pt x="98" y="6886"/>
                </a:lnTo>
                <a:lnTo>
                  <a:pt x="25" y="7738"/>
                </a:lnTo>
                <a:lnTo>
                  <a:pt x="0" y="8468"/>
                </a:lnTo>
                <a:lnTo>
                  <a:pt x="0" y="9198"/>
                </a:lnTo>
                <a:lnTo>
                  <a:pt x="0" y="9928"/>
                </a:lnTo>
                <a:lnTo>
                  <a:pt x="49" y="10633"/>
                </a:lnTo>
                <a:lnTo>
                  <a:pt x="122" y="11680"/>
                </a:lnTo>
                <a:lnTo>
                  <a:pt x="122" y="12045"/>
                </a:lnTo>
                <a:lnTo>
                  <a:pt x="122" y="12166"/>
                </a:lnTo>
                <a:lnTo>
                  <a:pt x="171" y="12264"/>
                </a:lnTo>
                <a:lnTo>
                  <a:pt x="195" y="12337"/>
                </a:lnTo>
                <a:lnTo>
                  <a:pt x="292" y="12385"/>
                </a:lnTo>
                <a:lnTo>
                  <a:pt x="341" y="12410"/>
                </a:lnTo>
                <a:lnTo>
                  <a:pt x="365" y="12507"/>
                </a:lnTo>
                <a:lnTo>
                  <a:pt x="414" y="12580"/>
                </a:lnTo>
                <a:lnTo>
                  <a:pt x="487" y="12629"/>
                </a:lnTo>
                <a:lnTo>
                  <a:pt x="584" y="12629"/>
                </a:lnTo>
                <a:lnTo>
                  <a:pt x="803" y="12580"/>
                </a:lnTo>
                <a:lnTo>
                  <a:pt x="803" y="12896"/>
                </a:lnTo>
                <a:lnTo>
                  <a:pt x="803" y="13188"/>
                </a:lnTo>
                <a:lnTo>
                  <a:pt x="828" y="13334"/>
                </a:lnTo>
                <a:lnTo>
                  <a:pt x="876" y="13480"/>
                </a:lnTo>
                <a:lnTo>
                  <a:pt x="925" y="13529"/>
                </a:lnTo>
                <a:lnTo>
                  <a:pt x="998" y="13578"/>
                </a:lnTo>
                <a:lnTo>
                  <a:pt x="1144" y="13578"/>
                </a:lnTo>
                <a:lnTo>
                  <a:pt x="1217" y="13553"/>
                </a:lnTo>
                <a:lnTo>
                  <a:pt x="1241" y="13529"/>
                </a:lnTo>
                <a:lnTo>
                  <a:pt x="1363" y="13529"/>
                </a:lnTo>
                <a:lnTo>
                  <a:pt x="1485" y="13505"/>
                </a:lnTo>
                <a:lnTo>
                  <a:pt x="1704" y="13432"/>
                </a:lnTo>
                <a:lnTo>
                  <a:pt x="2142" y="13310"/>
                </a:lnTo>
                <a:lnTo>
                  <a:pt x="2604" y="13213"/>
                </a:lnTo>
                <a:lnTo>
                  <a:pt x="3188" y="13140"/>
                </a:lnTo>
                <a:lnTo>
                  <a:pt x="3772" y="13091"/>
                </a:lnTo>
                <a:lnTo>
                  <a:pt x="4356" y="13067"/>
                </a:lnTo>
                <a:lnTo>
                  <a:pt x="4940" y="13091"/>
                </a:lnTo>
                <a:lnTo>
                  <a:pt x="5402" y="13115"/>
                </a:lnTo>
                <a:lnTo>
                  <a:pt x="5937" y="13164"/>
                </a:lnTo>
                <a:lnTo>
                  <a:pt x="6473" y="13261"/>
                </a:lnTo>
                <a:lnTo>
                  <a:pt x="6740" y="13334"/>
                </a:lnTo>
                <a:lnTo>
                  <a:pt x="7008" y="13407"/>
                </a:lnTo>
                <a:lnTo>
                  <a:pt x="7251" y="13505"/>
                </a:lnTo>
                <a:lnTo>
                  <a:pt x="7495" y="13626"/>
                </a:lnTo>
                <a:lnTo>
                  <a:pt x="7714" y="13772"/>
                </a:lnTo>
                <a:lnTo>
                  <a:pt x="7908" y="13918"/>
                </a:lnTo>
                <a:lnTo>
                  <a:pt x="8079" y="14088"/>
                </a:lnTo>
                <a:lnTo>
                  <a:pt x="8225" y="14307"/>
                </a:lnTo>
                <a:lnTo>
                  <a:pt x="8322" y="14526"/>
                </a:lnTo>
                <a:lnTo>
                  <a:pt x="8371" y="14794"/>
                </a:lnTo>
                <a:lnTo>
                  <a:pt x="8419" y="14891"/>
                </a:lnTo>
                <a:lnTo>
                  <a:pt x="8468" y="14940"/>
                </a:lnTo>
                <a:lnTo>
                  <a:pt x="8565" y="14964"/>
                </a:lnTo>
                <a:lnTo>
                  <a:pt x="8638" y="14964"/>
                </a:lnTo>
                <a:lnTo>
                  <a:pt x="8736" y="14916"/>
                </a:lnTo>
                <a:lnTo>
                  <a:pt x="8809" y="14843"/>
                </a:lnTo>
                <a:lnTo>
                  <a:pt x="8857" y="14770"/>
                </a:lnTo>
                <a:lnTo>
                  <a:pt x="8857" y="14648"/>
                </a:lnTo>
                <a:lnTo>
                  <a:pt x="8833" y="14599"/>
                </a:lnTo>
                <a:lnTo>
                  <a:pt x="9052" y="14332"/>
                </a:lnTo>
                <a:lnTo>
                  <a:pt x="9247" y="14113"/>
                </a:lnTo>
                <a:lnTo>
                  <a:pt x="9514" y="13943"/>
                </a:lnTo>
                <a:lnTo>
                  <a:pt x="9806" y="13772"/>
                </a:lnTo>
                <a:lnTo>
                  <a:pt x="10220" y="13602"/>
                </a:lnTo>
                <a:lnTo>
                  <a:pt x="10658" y="13456"/>
                </a:lnTo>
                <a:lnTo>
                  <a:pt x="11096" y="13334"/>
                </a:lnTo>
                <a:lnTo>
                  <a:pt x="11534" y="13261"/>
                </a:lnTo>
                <a:lnTo>
                  <a:pt x="12045" y="13188"/>
                </a:lnTo>
                <a:lnTo>
                  <a:pt x="12580" y="13140"/>
                </a:lnTo>
                <a:lnTo>
                  <a:pt x="13626" y="13091"/>
                </a:lnTo>
                <a:lnTo>
                  <a:pt x="13967" y="13091"/>
                </a:lnTo>
                <a:lnTo>
                  <a:pt x="14308" y="13115"/>
                </a:lnTo>
                <a:lnTo>
                  <a:pt x="14648" y="13140"/>
                </a:lnTo>
                <a:lnTo>
                  <a:pt x="14965" y="13188"/>
                </a:lnTo>
                <a:lnTo>
                  <a:pt x="15305" y="13261"/>
                </a:lnTo>
                <a:lnTo>
                  <a:pt x="15622" y="13359"/>
                </a:lnTo>
                <a:lnTo>
                  <a:pt x="15938" y="13480"/>
                </a:lnTo>
                <a:lnTo>
                  <a:pt x="16254" y="13651"/>
                </a:lnTo>
                <a:lnTo>
                  <a:pt x="16303" y="13675"/>
                </a:lnTo>
                <a:lnTo>
                  <a:pt x="16376" y="13675"/>
                </a:lnTo>
                <a:lnTo>
                  <a:pt x="16425" y="13651"/>
                </a:lnTo>
                <a:lnTo>
                  <a:pt x="16473" y="13626"/>
                </a:lnTo>
                <a:lnTo>
                  <a:pt x="16522" y="13578"/>
                </a:lnTo>
                <a:lnTo>
                  <a:pt x="16546" y="13529"/>
                </a:lnTo>
                <a:lnTo>
                  <a:pt x="16571" y="13456"/>
                </a:lnTo>
                <a:lnTo>
                  <a:pt x="16571" y="13407"/>
                </a:lnTo>
                <a:lnTo>
                  <a:pt x="16595" y="13310"/>
                </a:lnTo>
                <a:lnTo>
                  <a:pt x="16595" y="12921"/>
                </a:lnTo>
                <a:lnTo>
                  <a:pt x="16571" y="12531"/>
                </a:lnTo>
                <a:lnTo>
                  <a:pt x="16765" y="12556"/>
                </a:lnTo>
                <a:lnTo>
                  <a:pt x="16911" y="12556"/>
                </a:lnTo>
                <a:lnTo>
                  <a:pt x="17082" y="12531"/>
                </a:lnTo>
                <a:lnTo>
                  <a:pt x="17228" y="12483"/>
                </a:lnTo>
                <a:lnTo>
                  <a:pt x="17301" y="12458"/>
                </a:lnTo>
                <a:lnTo>
                  <a:pt x="17325" y="12410"/>
                </a:lnTo>
                <a:lnTo>
                  <a:pt x="17374" y="12361"/>
                </a:lnTo>
                <a:lnTo>
                  <a:pt x="17374" y="12312"/>
                </a:lnTo>
                <a:lnTo>
                  <a:pt x="17398" y="12264"/>
                </a:lnTo>
                <a:lnTo>
                  <a:pt x="17374" y="12191"/>
                </a:lnTo>
                <a:lnTo>
                  <a:pt x="17349" y="12142"/>
                </a:lnTo>
                <a:lnTo>
                  <a:pt x="17301" y="12118"/>
                </a:lnTo>
                <a:lnTo>
                  <a:pt x="17325" y="11972"/>
                </a:lnTo>
                <a:lnTo>
                  <a:pt x="17349" y="11826"/>
                </a:lnTo>
                <a:lnTo>
                  <a:pt x="17349" y="11558"/>
                </a:lnTo>
                <a:lnTo>
                  <a:pt x="17325" y="10998"/>
                </a:lnTo>
                <a:lnTo>
                  <a:pt x="17301" y="8881"/>
                </a:lnTo>
                <a:lnTo>
                  <a:pt x="17301" y="7178"/>
                </a:lnTo>
                <a:lnTo>
                  <a:pt x="17301" y="6326"/>
                </a:lnTo>
                <a:lnTo>
                  <a:pt x="17349" y="5475"/>
                </a:lnTo>
                <a:lnTo>
                  <a:pt x="17374" y="4380"/>
                </a:lnTo>
                <a:lnTo>
                  <a:pt x="17374" y="3820"/>
                </a:lnTo>
                <a:lnTo>
                  <a:pt x="17374" y="3285"/>
                </a:lnTo>
                <a:lnTo>
                  <a:pt x="17349" y="2920"/>
                </a:lnTo>
                <a:lnTo>
                  <a:pt x="17325" y="2531"/>
                </a:lnTo>
                <a:lnTo>
                  <a:pt x="17301" y="2336"/>
                </a:lnTo>
                <a:lnTo>
                  <a:pt x="17276" y="2141"/>
                </a:lnTo>
                <a:lnTo>
                  <a:pt x="17228" y="1971"/>
                </a:lnTo>
                <a:lnTo>
                  <a:pt x="17130" y="1801"/>
                </a:lnTo>
                <a:lnTo>
                  <a:pt x="17179" y="1728"/>
                </a:lnTo>
                <a:lnTo>
                  <a:pt x="17203" y="1630"/>
                </a:lnTo>
                <a:lnTo>
                  <a:pt x="17203" y="1557"/>
                </a:lnTo>
                <a:lnTo>
                  <a:pt x="17155" y="1460"/>
                </a:lnTo>
                <a:lnTo>
                  <a:pt x="16911" y="1217"/>
                </a:lnTo>
                <a:lnTo>
                  <a:pt x="16644" y="998"/>
                </a:lnTo>
                <a:lnTo>
                  <a:pt x="16352" y="803"/>
                </a:lnTo>
                <a:lnTo>
                  <a:pt x="16035" y="633"/>
                </a:lnTo>
                <a:lnTo>
                  <a:pt x="15719" y="487"/>
                </a:lnTo>
                <a:lnTo>
                  <a:pt x="15378" y="365"/>
                </a:lnTo>
                <a:lnTo>
                  <a:pt x="15038" y="268"/>
                </a:lnTo>
                <a:lnTo>
                  <a:pt x="14697" y="195"/>
                </a:lnTo>
                <a:lnTo>
                  <a:pt x="14356" y="146"/>
                </a:lnTo>
                <a:lnTo>
                  <a:pt x="14016" y="97"/>
                </a:lnTo>
                <a:lnTo>
                  <a:pt x="13626" y="49"/>
                </a:lnTo>
                <a:lnTo>
                  <a:pt x="13261" y="24"/>
                </a:lnTo>
                <a:lnTo>
                  <a:pt x="12896" y="24"/>
                </a:lnTo>
                <a:lnTo>
                  <a:pt x="12531" y="49"/>
                </a:lnTo>
                <a:lnTo>
                  <a:pt x="12166" y="97"/>
                </a:lnTo>
                <a:lnTo>
                  <a:pt x="11826" y="170"/>
                </a:lnTo>
                <a:lnTo>
                  <a:pt x="11583" y="243"/>
                </a:lnTo>
                <a:lnTo>
                  <a:pt x="11339" y="316"/>
                </a:lnTo>
                <a:lnTo>
                  <a:pt x="10877" y="560"/>
                </a:lnTo>
                <a:lnTo>
                  <a:pt x="10415" y="803"/>
                </a:lnTo>
                <a:lnTo>
                  <a:pt x="9977" y="1046"/>
                </a:lnTo>
                <a:lnTo>
                  <a:pt x="9441" y="1338"/>
                </a:lnTo>
                <a:lnTo>
                  <a:pt x="9125" y="1509"/>
                </a:lnTo>
                <a:lnTo>
                  <a:pt x="8857" y="1703"/>
                </a:lnTo>
                <a:lnTo>
                  <a:pt x="8809" y="1679"/>
                </a:lnTo>
                <a:lnTo>
                  <a:pt x="8687" y="1679"/>
                </a:lnTo>
                <a:lnTo>
                  <a:pt x="8638" y="1728"/>
                </a:lnTo>
                <a:lnTo>
                  <a:pt x="8419" y="1460"/>
                </a:lnTo>
                <a:lnTo>
                  <a:pt x="8152" y="1217"/>
                </a:lnTo>
                <a:lnTo>
                  <a:pt x="7884" y="1022"/>
                </a:lnTo>
                <a:lnTo>
                  <a:pt x="7592" y="803"/>
                </a:lnTo>
                <a:lnTo>
                  <a:pt x="7276" y="633"/>
                </a:lnTo>
                <a:lnTo>
                  <a:pt x="6959" y="487"/>
                </a:lnTo>
                <a:lnTo>
                  <a:pt x="6643" y="341"/>
                </a:lnTo>
                <a:lnTo>
                  <a:pt x="6302" y="243"/>
                </a:lnTo>
                <a:lnTo>
                  <a:pt x="5962" y="146"/>
                </a:lnTo>
                <a:lnTo>
                  <a:pt x="5597" y="73"/>
                </a:lnTo>
                <a:lnTo>
                  <a:pt x="5256" y="24"/>
                </a:lnTo>
                <a:lnTo>
                  <a:pt x="489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Google Shape;604;p48"/>
          <p:cNvSpPr/>
          <p:nvPr/>
        </p:nvSpPr>
        <p:spPr>
          <a:xfrm>
            <a:off x="5542579" y="1274892"/>
            <a:ext cx="294229" cy="297937"/>
          </a:xfrm>
          <a:custGeom>
            <a:avLst/>
            <a:gdLst/>
            <a:ahLst/>
            <a:cxnLst/>
            <a:rect l="l" t="t" r="r" b="b"/>
            <a:pathLst>
              <a:path w="17374" h="17593" extrusionOk="0">
                <a:moveTo>
                  <a:pt x="13894" y="3310"/>
                </a:moveTo>
                <a:lnTo>
                  <a:pt x="14040" y="3334"/>
                </a:lnTo>
                <a:lnTo>
                  <a:pt x="14113" y="3358"/>
                </a:lnTo>
                <a:lnTo>
                  <a:pt x="14186" y="3407"/>
                </a:lnTo>
                <a:lnTo>
                  <a:pt x="14235" y="3456"/>
                </a:lnTo>
                <a:lnTo>
                  <a:pt x="14308" y="3529"/>
                </a:lnTo>
                <a:lnTo>
                  <a:pt x="14381" y="3675"/>
                </a:lnTo>
                <a:lnTo>
                  <a:pt x="14405" y="3821"/>
                </a:lnTo>
                <a:lnTo>
                  <a:pt x="14429" y="3967"/>
                </a:lnTo>
                <a:lnTo>
                  <a:pt x="14429" y="4137"/>
                </a:lnTo>
                <a:lnTo>
                  <a:pt x="14405" y="4283"/>
                </a:lnTo>
                <a:lnTo>
                  <a:pt x="14356" y="4429"/>
                </a:lnTo>
                <a:lnTo>
                  <a:pt x="14283" y="4575"/>
                </a:lnTo>
                <a:lnTo>
                  <a:pt x="14210" y="4697"/>
                </a:lnTo>
                <a:lnTo>
                  <a:pt x="14137" y="4770"/>
                </a:lnTo>
                <a:lnTo>
                  <a:pt x="14064" y="4843"/>
                </a:lnTo>
                <a:lnTo>
                  <a:pt x="13967" y="4891"/>
                </a:lnTo>
                <a:lnTo>
                  <a:pt x="13870" y="4916"/>
                </a:lnTo>
                <a:lnTo>
                  <a:pt x="13651" y="4940"/>
                </a:lnTo>
                <a:lnTo>
                  <a:pt x="13432" y="4916"/>
                </a:lnTo>
                <a:lnTo>
                  <a:pt x="13237" y="4843"/>
                </a:lnTo>
                <a:lnTo>
                  <a:pt x="13042" y="4745"/>
                </a:lnTo>
                <a:lnTo>
                  <a:pt x="12872" y="4599"/>
                </a:lnTo>
                <a:lnTo>
                  <a:pt x="12823" y="4502"/>
                </a:lnTo>
                <a:lnTo>
                  <a:pt x="12775" y="4429"/>
                </a:lnTo>
                <a:lnTo>
                  <a:pt x="12750" y="4307"/>
                </a:lnTo>
                <a:lnTo>
                  <a:pt x="12750" y="4186"/>
                </a:lnTo>
                <a:lnTo>
                  <a:pt x="12750" y="4088"/>
                </a:lnTo>
                <a:lnTo>
                  <a:pt x="12799" y="3967"/>
                </a:lnTo>
                <a:lnTo>
                  <a:pt x="12921" y="3772"/>
                </a:lnTo>
                <a:lnTo>
                  <a:pt x="13067" y="3602"/>
                </a:lnTo>
                <a:lnTo>
                  <a:pt x="13164" y="3504"/>
                </a:lnTo>
                <a:lnTo>
                  <a:pt x="13310" y="3480"/>
                </a:lnTo>
                <a:lnTo>
                  <a:pt x="13456" y="3456"/>
                </a:lnTo>
                <a:lnTo>
                  <a:pt x="13748" y="3358"/>
                </a:lnTo>
                <a:lnTo>
                  <a:pt x="13894" y="3310"/>
                </a:lnTo>
                <a:close/>
                <a:moveTo>
                  <a:pt x="13991" y="2847"/>
                </a:moveTo>
                <a:lnTo>
                  <a:pt x="13748" y="2872"/>
                </a:lnTo>
                <a:lnTo>
                  <a:pt x="13480" y="2896"/>
                </a:lnTo>
                <a:lnTo>
                  <a:pt x="13310" y="2945"/>
                </a:lnTo>
                <a:lnTo>
                  <a:pt x="13140" y="3018"/>
                </a:lnTo>
                <a:lnTo>
                  <a:pt x="12994" y="3115"/>
                </a:lnTo>
                <a:lnTo>
                  <a:pt x="12872" y="3212"/>
                </a:lnTo>
                <a:lnTo>
                  <a:pt x="12750" y="3334"/>
                </a:lnTo>
                <a:lnTo>
                  <a:pt x="12629" y="3456"/>
                </a:lnTo>
                <a:lnTo>
                  <a:pt x="12531" y="3577"/>
                </a:lnTo>
                <a:lnTo>
                  <a:pt x="12458" y="3723"/>
                </a:lnTo>
                <a:lnTo>
                  <a:pt x="12385" y="3869"/>
                </a:lnTo>
                <a:lnTo>
                  <a:pt x="12337" y="4040"/>
                </a:lnTo>
                <a:lnTo>
                  <a:pt x="12312" y="4186"/>
                </a:lnTo>
                <a:lnTo>
                  <a:pt x="12312" y="4356"/>
                </a:lnTo>
                <a:lnTo>
                  <a:pt x="12361" y="4526"/>
                </a:lnTo>
                <a:lnTo>
                  <a:pt x="12410" y="4672"/>
                </a:lnTo>
                <a:lnTo>
                  <a:pt x="12507" y="4794"/>
                </a:lnTo>
                <a:lnTo>
                  <a:pt x="12604" y="4916"/>
                </a:lnTo>
                <a:lnTo>
                  <a:pt x="12726" y="5037"/>
                </a:lnTo>
                <a:lnTo>
                  <a:pt x="12848" y="5135"/>
                </a:lnTo>
                <a:lnTo>
                  <a:pt x="12994" y="5208"/>
                </a:lnTo>
                <a:lnTo>
                  <a:pt x="13140" y="5281"/>
                </a:lnTo>
                <a:lnTo>
                  <a:pt x="13310" y="5329"/>
                </a:lnTo>
                <a:lnTo>
                  <a:pt x="13480" y="5354"/>
                </a:lnTo>
                <a:lnTo>
                  <a:pt x="13626" y="5378"/>
                </a:lnTo>
                <a:lnTo>
                  <a:pt x="13797" y="5378"/>
                </a:lnTo>
                <a:lnTo>
                  <a:pt x="13967" y="5354"/>
                </a:lnTo>
                <a:lnTo>
                  <a:pt x="14113" y="5305"/>
                </a:lnTo>
                <a:lnTo>
                  <a:pt x="14259" y="5256"/>
                </a:lnTo>
                <a:lnTo>
                  <a:pt x="14381" y="5159"/>
                </a:lnTo>
                <a:lnTo>
                  <a:pt x="14551" y="4989"/>
                </a:lnTo>
                <a:lnTo>
                  <a:pt x="14697" y="4794"/>
                </a:lnTo>
                <a:lnTo>
                  <a:pt x="14794" y="4575"/>
                </a:lnTo>
                <a:lnTo>
                  <a:pt x="14867" y="4332"/>
                </a:lnTo>
                <a:lnTo>
                  <a:pt x="14892" y="4088"/>
                </a:lnTo>
                <a:lnTo>
                  <a:pt x="14867" y="3845"/>
                </a:lnTo>
                <a:lnTo>
                  <a:pt x="14819" y="3602"/>
                </a:lnTo>
                <a:lnTo>
                  <a:pt x="14746" y="3383"/>
                </a:lnTo>
                <a:lnTo>
                  <a:pt x="14673" y="3261"/>
                </a:lnTo>
                <a:lnTo>
                  <a:pt x="14600" y="3164"/>
                </a:lnTo>
                <a:lnTo>
                  <a:pt x="14527" y="3091"/>
                </a:lnTo>
                <a:lnTo>
                  <a:pt x="14429" y="3018"/>
                </a:lnTo>
                <a:lnTo>
                  <a:pt x="14332" y="2969"/>
                </a:lnTo>
                <a:lnTo>
                  <a:pt x="14210" y="2920"/>
                </a:lnTo>
                <a:lnTo>
                  <a:pt x="14113" y="2872"/>
                </a:lnTo>
                <a:lnTo>
                  <a:pt x="13991" y="2847"/>
                </a:lnTo>
                <a:close/>
                <a:moveTo>
                  <a:pt x="12288" y="560"/>
                </a:moveTo>
                <a:lnTo>
                  <a:pt x="12775" y="584"/>
                </a:lnTo>
                <a:lnTo>
                  <a:pt x="13529" y="633"/>
                </a:lnTo>
                <a:lnTo>
                  <a:pt x="14283" y="682"/>
                </a:lnTo>
                <a:lnTo>
                  <a:pt x="14721" y="682"/>
                </a:lnTo>
                <a:lnTo>
                  <a:pt x="15159" y="730"/>
                </a:lnTo>
                <a:lnTo>
                  <a:pt x="15573" y="803"/>
                </a:lnTo>
                <a:lnTo>
                  <a:pt x="15792" y="852"/>
                </a:lnTo>
                <a:lnTo>
                  <a:pt x="15987" y="925"/>
                </a:lnTo>
                <a:lnTo>
                  <a:pt x="16133" y="998"/>
                </a:lnTo>
                <a:lnTo>
                  <a:pt x="16279" y="1095"/>
                </a:lnTo>
                <a:lnTo>
                  <a:pt x="16400" y="1193"/>
                </a:lnTo>
                <a:lnTo>
                  <a:pt x="16498" y="1314"/>
                </a:lnTo>
                <a:lnTo>
                  <a:pt x="16571" y="1436"/>
                </a:lnTo>
                <a:lnTo>
                  <a:pt x="16644" y="1582"/>
                </a:lnTo>
                <a:lnTo>
                  <a:pt x="16741" y="1898"/>
                </a:lnTo>
                <a:lnTo>
                  <a:pt x="16668" y="1923"/>
                </a:lnTo>
                <a:lnTo>
                  <a:pt x="16595" y="1996"/>
                </a:lnTo>
                <a:lnTo>
                  <a:pt x="16546" y="2093"/>
                </a:lnTo>
                <a:lnTo>
                  <a:pt x="16546" y="2117"/>
                </a:lnTo>
                <a:lnTo>
                  <a:pt x="16571" y="2166"/>
                </a:lnTo>
                <a:lnTo>
                  <a:pt x="16595" y="2215"/>
                </a:lnTo>
                <a:lnTo>
                  <a:pt x="16644" y="2239"/>
                </a:lnTo>
                <a:lnTo>
                  <a:pt x="16692" y="2263"/>
                </a:lnTo>
                <a:lnTo>
                  <a:pt x="16741" y="2239"/>
                </a:lnTo>
                <a:lnTo>
                  <a:pt x="16814" y="2239"/>
                </a:lnTo>
                <a:lnTo>
                  <a:pt x="16838" y="2507"/>
                </a:lnTo>
                <a:lnTo>
                  <a:pt x="16765" y="2531"/>
                </a:lnTo>
                <a:lnTo>
                  <a:pt x="16692" y="2531"/>
                </a:lnTo>
                <a:lnTo>
                  <a:pt x="16644" y="2580"/>
                </a:lnTo>
                <a:lnTo>
                  <a:pt x="16595" y="2628"/>
                </a:lnTo>
                <a:lnTo>
                  <a:pt x="16595" y="2653"/>
                </a:lnTo>
                <a:lnTo>
                  <a:pt x="16571" y="2701"/>
                </a:lnTo>
                <a:lnTo>
                  <a:pt x="16571" y="2726"/>
                </a:lnTo>
                <a:lnTo>
                  <a:pt x="16571" y="2774"/>
                </a:lnTo>
                <a:lnTo>
                  <a:pt x="16595" y="2823"/>
                </a:lnTo>
                <a:lnTo>
                  <a:pt x="16644" y="2847"/>
                </a:lnTo>
                <a:lnTo>
                  <a:pt x="16692" y="2872"/>
                </a:lnTo>
                <a:lnTo>
                  <a:pt x="16765" y="2896"/>
                </a:lnTo>
                <a:lnTo>
                  <a:pt x="16838" y="2896"/>
                </a:lnTo>
                <a:lnTo>
                  <a:pt x="16814" y="3237"/>
                </a:lnTo>
                <a:lnTo>
                  <a:pt x="16692" y="3261"/>
                </a:lnTo>
                <a:lnTo>
                  <a:pt x="16571" y="3310"/>
                </a:lnTo>
                <a:lnTo>
                  <a:pt x="16522" y="3358"/>
                </a:lnTo>
                <a:lnTo>
                  <a:pt x="16498" y="3431"/>
                </a:lnTo>
                <a:lnTo>
                  <a:pt x="16522" y="3504"/>
                </a:lnTo>
                <a:lnTo>
                  <a:pt x="16571" y="3553"/>
                </a:lnTo>
                <a:lnTo>
                  <a:pt x="16668" y="3602"/>
                </a:lnTo>
                <a:lnTo>
                  <a:pt x="16790" y="3626"/>
                </a:lnTo>
                <a:lnTo>
                  <a:pt x="16765" y="3869"/>
                </a:lnTo>
                <a:lnTo>
                  <a:pt x="16741" y="3869"/>
                </a:lnTo>
                <a:lnTo>
                  <a:pt x="16619" y="3894"/>
                </a:lnTo>
                <a:lnTo>
                  <a:pt x="16522" y="3942"/>
                </a:lnTo>
                <a:lnTo>
                  <a:pt x="16473" y="3967"/>
                </a:lnTo>
                <a:lnTo>
                  <a:pt x="16449" y="4015"/>
                </a:lnTo>
                <a:lnTo>
                  <a:pt x="16449" y="4064"/>
                </a:lnTo>
                <a:lnTo>
                  <a:pt x="16449" y="4113"/>
                </a:lnTo>
                <a:lnTo>
                  <a:pt x="16498" y="4161"/>
                </a:lnTo>
                <a:lnTo>
                  <a:pt x="16571" y="4186"/>
                </a:lnTo>
                <a:lnTo>
                  <a:pt x="16692" y="4210"/>
                </a:lnTo>
                <a:lnTo>
                  <a:pt x="16765" y="4234"/>
                </a:lnTo>
                <a:lnTo>
                  <a:pt x="16765" y="4307"/>
                </a:lnTo>
                <a:lnTo>
                  <a:pt x="16765" y="4575"/>
                </a:lnTo>
                <a:lnTo>
                  <a:pt x="16668" y="4526"/>
                </a:lnTo>
                <a:lnTo>
                  <a:pt x="16498" y="4526"/>
                </a:lnTo>
                <a:lnTo>
                  <a:pt x="16449" y="4575"/>
                </a:lnTo>
                <a:lnTo>
                  <a:pt x="16425" y="4624"/>
                </a:lnTo>
                <a:lnTo>
                  <a:pt x="16425" y="4672"/>
                </a:lnTo>
                <a:lnTo>
                  <a:pt x="16449" y="4745"/>
                </a:lnTo>
                <a:lnTo>
                  <a:pt x="16498" y="4818"/>
                </a:lnTo>
                <a:lnTo>
                  <a:pt x="16619" y="4916"/>
                </a:lnTo>
                <a:lnTo>
                  <a:pt x="16765" y="5013"/>
                </a:lnTo>
                <a:lnTo>
                  <a:pt x="16790" y="5451"/>
                </a:lnTo>
                <a:lnTo>
                  <a:pt x="16692" y="5402"/>
                </a:lnTo>
                <a:lnTo>
                  <a:pt x="16595" y="5378"/>
                </a:lnTo>
                <a:lnTo>
                  <a:pt x="16498" y="5354"/>
                </a:lnTo>
                <a:lnTo>
                  <a:pt x="16400" y="5378"/>
                </a:lnTo>
                <a:lnTo>
                  <a:pt x="16303" y="5402"/>
                </a:lnTo>
                <a:lnTo>
                  <a:pt x="16279" y="5427"/>
                </a:lnTo>
                <a:lnTo>
                  <a:pt x="16254" y="5451"/>
                </a:lnTo>
                <a:lnTo>
                  <a:pt x="16279" y="5524"/>
                </a:lnTo>
                <a:lnTo>
                  <a:pt x="16327" y="5621"/>
                </a:lnTo>
                <a:lnTo>
                  <a:pt x="16376" y="5670"/>
                </a:lnTo>
                <a:lnTo>
                  <a:pt x="16546" y="5792"/>
                </a:lnTo>
                <a:lnTo>
                  <a:pt x="16790" y="5938"/>
                </a:lnTo>
                <a:lnTo>
                  <a:pt x="16790" y="6278"/>
                </a:lnTo>
                <a:lnTo>
                  <a:pt x="16765" y="6619"/>
                </a:lnTo>
                <a:lnTo>
                  <a:pt x="16692" y="6546"/>
                </a:lnTo>
                <a:lnTo>
                  <a:pt x="16473" y="6327"/>
                </a:lnTo>
                <a:lnTo>
                  <a:pt x="16352" y="6254"/>
                </a:lnTo>
                <a:lnTo>
                  <a:pt x="16230" y="6181"/>
                </a:lnTo>
                <a:lnTo>
                  <a:pt x="16181" y="6157"/>
                </a:lnTo>
                <a:lnTo>
                  <a:pt x="16157" y="6181"/>
                </a:lnTo>
                <a:lnTo>
                  <a:pt x="16133" y="6230"/>
                </a:lnTo>
                <a:lnTo>
                  <a:pt x="16133" y="6278"/>
                </a:lnTo>
                <a:lnTo>
                  <a:pt x="16181" y="6449"/>
                </a:lnTo>
                <a:lnTo>
                  <a:pt x="16254" y="6595"/>
                </a:lnTo>
                <a:lnTo>
                  <a:pt x="16352" y="6765"/>
                </a:lnTo>
                <a:lnTo>
                  <a:pt x="16473" y="6887"/>
                </a:lnTo>
                <a:lnTo>
                  <a:pt x="16571" y="6984"/>
                </a:lnTo>
                <a:lnTo>
                  <a:pt x="16717" y="7057"/>
                </a:lnTo>
                <a:lnTo>
                  <a:pt x="16619" y="7471"/>
                </a:lnTo>
                <a:lnTo>
                  <a:pt x="16546" y="7714"/>
                </a:lnTo>
                <a:lnTo>
                  <a:pt x="16449" y="7665"/>
                </a:lnTo>
                <a:lnTo>
                  <a:pt x="16376" y="7616"/>
                </a:lnTo>
                <a:lnTo>
                  <a:pt x="16254" y="7471"/>
                </a:lnTo>
                <a:lnTo>
                  <a:pt x="16133" y="7349"/>
                </a:lnTo>
                <a:lnTo>
                  <a:pt x="16035" y="7227"/>
                </a:lnTo>
                <a:lnTo>
                  <a:pt x="15962" y="7179"/>
                </a:lnTo>
                <a:lnTo>
                  <a:pt x="15889" y="7130"/>
                </a:lnTo>
                <a:lnTo>
                  <a:pt x="15816" y="7130"/>
                </a:lnTo>
                <a:lnTo>
                  <a:pt x="15768" y="7203"/>
                </a:lnTo>
                <a:lnTo>
                  <a:pt x="15768" y="7276"/>
                </a:lnTo>
                <a:lnTo>
                  <a:pt x="15768" y="7349"/>
                </a:lnTo>
                <a:lnTo>
                  <a:pt x="15816" y="7495"/>
                </a:lnTo>
                <a:lnTo>
                  <a:pt x="15889" y="7641"/>
                </a:lnTo>
                <a:lnTo>
                  <a:pt x="15987" y="7762"/>
                </a:lnTo>
                <a:lnTo>
                  <a:pt x="16060" y="7884"/>
                </a:lnTo>
                <a:lnTo>
                  <a:pt x="16157" y="7957"/>
                </a:lnTo>
                <a:lnTo>
                  <a:pt x="16279" y="8054"/>
                </a:lnTo>
                <a:lnTo>
                  <a:pt x="16400" y="8103"/>
                </a:lnTo>
                <a:lnTo>
                  <a:pt x="16279" y="8371"/>
                </a:lnTo>
                <a:lnTo>
                  <a:pt x="16035" y="8225"/>
                </a:lnTo>
                <a:lnTo>
                  <a:pt x="15768" y="8103"/>
                </a:lnTo>
                <a:lnTo>
                  <a:pt x="15573" y="7981"/>
                </a:lnTo>
                <a:lnTo>
                  <a:pt x="15451" y="7933"/>
                </a:lnTo>
                <a:lnTo>
                  <a:pt x="15403" y="7908"/>
                </a:lnTo>
                <a:lnTo>
                  <a:pt x="15354" y="7933"/>
                </a:lnTo>
                <a:lnTo>
                  <a:pt x="15305" y="7957"/>
                </a:lnTo>
                <a:lnTo>
                  <a:pt x="15281" y="8006"/>
                </a:lnTo>
                <a:lnTo>
                  <a:pt x="15257" y="8079"/>
                </a:lnTo>
                <a:lnTo>
                  <a:pt x="15281" y="8127"/>
                </a:lnTo>
                <a:lnTo>
                  <a:pt x="15354" y="8249"/>
                </a:lnTo>
                <a:lnTo>
                  <a:pt x="15451" y="8346"/>
                </a:lnTo>
                <a:lnTo>
                  <a:pt x="15597" y="8468"/>
                </a:lnTo>
                <a:lnTo>
                  <a:pt x="15768" y="8565"/>
                </a:lnTo>
                <a:lnTo>
                  <a:pt x="16084" y="8711"/>
                </a:lnTo>
                <a:lnTo>
                  <a:pt x="15889" y="9003"/>
                </a:lnTo>
                <a:lnTo>
                  <a:pt x="15695" y="8857"/>
                </a:lnTo>
                <a:lnTo>
                  <a:pt x="15524" y="8736"/>
                </a:lnTo>
                <a:lnTo>
                  <a:pt x="15354" y="8638"/>
                </a:lnTo>
                <a:lnTo>
                  <a:pt x="15135" y="8565"/>
                </a:lnTo>
                <a:lnTo>
                  <a:pt x="14940" y="8565"/>
                </a:lnTo>
                <a:lnTo>
                  <a:pt x="14843" y="8590"/>
                </a:lnTo>
                <a:lnTo>
                  <a:pt x="14770" y="8663"/>
                </a:lnTo>
                <a:lnTo>
                  <a:pt x="14746" y="8687"/>
                </a:lnTo>
                <a:lnTo>
                  <a:pt x="14770" y="8711"/>
                </a:lnTo>
                <a:lnTo>
                  <a:pt x="15111" y="8882"/>
                </a:lnTo>
                <a:lnTo>
                  <a:pt x="15257" y="8979"/>
                </a:lnTo>
                <a:lnTo>
                  <a:pt x="15427" y="9076"/>
                </a:lnTo>
                <a:lnTo>
                  <a:pt x="15646" y="9320"/>
                </a:lnTo>
                <a:lnTo>
                  <a:pt x="15378" y="9660"/>
                </a:lnTo>
                <a:lnTo>
                  <a:pt x="15354" y="9685"/>
                </a:lnTo>
                <a:lnTo>
                  <a:pt x="15232" y="9563"/>
                </a:lnTo>
                <a:lnTo>
                  <a:pt x="15111" y="9466"/>
                </a:lnTo>
                <a:lnTo>
                  <a:pt x="14819" y="9271"/>
                </a:lnTo>
                <a:lnTo>
                  <a:pt x="14673" y="9174"/>
                </a:lnTo>
                <a:lnTo>
                  <a:pt x="14502" y="9101"/>
                </a:lnTo>
                <a:lnTo>
                  <a:pt x="14405" y="9076"/>
                </a:lnTo>
                <a:lnTo>
                  <a:pt x="14210" y="9076"/>
                </a:lnTo>
                <a:lnTo>
                  <a:pt x="14137" y="9125"/>
                </a:lnTo>
                <a:lnTo>
                  <a:pt x="14113" y="9149"/>
                </a:lnTo>
                <a:lnTo>
                  <a:pt x="14089" y="9174"/>
                </a:lnTo>
                <a:lnTo>
                  <a:pt x="14113" y="9222"/>
                </a:lnTo>
                <a:lnTo>
                  <a:pt x="14137" y="9247"/>
                </a:lnTo>
                <a:lnTo>
                  <a:pt x="14283" y="9295"/>
                </a:lnTo>
                <a:lnTo>
                  <a:pt x="14454" y="9417"/>
                </a:lnTo>
                <a:lnTo>
                  <a:pt x="14697" y="9636"/>
                </a:lnTo>
                <a:lnTo>
                  <a:pt x="15062" y="9977"/>
                </a:lnTo>
                <a:lnTo>
                  <a:pt x="14892" y="10147"/>
                </a:lnTo>
                <a:lnTo>
                  <a:pt x="14478" y="9977"/>
                </a:lnTo>
                <a:lnTo>
                  <a:pt x="14089" y="9758"/>
                </a:lnTo>
                <a:lnTo>
                  <a:pt x="13894" y="9685"/>
                </a:lnTo>
                <a:lnTo>
                  <a:pt x="13699" y="9612"/>
                </a:lnTo>
                <a:lnTo>
                  <a:pt x="13505" y="9587"/>
                </a:lnTo>
                <a:lnTo>
                  <a:pt x="13310" y="9587"/>
                </a:lnTo>
                <a:lnTo>
                  <a:pt x="13237" y="9636"/>
                </a:lnTo>
                <a:lnTo>
                  <a:pt x="13213" y="9685"/>
                </a:lnTo>
                <a:lnTo>
                  <a:pt x="13237" y="9758"/>
                </a:lnTo>
                <a:lnTo>
                  <a:pt x="13286" y="9806"/>
                </a:lnTo>
                <a:lnTo>
                  <a:pt x="13699" y="10050"/>
                </a:lnTo>
                <a:lnTo>
                  <a:pt x="14137" y="10293"/>
                </a:lnTo>
                <a:lnTo>
                  <a:pt x="14332" y="10390"/>
                </a:lnTo>
                <a:lnTo>
                  <a:pt x="14527" y="10512"/>
                </a:lnTo>
                <a:lnTo>
                  <a:pt x="14186" y="10853"/>
                </a:lnTo>
                <a:lnTo>
                  <a:pt x="13797" y="10658"/>
                </a:lnTo>
                <a:lnTo>
                  <a:pt x="13407" y="10463"/>
                </a:lnTo>
                <a:lnTo>
                  <a:pt x="13237" y="10390"/>
                </a:lnTo>
                <a:lnTo>
                  <a:pt x="13067" y="10317"/>
                </a:lnTo>
                <a:lnTo>
                  <a:pt x="12969" y="10293"/>
                </a:lnTo>
                <a:lnTo>
                  <a:pt x="12872" y="10269"/>
                </a:lnTo>
                <a:lnTo>
                  <a:pt x="12775" y="10293"/>
                </a:lnTo>
                <a:lnTo>
                  <a:pt x="12677" y="10317"/>
                </a:lnTo>
                <a:lnTo>
                  <a:pt x="12677" y="10342"/>
                </a:lnTo>
                <a:lnTo>
                  <a:pt x="12677" y="10366"/>
                </a:lnTo>
                <a:lnTo>
                  <a:pt x="12823" y="10512"/>
                </a:lnTo>
                <a:lnTo>
                  <a:pt x="13018" y="10658"/>
                </a:lnTo>
                <a:lnTo>
                  <a:pt x="13407" y="10877"/>
                </a:lnTo>
                <a:lnTo>
                  <a:pt x="13845" y="11169"/>
                </a:lnTo>
                <a:lnTo>
                  <a:pt x="13480" y="11510"/>
                </a:lnTo>
                <a:lnTo>
                  <a:pt x="13286" y="11412"/>
                </a:lnTo>
                <a:lnTo>
                  <a:pt x="13067" y="11291"/>
                </a:lnTo>
                <a:lnTo>
                  <a:pt x="12629" y="11047"/>
                </a:lnTo>
                <a:lnTo>
                  <a:pt x="12215" y="10780"/>
                </a:lnTo>
                <a:lnTo>
                  <a:pt x="12142" y="10731"/>
                </a:lnTo>
                <a:lnTo>
                  <a:pt x="12093" y="10731"/>
                </a:lnTo>
                <a:lnTo>
                  <a:pt x="12045" y="10755"/>
                </a:lnTo>
                <a:lnTo>
                  <a:pt x="11996" y="10804"/>
                </a:lnTo>
                <a:lnTo>
                  <a:pt x="11947" y="10853"/>
                </a:lnTo>
                <a:lnTo>
                  <a:pt x="11947" y="10901"/>
                </a:lnTo>
                <a:lnTo>
                  <a:pt x="11947" y="10950"/>
                </a:lnTo>
                <a:lnTo>
                  <a:pt x="11972" y="11023"/>
                </a:lnTo>
                <a:lnTo>
                  <a:pt x="12020" y="11120"/>
                </a:lnTo>
                <a:lnTo>
                  <a:pt x="12093" y="11193"/>
                </a:lnTo>
                <a:lnTo>
                  <a:pt x="12288" y="11364"/>
                </a:lnTo>
                <a:lnTo>
                  <a:pt x="12483" y="11485"/>
                </a:lnTo>
                <a:lnTo>
                  <a:pt x="12677" y="11607"/>
                </a:lnTo>
                <a:lnTo>
                  <a:pt x="13115" y="11875"/>
                </a:lnTo>
                <a:lnTo>
                  <a:pt x="12556" y="12410"/>
                </a:lnTo>
                <a:lnTo>
                  <a:pt x="12580" y="12313"/>
                </a:lnTo>
                <a:lnTo>
                  <a:pt x="12580" y="12240"/>
                </a:lnTo>
                <a:lnTo>
                  <a:pt x="12531" y="12167"/>
                </a:lnTo>
                <a:lnTo>
                  <a:pt x="12483" y="12094"/>
                </a:lnTo>
                <a:lnTo>
                  <a:pt x="12191" y="11972"/>
                </a:lnTo>
                <a:lnTo>
                  <a:pt x="11874" y="11826"/>
                </a:lnTo>
                <a:lnTo>
                  <a:pt x="11753" y="11753"/>
                </a:lnTo>
                <a:lnTo>
                  <a:pt x="11607" y="11656"/>
                </a:lnTo>
                <a:lnTo>
                  <a:pt x="11485" y="11583"/>
                </a:lnTo>
                <a:lnTo>
                  <a:pt x="11363" y="11510"/>
                </a:lnTo>
                <a:lnTo>
                  <a:pt x="11290" y="11485"/>
                </a:lnTo>
                <a:lnTo>
                  <a:pt x="11217" y="11510"/>
                </a:lnTo>
                <a:lnTo>
                  <a:pt x="11193" y="11534"/>
                </a:lnTo>
                <a:lnTo>
                  <a:pt x="11169" y="11607"/>
                </a:lnTo>
                <a:lnTo>
                  <a:pt x="11169" y="11704"/>
                </a:lnTo>
                <a:lnTo>
                  <a:pt x="11193" y="11777"/>
                </a:lnTo>
                <a:lnTo>
                  <a:pt x="11290" y="11948"/>
                </a:lnTo>
                <a:lnTo>
                  <a:pt x="11436" y="12069"/>
                </a:lnTo>
                <a:lnTo>
                  <a:pt x="11582" y="12215"/>
                </a:lnTo>
                <a:lnTo>
                  <a:pt x="11777" y="12313"/>
                </a:lnTo>
                <a:lnTo>
                  <a:pt x="11947" y="12410"/>
                </a:lnTo>
                <a:lnTo>
                  <a:pt x="12288" y="12532"/>
                </a:lnTo>
                <a:lnTo>
                  <a:pt x="12361" y="12556"/>
                </a:lnTo>
                <a:lnTo>
                  <a:pt x="12410" y="12556"/>
                </a:lnTo>
                <a:lnTo>
                  <a:pt x="11826" y="13091"/>
                </a:lnTo>
                <a:lnTo>
                  <a:pt x="11801" y="13018"/>
                </a:lnTo>
                <a:lnTo>
                  <a:pt x="11777" y="12921"/>
                </a:lnTo>
                <a:lnTo>
                  <a:pt x="11655" y="12799"/>
                </a:lnTo>
                <a:lnTo>
                  <a:pt x="11509" y="12678"/>
                </a:lnTo>
                <a:lnTo>
                  <a:pt x="11193" y="12459"/>
                </a:lnTo>
                <a:lnTo>
                  <a:pt x="10439" y="12045"/>
                </a:lnTo>
                <a:lnTo>
                  <a:pt x="10414" y="12021"/>
                </a:lnTo>
                <a:lnTo>
                  <a:pt x="10366" y="12045"/>
                </a:lnTo>
                <a:lnTo>
                  <a:pt x="10341" y="12094"/>
                </a:lnTo>
                <a:lnTo>
                  <a:pt x="10366" y="12118"/>
                </a:lnTo>
                <a:lnTo>
                  <a:pt x="10463" y="12288"/>
                </a:lnTo>
                <a:lnTo>
                  <a:pt x="10585" y="12434"/>
                </a:lnTo>
                <a:lnTo>
                  <a:pt x="10706" y="12580"/>
                </a:lnTo>
                <a:lnTo>
                  <a:pt x="10877" y="12702"/>
                </a:lnTo>
                <a:lnTo>
                  <a:pt x="11193" y="12945"/>
                </a:lnTo>
                <a:lnTo>
                  <a:pt x="11363" y="13067"/>
                </a:lnTo>
                <a:lnTo>
                  <a:pt x="11509" y="13189"/>
                </a:lnTo>
                <a:lnTo>
                  <a:pt x="11582" y="13237"/>
                </a:lnTo>
                <a:lnTo>
                  <a:pt x="11631" y="13262"/>
                </a:lnTo>
                <a:lnTo>
                  <a:pt x="11266" y="13602"/>
                </a:lnTo>
                <a:lnTo>
                  <a:pt x="11217" y="13651"/>
                </a:lnTo>
                <a:lnTo>
                  <a:pt x="11169" y="13554"/>
                </a:lnTo>
                <a:lnTo>
                  <a:pt x="11096" y="13505"/>
                </a:lnTo>
                <a:lnTo>
                  <a:pt x="11023" y="13481"/>
                </a:lnTo>
                <a:lnTo>
                  <a:pt x="10877" y="13408"/>
                </a:lnTo>
                <a:lnTo>
                  <a:pt x="10682" y="13286"/>
                </a:lnTo>
                <a:lnTo>
                  <a:pt x="10487" y="13164"/>
                </a:lnTo>
                <a:lnTo>
                  <a:pt x="10366" y="13018"/>
                </a:lnTo>
                <a:lnTo>
                  <a:pt x="10244" y="12872"/>
                </a:lnTo>
                <a:lnTo>
                  <a:pt x="10025" y="12556"/>
                </a:lnTo>
                <a:lnTo>
                  <a:pt x="9976" y="12507"/>
                </a:lnTo>
                <a:lnTo>
                  <a:pt x="9952" y="12532"/>
                </a:lnTo>
                <a:lnTo>
                  <a:pt x="9928" y="12556"/>
                </a:lnTo>
                <a:lnTo>
                  <a:pt x="9879" y="12653"/>
                </a:lnTo>
                <a:lnTo>
                  <a:pt x="9855" y="12775"/>
                </a:lnTo>
                <a:lnTo>
                  <a:pt x="9855" y="12897"/>
                </a:lnTo>
                <a:lnTo>
                  <a:pt x="9903" y="12994"/>
                </a:lnTo>
                <a:lnTo>
                  <a:pt x="9952" y="13116"/>
                </a:lnTo>
                <a:lnTo>
                  <a:pt x="10025" y="13213"/>
                </a:lnTo>
                <a:lnTo>
                  <a:pt x="10171" y="13408"/>
                </a:lnTo>
                <a:lnTo>
                  <a:pt x="10317" y="13554"/>
                </a:lnTo>
                <a:lnTo>
                  <a:pt x="10512" y="13700"/>
                </a:lnTo>
                <a:lnTo>
                  <a:pt x="10731" y="13821"/>
                </a:lnTo>
                <a:lnTo>
                  <a:pt x="10852" y="13846"/>
                </a:lnTo>
                <a:lnTo>
                  <a:pt x="10950" y="13870"/>
                </a:lnTo>
                <a:lnTo>
                  <a:pt x="10512" y="14259"/>
                </a:lnTo>
                <a:lnTo>
                  <a:pt x="10414" y="14138"/>
                </a:lnTo>
                <a:lnTo>
                  <a:pt x="10293" y="14040"/>
                </a:lnTo>
                <a:lnTo>
                  <a:pt x="10025" y="13846"/>
                </a:lnTo>
                <a:lnTo>
                  <a:pt x="9855" y="13748"/>
                </a:lnTo>
                <a:lnTo>
                  <a:pt x="9684" y="13651"/>
                </a:lnTo>
                <a:lnTo>
                  <a:pt x="9514" y="13529"/>
                </a:lnTo>
                <a:lnTo>
                  <a:pt x="9465" y="13481"/>
                </a:lnTo>
                <a:lnTo>
                  <a:pt x="9417" y="13408"/>
                </a:lnTo>
                <a:lnTo>
                  <a:pt x="9392" y="13383"/>
                </a:lnTo>
                <a:lnTo>
                  <a:pt x="9368" y="13408"/>
                </a:lnTo>
                <a:lnTo>
                  <a:pt x="9417" y="13578"/>
                </a:lnTo>
                <a:lnTo>
                  <a:pt x="9465" y="13748"/>
                </a:lnTo>
                <a:lnTo>
                  <a:pt x="9563" y="13894"/>
                </a:lnTo>
                <a:lnTo>
                  <a:pt x="9660" y="14016"/>
                </a:lnTo>
                <a:lnTo>
                  <a:pt x="9806" y="14162"/>
                </a:lnTo>
                <a:lnTo>
                  <a:pt x="9952" y="14284"/>
                </a:lnTo>
                <a:lnTo>
                  <a:pt x="10098" y="14405"/>
                </a:lnTo>
                <a:lnTo>
                  <a:pt x="10244" y="14527"/>
                </a:lnTo>
                <a:lnTo>
                  <a:pt x="9976" y="14746"/>
                </a:lnTo>
                <a:lnTo>
                  <a:pt x="9806" y="14673"/>
                </a:lnTo>
                <a:lnTo>
                  <a:pt x="9636" y="14624"/>
                </a:lnTo>
                <a:lnTo>
                  <a:pt x="9344" y="14527"/>
                </a:lnTo>
                <a:lnTo>
                  <a:pt x="9052" y="14381"/>
                </a:lnTo>
                <a:lnTo>
                  <a:pt x="8882" y="14259"/>
                </a:lnTo>
                <a:lnTo>
                  <a:pt x="8687" y="14138"/>
                </a:lnTo>
                <a:lnTo>
                  <a:pt x="8468" y="14016"/>
                </a:lnTo>
                <a:lnTo>
                  <a:pt x="8371" y="13967"/>
                </a:lnTo>
                <a:lnTo>
                  <a:pt x="8273" y="13967"/>
                </a:lnTo>
                <a:lnTo>
                  <a:pt x="8225" y="13992"/>
                </a:lnTo>
                <a:lnTo>
                  <a:pt x="8200" y="14040"/>
                </a:lnTo>
                <a:lnTo>
                  <a:pt x="8225" y="14162"/>
                </a:lnTo>
                <a:lnTo>
                  <a:pt x="8273" y="14259"/>
                </a:lnTo>
                <a:lnTo>
                  <a:pt x="8346" y="14357"/>
                </a:lnTo>
                <a:lnTo>
                  <a:pt x="8444" y="14454"/>
                </a:lnTo>
                <a:lnTo>
                  <a:pt x="8663" y="14600"/>
                </a:lnTo>
                <a:lnTo>
                  <a:pt x="8857" y="14746"/>
                </a:lnTo>
                <a:lnTo>
                  <a:pt x="9198" y="14941"/>
                </a:lnTo>
                <a:lnTo>
                  <a:pt x="9392" y="15014"/>
                </a:lnTo>
                <a:lnTo>
                  <a:pt x="9611" y="15087"/>
                </a:lnTo>
                <a:lnTo>
                  <a:pt x="9198" y="15476"/>
                </a:lnTo>
                <a:lnTo>
                  <a:pt x="8346" y="14941"/>
                </a:lnTo>
                <a:lnTo>
                  <a:pt x="8176" y="14819"/>
                </a:lnTo>
                <a:lnTo>
                  <a:pt x="7981" y="14697"/>
                </a:lnTo>
                <a:lnTo>
                  <a:pt x="7787" y="14624"/>
                </a:lnTo>
                <a:lnTo>
                  <a:pt x="7689" y="14600"/>
                </a:lnTo>
                <a:lnTo>
                  <a:pt x="7592" y="14600"/>
                </a:lnTo>
                <a:lnTo>
                  <a:pt x="7568" y="14624"/>
                </a:lnTo>
                <a:lnTo>
                  <a:pt x="7568" y="14722"/>
                </a:lnTo>
                <a:lnTo>
                  <a:pt x="7616" y="14819"/>
                </a:lnTo>
                <a:lnTo>
                  <a:pt x="7665" y="14892"/>
                </a:lnTo>
                <a:lnTo>
                  <a:pt x="7738" y="14965"/>
                </a:lnTo>
                <a:lnTo>
                  <a:pt x="7908" y="15111"/>
                </a:lnTo>
                <a:lnTo>
                  <a:pt x="8054" y="15233"/>
                </a:lnTo>
                <a:lnTo>
                  <a:pt x="8444" y="15525"/>
                </a:lnTo>
                <a:lnTo>
                  <a:pt x="8857" y="15768"/>
                </a:lnTo>
                <a:lnTo>
                  <a:pt x="8492" y="16133"/>
                </a:lnTo>
                <a:lnTo>
                  <a:pt x="8371" y="16035"/>
                </a:lnTo>
                <a:lnTo>
                  <a:pt x="8273" y="15938"/>
                </a:lnTo>
                <a:lnTo>
                  <a:pt x="8030" y="15768"/>
                </a:lnTo>
                <a:lnTo>
                  <a:pt x="7543" y="15476"/>
                </a:lnTo>
                <a:lnTo>
                  <a:pt x="7324" y="15330"/>
                </a:lnTo>
                <a:lnTo>
                  <a:pt x="7105" y="15160"/>
                </a:lnTo>
                <a:lnTo>
                  <a:pt x="7057" y="15135"/>
                </a:lnTo>
                <a:lnTo>
                  <a:pt x="7032" y="15160"/>
                </a:lnTo>
                <a:lnTo>
                  <a:pt x="6984" y="15184"/>
                </a:lnTo>
                <a:lnTo>
                  <a:pt x="6984" y="15233"/>
                </a:lnTo>
                <a:lnTo>
                  <a:pt x="7032" y="15330"/>
                </a:lnTo>
                <a:lnTo>
                  <a:pt x="7081" y="15452"/>
                </a:lnTo>
                <a:lnTo>
                  <a:pt x="7203" y="15622"/>
                </a:lnTo>
                <a:lnTo>
                  <a:pt x="7373" y="15792"/>
                </a:lnTo>
                <a:lnTo>
                  <a:pt x="7568" y="15938"/>
                </a:lnTo>
                <a:lnTo>
                  <a:pt x="7762" y="16084"/>
                </a:lnTo>
                <a:lnTo>
                  <a:pt x="7981" y="16230"/>
                </a:lnTo>
                <a:lnTo>
                  <a:pt x="8079" y="16327"/>
                </a:lnTo>
                <a:lnTo>
                  <a:pt x="8176" y="16449"/>
                </a:lnTo>
                <a:lnTo>
                  <a:pt x="7835" y="16765"/>
                </a:lnTo>
                <a:lnTo>
                  <a:pt x="7689" y="16936"/>
                </a:lnTo>
                <a:lnTo>
                  <a:pt x="7543" y="17106"/>
                </a:lnTo>
                <a:lnTo>
                  <a:pt x="7470" y="16936"/>
                </a:lnTo>
                <a:lnTo>
                  <a:pt x="7349" y="16765"/>
                </a:lnTo>
                <a:lnTo>
                  <a:pt x="7227" y="16619"/>
                </a:lnTo>
                <a:lnTo>
                  <a:pt x="7081" y="16473"/>
                </a:lnTo>
                <a:lnTo>
                  <a:pt x="6765" y="16206"/>
                </a:lnTo>
                <a:lnTo>
                  <a:pt x="6521" y="15962"/>
                </a:lnTo>
                <a:lnTo>
                  <a:pt x="5451" y="14965"/>
                </a:lnTo>
                <a:lnTo>
                  <a:pt x="4429" y="13919"/>
                </a:lnTo>
                <a:lnTo>
                  <a:pt x="3893" y="13408"/>
                </a:lnTo>
                <a:lnTo>
                  <a:pt x="3358" y="12897"/>
                </a:lnTo>
                <a:lnTo>
                  <a:pt x="2214" y="11972"/>
                </a:lnTo>
                <a:lnTo>
                  <a:pt x="1922" y="11729"/>
                </a:lnTo>
                <a:lnTo>
                  <a:pt x="1679" y="11461"/>
                </a:lnTo>
                <a:lnTo>
                  <a:pt x="1168" y="10950"/>
                </a:lnTo>
                <a:lnTo>
                  <a:pt x="828" y="10634"/>
                </a:lnTo>
                <a:lnTo>
                  <a:pt x="657" y="10488"/>
                </a:lnTo>
                <a:lnTo>
                  <a:pt x="463" y="10366"/>
                </a:lnTo>
                <a:lnTo>
                  <a:pt x="609" y="10220"/>
                </a:lnTo>
                <a:lnTo>
                  <a:pt x="779" y="10074"/>
                </a:lnTo>
                <a:lnTo>
                  <a:pt x="1046" y="9782"/>
                </a:lnTo>
                <a:lnTo>
                  <a:pt x="2774" y="8030"/>
                </a:lnTo>
                <a:lnTo>
                  <a:pt x="3772" y="7057"/>
                </a:lnTo>
                <a:lnTo>
                  <a:pt x="4769" y="6132"/>
                </a:lnTo>
                <a:lnTo>
                  <a:pt x="5767" y="5183"/>
                </a:lnTo>
                <a:lnTo>
                  <a:pt x="6254" y="4697"/>
                </a:lnTo>
                <a:lnTo>
                  <a:pt x="6740" y="4210"/>
                </a:lnTo>
                <a:lnTo>
                  <a:pt x="7349" y="3504"/>
                </a:lnTo>
                <a:lnTo>
                  <a:pt x="7933" y="2799"/>
                </a:lnTo>
                <a:lnTo>
                  <a:pt x="8541" y="2093"/>
                </a:lnTo>
                <a:lnTo>
                  <a:pt x="8857" y="1752"/>
                </a:lnTo>
                <a:lnTo>
                  <a:pt x="9173" y="1436"/>
                </a:lnTo>
                <a:lnTo>
                  <a:pt x="9368" y="1290"/>
                </a:lnTo>
                <a:lnTo>
                  <a:pt x="9563" y="1144"/>
                </a:lnTo>
                <a:lnTo>
                  <a:pt x="9757" y="1022"/>
                </a:lnTo>
                <a:lnTo>
                  <a:pt x="9976" y="925"/>
                </a:lnTo>
                <a:lnTo>
                  <a:pt x="10195" y="828"/>
                </a:lnTo>
                <a:lnTo>
                  <a:pt x="10414" y="755"/>
                </a:lnTo>
                <a:lnTo>
                  <a:pt x="10877" y="657"/>
                </a:lnTo>
                <a:lnTo>
                  <a:pt x="11339" y="584"/>
                </a:lnTo>
                <a:lnTo>
                  <a:pt x="11801" y="560"/>
                </a:lnTo>
                <a:close/>
                <a:moveTo>
                  <a:pt x="11534" y="0"/>
                </a:moveTo>
                <a:lnTo>
                  <a:pt x="11096" y="49"/>
                </a:lnTo>
                <a:lnTo>
                  <a:pt x="10658" y="122"/>
                </a:lnTo>
                <a:lnTo>
                  <a:pt x="10220" y="219"/>
                </a:lnTo>
                <a:lnTo>
                  <a:pt x="9830" y="365"/>
                </a:lnTo>
                <a:lnTo>
                  <a:pt x="9441" y="560"/>
                </a:lnTo>
                <a:lnTo>
                  <a:pt x="9100" y="803"/>
                </a:lnTo>
                <a:lnTo>
                  <a:pt x="8784" y="1071"/>
                </a:lnTo>
                <a:lnTo>
                  <a:pt x="8468" y="1363"/>
                </a:lnTo>
                <a:lnTo>
                  <a:pt x="8176" y="1704"/>
                </a:lnTo>
                <a:lnTo>
                  <a:pt x="7908" y="2020"/>
                </a:lnTo>
                <a:lnTo>
                  <a:pt x="7373" y="2677"/>
                </a:lnTo>
                <a:lnTo>
                  <a:pt x="6886" y="3261"/>
                </a:lnTo>
                <a:lnTo>
                  <a:pt x="6375" y="3821"/>
                </a:lnTo>
                <a:lnTo>
                  <a:pt x="5864" y="4356"/>
                </a:lnTo>
                <a:lnTo>
                  <a:pt x="5305" y="4891"/>
                </a:lnTo>
                <a:lnTo>
                  <a:pt x="4234" y="5913"/>
                </a:lnTo>
                <a:lnTo>
                  <a:pt x="3674" y="6449"/>
                </a:lnTo>
                <a:lnTo>
                  <a:pt x="3139" y="6984"/>
                </a:lnTo>
                <a:lnTo>
                  <a:pt x="2166" y="8006"/>
                </a:lnTo>
                <a:lnTo>
                  <a:pt x="1192" y="9028"/>
                </a:lnTo>
                <a:lnTo>
                  <a:pt x="414" y="9855"/>
                </a:lnTo>
                <a:lnTo>
                  <a:pt x="219" y="10098"/>
                </a:lnTo>
                <a:lnTo>
                  <a:pt x="73" y="10269"/>
                </a:lnTo>
                <a:lnTo>
                  <a:pt x="49" y="10293"/>
                </a:lnTo>
                <a:lnTo>
                  <a:pt x="25" y="10342"/>
                </a:lnTo>
                <a:lnTo>
                  <a:pt x="25" y="10415"/>
                </a:lnTo>
                <a:lnTo>
                  <a:pt x="0" y="10439"/>
                </a:lnTo>
                <a:lnTo>
                  <a:pt x="25" y="10439"/>
                </a:lnTo>
                <a:lnTo>
                  <a:pt x="0" y="10488"/>
                </a:lnTo>
                <a:lnTo>
                  <a:pt x="0" y="10536"/>
                </a:lnTo>
                <a:lnTo>
                  <a:pt x="49" y="10561"/>
                </a:lnTo>
                <a:lnTo>
                  <a:pt x="73" y="10585"/>
                </a:lnTo>
                <a:lnTo>
                  <a:pt x="244" y="10780"/>
                </a:lnTo>
                <a:lnTo>
                  <a:pt x="414" y="10950"/>
                </a:lnTo>
                <a:lnTo>
                  <a:pt x="633" y="11145"/>
                </a:lnTo>
                <a:lnTo>
                  <a:pt x="803" y="11315"/>
                </a:lnTo>
                <a:lnTo>
                  <a:pt x="1241" y="11777"/>
                </a:lnTo>
                <a:lnTo>
                  <a:pt x="1484" y="12021"/>
                </a:lnTo>
                <a:lnTo>
                  <a:pt x="1703" y="12240"/>
                </a:lnTo>
                <a:lnTo>
                  <a:pt x="2239" y="12678"/>
                </a:lnTo>
                <a:lnTo>
                  <a:pt x="2774" y="13091"/>
                </a:lnTo>
                <a:lnTo>
                  <a:pt x="3309" y="13554"/>
                </a:lnTo>
                <a:lnTo>
                  <a:pt x="3553" y="13773"/>
                </a:lnTo>
                <a:lnTo>
                  <a:pt x="3796" y="14040"/>
                </a:lnTo>
                <a:lnTo>
                  <a:pt x="4307" y="14576"/>
                </a:lnTo>
                <a:lnTo>
                  <a:pt x="4818" y="15087"/>
                </a:lnTo>
                <a:lnTo>
                  <a:pt x="5864" y="16108"/>
                </a:lnTo>
                <a:lnTo>
                  <a:pt x="6570" y="16741"/>
                </a:lnTo>
                <a:lnTo>
                  <a:pt x="6716" y="16911"/>
                </a:lnTo>
                <a:lnTo>
                  <a:pt x="6886" y="17082"/>
                </a:lnTo>
                <a:lnTo>
                  <a:pt x="7008" y="17276"/>
                </a:lnTo>
                <a:lnTo>
                  <a:pt x="7130" y="17471"/>
                </a:lnTo>
                <a:lnTo>
                  <a:pt x="7203" y="17568"/>
                </a:lnTo>
                <a:lnTo>
                  <a:pt x="7276" y="17593"/>
                </a:lnTo>
                <a:lnTo>
                  <a:pt x="7373" y="17593"/>
                </a:lnTo>
                <a:lnTo>
                  <a:pt x="7470" y="17568"/>
                </a:lnTo>
                <a:lnTo>
                  <a:pt x="7519" y="17568"/>
                </a:lnTo>
                <a:lnTo>
                  <a:pt x="7787" y="17447"/>
                </a:lnTo>
                <a:lnTo>
                  <a:pt x="8006" y="17276"/>
                </a:lnTo>
                <a:lnTo>
                  <a:pt x="8200" y="17106"/>
                </a:lnTo>
                <a:lnTo>
                  <a:pt x="8419" y="16911"/>
                </a:lnTo>
                <a:lnTo>
                  <a:pt x="9441" y="15962"/>
                </a:lnTo>
                <a:lnTo>
                  <a:pt x="10487" y="15038"/>
                </a:lnTo>
                <a:lnTo>
                  <a:pt x="11534" y="14113"/>
                </a:lnTo>
                <a:lnTo>
                  <a:pt x="12556" y="13189"/>
                </a:lnTo>
                <a:lnTo>
                  <a:pt x="13578" y="12264"/>
                </a:lnTo>
                <a:lnTo>
                  <a:pt x="14575" y="11315"/>
                </a:lnTo>
                <a:lnTo>
                  <a:pt x="15038" y="10828"/>
                </a:lnTo>
                <a:lnTo>
                  <a:pt x="15524" y="10317"/>
                </a:lnTo>
                <a:lnTo>
                  <a:pt x="15573" y="10293"/>
                </a:lnTo>
                <a:lnTo>
                  <a:pt x="15622" y="10244"/>
                </a:lnTo>
                <a:lnTo>
                  <a:pt x="16157" y="9539"/>
                </a:lnTo>
                <a:lnTo>
                  <a:pt x="16425" y="9174"/>
                </a:lnTo>
                <a:lnTo>
                  <a:pt x="16644" y="8809"/>
                </a:lnTo>
                <a:lnTo>
                  <a:pt x="16838" y="8444"/>
                </a:lnTo>
                <a:lnTo>
                  <a:pt x="17008" y="8030"/>
                </a:lnTo>
                <a:lnTo>
                  <a:pt x="17154" y="7616"/>
                </a:lnTo>
                <a:lnTo>
                  <a:pt x="17252" y="7179"/>
                </a:lnTo>
                <a:lnTo>
                  <a:pt x="17325" y="6692"/>
                </a:lnTo>
                <a:lnTo>
                  <a:pt x="17373" y="6181"/>
                </a:lnTo>
                <a:lnTo>
                  <a:pt x="17373" y="5670"/>
                </a:lnTo>
                <a:lnTo>
                  <a:pt x="17373" y="5159"/>
                </a:lnTo>
                <a:lnTo>
                  <a:pt x="17349" y="4137"/>
                </a:lnTo>
                <a:lnTo>
                  <a:pt x="17325" y="3626"/>
                </a:lnTo>
                <a:lnTo>
                  <a:pt x="17349" y="3115"/>
                </a:lnTo>
                <a:lnTo>
                  <a:pt x="17373" y="2726"/>
                </a:lnTo>
                <a:lnTo>
                  <a:pt x="17349" y="2336"/>
                </a:lnTo>
                <a:lnTo>
                  <a:pt x="17300" y="1947"/>
                </a:lnTo>
                <a:lnTo>
                  <a:pt x="17227" y="1582"/>
                </a:lnTo>
                <a:lnTo>
                  <a:pt x="17154" y="1412"/>
                </a:lnTo>
                <a:lnTo>
                  <a:pt x="17081" y="1241"/>
                </a:lnTo>
                <a:lnTo>
                  <a:pt x="16984" y="1095"/>
                </a:lnTo>
                <a:lnTo>
                  <a:pt x="16887" y="925"/>
                </a:lnTo>
                <a:lnTo>
                  <a:pt x="16765" y="803"/>
                </a:lnTo>
                <a:lnTo>
                  <a:pt x="16619" y="657"/>
                </a:lnTo>
                <a:lnTo>
                  <a:pt x="16449" y="560"/>
                </a:lnTo>
                <a:lnTo>
                  <a:pt x="16254" y="438"/>
                </a:lnTo>
                <a:lnTo>
                  <a:pt x="15914" y="317"/>
                </a:lnTo>
                <a:lnTo>
                  <a:pt x="15573" y="219"/>
                </a:lnTo>
                <a:lnTo>
                  <a:pt x="15208" y="146"/>
                </a:lnTo>
                <a:lnTo>
                  <a:pt x="14819" y="122"/>
                </a:lnTo>
                <a:lnTo>
                  <a:pt x="14064" y="98"/>
                </a:lnTo>
                <a:lnTo>
                  <a:pt x="13310" y="73"/>
                </a:lnTo>
                <a:lnTo>
                  <a:pt x="1243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48"/>
          <p:cNvSpPr/>
          <p:nvPr/>
        </p:nvSpPr>
        <p:spPr>
          <a:xfrm>
            <a:off x="5999945" y="1294264"/>
            <a:ext cx="291756" cy="257971"/>
          </a:xfrm>
          <a:custGeom>
            <a:avLst/>
            <a:gdLst/>
            <a:ahLst/>
            <a:cxnLst/>
            <a:rect l="l" t="t" r="r" b="b"/>
            <a:pathLst>
              <a:path w="17228" h="15233" extrusionOk="0">
                <a:moveTo>
                  <a:pt x="3918" y="535"/>
                </a:moveTo>
                <a:lnTo>
                  <a:pt x="4380" y="584"/>
                </a:lnTo>
                <a:lnTo>
                  <a:pt x="4842" y="657"/>
                </a:lnTo>
                <a:lnTo>
                  <a:pt x="5280" y="779"/>
                </a:lnTo>
                <a:lnTo>
                  <a:pt x="5767" y="973"/>
                </a:lnTo>
                <a:lnTo>
                  <a:pt x="6253" y="1192"/>
                </a:lnTo>
                <a:lnTo>
                  <a:pt x="6716" y="1436"/>
                </a:lnTo>
                <a:lnTo>
                  <a:pt x="7154" y="1728"/>
                </a:lnTo>
                <a:lnTo>
                  <a:pt x="7446" y="1898"/>
                </a:lnTo>
                <a:lnTo>
                  <a:pt x="7762" y="2117"/>
                </a:lnTo>
                <a:lnTo>
                  <a:pt x="7908" y="2239"/>
                </a:lnTo>
                <a:lnTo>
                  <a:pt x="8054" y="2385"/>
                </a:lnTo>
                <a:lnTo>
                  <a:pt x="8200" y="2531"/>
                </a:lnTo>
                <a:lnTo>
                  <a:pt x="8297" y="2677"/>
                </a:lnTo>
                <a:lnTo>
                  <a:pt x="8297" y="2774"/>
                </a:lnTo>
                <a:lnTo>
                  <a:pt x="8297" y="2847"/>
                </a:lnTo>
                <a:lnTo>
                  <a:pt x="8346" y="2920"/>
                </a:lnTo>
                <a:lnTo>
                  <a:pt x="8395" y="2993"/>
                </a:lnTo>
                <a:lnTo>
                  <a:pt x="8395" y="3115"/>
                </a:lnTo>
                <a:lnTo>
                  <a:pt x="8419" y="3188"/>
                </a:lnTo>
                <a:lnTo>
                  <a:pt x="8468" y="3212"/>
                </a:lnTo>
                <a:lnTo>
                  <a:pt x="8541" y="3212"/>
                </a:lnTo>
                <a:lnTo>
                  <a:pt x="8589" y="3188"/>
                </a:lnTo>
                <a:lnTo>
                  <a:pt x="8711" y="3066"/>
                </a:lnTo>
                <a:lnTo>
                  <a:pt x="8784" y="2920"/>
                </a:lnTo>
                <a:lnTo>
                  <a:pt x="8833" y="2774"/>
                </a:lnTo>
                <a:lnTo>
                  <a:pt x="8808" y="2628"/>
                </a:lnTo>
                <a:lnTo>
                  <a:pt x="8930" y="2482"/>
                </a:lnTo>
                <a:lnTo>
                  <a:pt x="9076" y="2360"/>
                </a:lnTo>
                <a:lnTo>
                  <a:pt x="9441" y="2093"/>
                </a:lnTo>
                <a:lnTo>
                  <a:pt x="10001" y="1728"/>
                </a:lnTo>
                <a:lnTo>
                  <a:pt x="10439" y="1460"/>
                </a:lnTo>
                <a:lnTo>
                  <a:pt x="10925" y="1192"/>
                </a:lnTo>
                <a:lnTo>
                  <a:pt x="11412" y="949"/>
                </a:lnTo>
                <a:lnTo>
                  <a:pt x="11899" y="754"/>
                </a:lnTo>
                <a:lnTo>
                  <a:pt x="12045" y="681"/>
                </a:lnTo>
                <a:lnTo>
                  <a:pt x="12215" y="657"/>
                </a:lnTo>
                <a:lnTo>
                  <a:pt x="12580" y="608"/>
                </a:lnTo>
                <a:lnTo>
                  <a:pt x="12945" y="633"/>
                </a:lnTo>
                <a:lnTo>
                  <a:pt x="13286" y="633"/>
                </a:lnTo>
                <a:lnTo>
                  <a:pt x="13626" y="657"/>
                </a:lnTo>
                <a:lnTo>
                  <a:pt x="13967" y="730"/>
                </a:lnTo>
                <a:lnTo>
                  <a:pt x="14283" y="803"/>
                </a:lnTo>
                <a:lnTo>
                  <a:pt x="14599" y="925"/>
                </a:lnTo>
                <a:lnTo>
                  <a:pt x="14551" y="998"/>
                </a:lnTo>
                <a:lnTo>
                  <a:pt x="14526" y="1095"/>
                </a:lnTo>
                <a:lnTo>
                  <a:pt x="14551" y="1144"/>
                </a:lnTo>
                <a:lnTo>
                  <a:pt x="14575" y="1192"/>
                </a:lnTo>
                <a:lnTo>
                  <a:pt x="14624" y="1217"/>
                </a:lnTo>
                <a:lnTo>
                  <a:pt x="14672" y="1217"/>
                </a:lnTo>
                <a:lnTo>
                  <a:pt x="14770" y="1168"/>
                </a:lnTo>
                <a:lnTo>
                  <a:pt x="14867" y="1119"/>
                </a:lnTo>
                <a:lnTo>
                  <a:pt x="14964" y="1095"/>
                </a:lnTo>
                <a:lnTo>
                  <a:pt x="15135" y="1192"/>
                </a:lnTo>
                <a:lnTo>
                  <a:pt x="15062" y="1265"/>
                </a:lnTo>
                <a:lnTo>
                  <a:pt x="15013" y="1338"/>
                </a:lnTo>
                <a:lnTo>
                  <a:pt x="15013" y="1436"/>
                </a:lnTo>
                <a:lnTo>
                  <a:pt x="15037" y="1509"/>
                </a:lnTo>
                <a:lnTo>
                  <a:pt x="15110" y="1533"/>
                </a:lnTo>
                <a:lnTo>
                  <a:pt x="15208" y="1533"/>
                </a:lnTo>
                <a:lnTo>
                  <a:pt x="15427" y="1411"/>
                </a:lnTo>
                <a:lnTo>
                  <a:pt x="15573" y="1509"/>
                </a:lnTo>
                <a:lnTo>
                  <a:pt x="15451" y="1679"/>
                </a:lnTo>
                <a:lnTo>
                  <a:pt x="15378" y="1849"/>
                </a:lnTo>
                <a:lnTo>
                  <a:pt x="15378" y="1995"/>
                </a:lnTo>
                <a:lnTo>
                  <a:pt x="15378" y="2044"/>
                </a:lnTo>
                <a:lnTo>
                  <a:pt x="15427" y="2068"/>
                </a:lnTo>
                <a:lnTo>
                  <a:pt x="15524" y="2068"/>
                </a:lnTo>
                <a:lnTo>
                  <a:pt x="15597" y="2020"/>
                </a:lnTo>
                <a:lnTo>
                  <a:pt x="15743" y="1898"/>
                </a:lnTo>
                <a:lnTo>
                  <a:pt x="15840" y="1801"/>
                </a:lnTo>
                <a:lnTo>
                  <a:pt x="15986" y="1971"/>
                </a:lnTo>
                <a:lnTo>
                  <a:pt x="15865" y="2093"/>
                </a:lnTo>
                <a:lnTo>
                  <a:pt x="15767" y="2239"/>
                </a:lnTo>
                <a:lnTo>
                  <a:pt x="15694" y="2385"/>
                </a:lnTo>
                <a:lnTo>
                  <a:pt x="15670" y="2458"/>
                </a:lnTo>
                <a:lnTo>
                  <a:pt x="15670" y="2531"/>
                </a:lnTo>
                <a:lnTo>
                  <a:pt x="15719" y="2506"/>
                </a:lnTo>
                <a:lnTo>
                  <a:pt x="15792" y="2482"/>
                </a:lnTo>
                <a:lnTo>
                  <a:pt x="15889" y="2433"/>
                </a:lnTo>
                <a:lnTo>
                  <a:pt x="15986" y="2360"/>
                </a:lnTo>
                <a:lnTo>
                  <a:pt x="16157" y="2239"/>
                </a:lnTo>
                <a:lnTo>
                  <a:pt x="16327" y="2579"/>
                </a:lnTo>
                <a:lnTo>
                  <a:pt x="16157" y="2701"/>
                </a:lnTo>
                <a:lnTo>
                  <a:pt x="15913" y="2944"/>
                </a:lnTo>
                <a:lnTo>
                  <a:pt x="15792" y="3066"/>
                </a:lnTo>
                <a:lnTo>
                  <a:pt x="15694" y="3212"/>
                </a:lnTo>
                <a:lnTo>
                  <a:pt x="15694" y="3261"/>
                </a:lnTo>
                <a:lnTo>
                  <a:pt x="15694" y="3309"/>
                </a:lnTo>
                <a:lnTo>
                  <a:pt x="15743" y="3334"/>
                </a:lnTo>
                <a:lnTo>
                  <a:pt x="15792" y="3334"/>
                </a:lnTo>
                <a:lnTo>
                  <a:pt x="15938" y="3285"/>
                </a:lnTo>
                <a:lnTo>
                  <a:pt x="16059" y="3212"/>
                </a:lnTo>
                <a:lnTo>
                  <a:pt x="16327" y="3017"/>
                </a:lnTo>
                <a:lnTo>
                  <a:pt x="16449" y="2944"/>
                </a:lnTo>
                <a:lnTo>
                  <a:pt x="16570" y="3431"/>
                </a:lnTo>
                <a:lnTo>
                  <a:pt x="16497" y="3480"/>
                </a:lnTo>
                <a:lnTo>
                  <a:pt x="16400" y="3553"/>
                </a:lnTo>
                <a:lnTo>
                  <a:pt x="16303" y="3650"/>
                </a:lnTo>
                <a:lnTo>
                  <a:pt x="16181" y="3747"/>
                </a:lnTo>
                <a:lnTo>
                  <a:pt x="15962" y="3893"/>
                </a:lnTo>
                <a:lnTo>
                  <a:pt x="15889" y="3991"/>
                </a:lnTo>
                <a:lnTo>
                  <a:pt x="15816" y="4112"/>
                </a:lnTo>
                <a:lnTo>
                  <a:pt x="15792" y="4137"/>
                </a:lnTo>
                <a:lnTo>
                  <a:pt x="15816" y="4185"/>
                </a:lnTo>
                <a:lnTo>
                  <a:pt x="15865" y="4210"/>
                </a:lnTo>
                <a:lnTo>
                  <a:pt x="15889" y="4185"/>
                </a:lnTo>
                <a:lnTo>
                  <a:pt x="16254" y="4064"/>
                </a:lnTo>
                <a:lnTo>
                  <a:pt x="16449" y="3966"/>
                </a:lnTo>
                <a:lnTo>
                  <a:pt x="16643" y="3869"/>
                </a:lnTo>
                <a:lnTo>
                  <a:pt x="16643" y="4039"/>
                </a:lnTo>
                <a:lnTo>
                  <a:pt x="16668" y="4185"/>
                </a:lnTo>
                <a:lnTo>
                  <a:pt x="16546" y="4234"/>
                </a:lnTo>
                <a:lnTo>
                  <a:pt x="16424" y="4283"/>
                </a:lnTo>
                <a:lnTo>
                  <a:pt x="16205" y="4404"/>
                </a:lnTo>
                <a:lnTo>
                  <a:pt x="15962" y="4575"/>
                </a:lnTo>
                <a:lnTo>
                  <a:pt x="15840" y="4672"/>
                </a:lnTo>
                <a:lnTo>
                  <a:pt x="15719" y="4769"/>
                </a:lnTo>
                <a:lnTo>
                  <a:pt x="15719" y="4842"/>
                </a:lnTo>
                <a:lnTo>
                  <a:pt x="15743" y="4867"/>
                </a:lnTo>
                <a:lnTo>
                  <a:pt x="15767" y="4867"/>
                </a:lnTo>
                <a:lnTo>
                  <a:pt x="16059" y="4818"/>
                </a:lnTo>
                <a:lnTo>
                  <a:pt x="16351" y="4721"/>
                </a:lnTo>
                <a:lnTo>
                  <a:pt x="16692" y="4623"/>
                </a:lnTo>
                <a:lnTo>
                  <a:pt x="16668" y="4940"/>
                </a:lnTo>
                <a:lnTo>
                  <a:pt x="16668" y="5256"/>
                </a:lnTo>
                <a:lnTo>
                  <a:pt x="16449" y="5280"/>
                </a:lnTo>
                <a:lnTo>
                  <a:pt x="16230" y="5329"/>
                </a:lnTo>
                <a:lnTo>
                  <a:pt x="16059" y="5378"/>
                </a:lnTo>
                <a:lnTo>
                  <a:pt x="15889" y="5426"/>
                </a:lnTo>
                <a:lnTo>
                  <a:pt x="15548" y="5572"/>
                </a:lnTo>
                <a:lnTo>
                  <a:pt x="15548" y="5597"/>
                </a:lnTo>
                <a:lnTo>
                  <a:pt x="15573" y="5621"/>
                </a:lnTo>
                <a:lnTo>
                  <a:pt x="15816" y="5645"/>
                </a:lnTo>
                <a:lnTo>
                  <a:pt x="16084" y="5670"/>
                </a:lnTo>
                <a:lnTo>
                  <a:pt x="16351" y="5694"/>
                </a:lnTo>
                <a:lnTo>
                  <a:pt x="16619" y="5694"/>
                </a:lnTo>
                <a:lnTo>
                  <a:pt x="16546" y="6010"/>
                </a:lnTo>
                <a:lnTo>
                  <a:pt x="16473" y="6327"/>
                </a:lnTo>
                <a:lnTo>
                  <a:pt x="16351" y="6278"/>
                </a:lnTo>
                <a:lnTo>
                  <a:pt x="16205" y="6229"/>
                </a:lnTo>
                <a:lnTo>
                  <a:pt x="15938" y="6181"/>
                </a:lnTo>
                <a:lnTo>
                  <a:pt x="15670" y="6156"/>
                </a:lnTo>
                <a:lnTo>
                  <a:pt x="15402" y="6156"/>
                </a:lnTo>
                <a:lnTo>
                  <a:pt x="15354" y="6205"/>
                </a:lnTo>
                <a:lnTo>
                  <a:pt x="15354" y="6254"/>
                </a:lnTo>
                <a:lnTo>
                  <a:pt x="15378" y="6327"/>
                </a:lnTo>
                <a:lnTo>
                  <a:pt x="15427" y="6375"/>
                </a:lnTo>
                <a:lnTo>
                  <a:pt x="15500" y="6424"/>
                </a:lnTo>
                <a:lnTo>
                  <a:pt x="15573" y="6472"/>
                </a:lnTo>
                <a:lnTo>
                  <a:pt x="15743" y="6521"/>
                </a:lnTo>
                <a:lnTo>
                  <a:pt x="15889" y="6545"/>
                </a:lnTo>
                <a:lnTo>
                  <a:pt x="16108" y="6618"/>
                </a:lnTo>
                <a:lnTo>
                  <a:pt x="16351" y="6691"/>
                </a:lnTo>
                <a:lnTo>
                  <a:pt x="16376" y="6716"/>
                </a:lnTo>
                <a:lnTo>
                  <a:pt x="16254" y="7032"/>
                </a:lnTo>
                <a:lnTo>
                  <a:pt x="16084" y="7008"/>
                </a:lnTo>
                <a:lnTo>
                  <a:pt x="15889" y="6959"/>
                </a:lnTo>
                <a:lnTo>
                  <a:pt x="15524" y="6862"/>
                </a:lnTo>
                <a:lnTo>
                  <a:pt x="15329" y="6837"/>
                </a:lnTo>
                <a:lnTo>
                  <a:pt x="15159" y="6837"/>
                </a:lnTo>
                <a:lnTo>
                  <a:pt x="14964" y="6862"/>
                </a:lnTo>
                <a:lnTo>
                  <a:pt x="14794" y="6935"/>
                </a:lnTo>
                <a:lnTo>
                  <a:pt x="14770" y="6983"/>
                </a:lnTo>
                <a:lnTo>
                  <a:pt x="14770" y="7008"/>
                </a:lnTo>
                <a:lnTo>
                  <a:pt x="14770" y="7056"/>
                </a:lnTo>
                <a:lnTo>
                  <a:pt x="14818" y="7081"/>
                </a:lnTo>
                <a:lnTo>
                  <a:pt x="15135" y="7178"/>
                </a:lnTo>
                <a:lnTo>
                  <a:pt x="15451" y="7300"/>
                </a:lnTo>
                <a:lnTo>
                  <a:pt x="15767" y="7397"/>
                </a:lnTo>
                <a:lnTo>
                  <a:pt x="16084" y="7470"/>
                </a:lnTo>
                <a:lnTo>
                  <a:pt x="15889" y="7884"/>
                </a:lnTo>
                <a:lnTo>
                  <a:pt x="15719" y="7786"/>
                </a:lnTo>
                <a:lnTo>
                  <a:pt x="15524" y="7738"/>
                </a:lnTo>
                <a:lnTo>
                  <a:pt x="15183" y="7665"/>
                </a:lnTo>
                <a:lnTo>
                  <a:pt x="14940" y="7616"/>
                </a:lnTo>
                <a:lnTo>
                  <a:pt x="14721" y="7567"/>
                </a:lnTo>
                <a:lnTo>
                  <a:pt x="14502" y="7543"/>
                </a:lnTo>
                <a:lnTo>
                  <a:pt x="14259" y="7567"/>
                </a:lnTo>
                <a:lnTo>
                  <a:pt x="14210" y="7592"/>
                </a:lnTo>
                <a:lnTo>
                  <a:pt x="14186" y="7640"/>
                </a:lnTo>
                <a:lnTo>
                  <a:pt x="14186" y="7689"/>
                </a:lnTo>
                <a:lnTo>
                  <a:pt x="14234" y="7713"/>
                </a:lnTo>
                <a:lnTo>
                  <a:pt x="14721" y="7884"/>
                </a:lnTo>
                <a:lnTo>
                  <a:pt x="15183" y="8078"/>
                </a:lnTo>
                <a:lnTo>
                  <a:pt x="15427" y="8151"/>
                </a:lnTo>
                <a:lnTo>
                  <a:pt x="15573" y="8176"/>
                </a:lnTo>
                <a:lnTo>
                  <a:pt x="15694" y="8200"/>
                </a:lnTo>
                <a:lnTo>
                  <a:pt x="15427" y="8638"/>
                </a:lnTo>
                <a:lnTo>
                  <a:pt x="15378" y="8614"/>
                </a:lnTo>
                <a:lnTo>
                  <a:pt x="14818" y="8565"/>
                </a:lnTo>
                <a:lnTo>
                  <a:pt x="14551" y="8516"/>
                </a:lnTo>
                <a:lnTo>
                  <a:pt x="14283" y="8468"/>
                </a:lnTo>
                <a:lnTo>
                  <a:pt x="13821" y="8370"/>
                </a:lnTo>
                <a:lnTo>
                  <a:pt x="13578" y="8322"/>
                </a:lnTo>
                <a:lnTo>
                  <a:pt x="13334" y="8322"/>
                </a:lnTo>
                <a:lnTo>
                  <a:pt x="13310" y="8346"/>
                </a:lnTo>
                <a:lnTo>
                  <a:pt x="13286" y="8370"/>
                </a:lnTo>
                <a:lnTo>
                  <a:pt x="13286" y="8395"/>
                </a:lnTo>
                <a:lnTo>
                  <a:pt x="13310" y="8419"/>
                </a:lnTo>
                <a:lnTo>
                  <a:pt x="13553" y="8541"/>
                </a:lnTo>
                <a:lnTo>
                  <a:pt x="13821" y="8638"/>
                </a:lnTo>
                <a:lnTo>
                  <a:pt x="14332" y="8808"/>
                </a:lnTo>
                <a:lnTo>
                  <a:pt x="14551" y="8857"/>
                </a:lnTo>
                <a:lnTo>
                  <a:pt x="14770" y="8906"/>
                </a:lnTo>
                <a:lnTo>
                  <a:pt x="15013" y="8930"/>
                </a:lnTo>
                <a:lnTo>
                  <a:pt x="15232" y="8930"/>
                </a:lnTo>
                <a:lnTo>
                  <a:pt x="14818" y="9465"/>
                </a:lnTo>
                <a:lnTo>
                  <a:pt x="14648" y="9417"/>
                </a:lnTo>
                <a:lnTo>
                  <a:pt x="14453" y="9368"/>
                </a:lnTo>
                <a:lnTo>
                  <a:pt x="14088" y="9319"/>
                </a:lnTo>
                <a:lnTo>
                  <a:pt x="13797" y="9271"/>
                </a:lnTo>
                <a:lnTo>
                  <a:pt x="13480" y="9198"/>
                </a:lnTo>
                <a:lnTo>
                  <a:pt x="13188" y="9100"/>
                </a:lnTo>
                <a:lnTo>
                  <a:pt x="12921" y="8979"/>
                </a:lnTo>
                <a:lnTo>
                  <a:pt x="12872" y="8979"/>
                </a:lnTo>
                <a:lnTo>
                  <a:pt x="12872" y="9027"/>
                </a:lnTo>
                <a:lnTo>
                  <a:pt x="12945" y="9125"/>
                </a:lnTo>
                <a:lnTo>
                  <a:pt x="13018" y="9222"/>
                </a:lnTo>
                <a:lnTo>
                  <a:pt x="13115" y="9319"/>
                </a:lnTo>
                <a:lnTo>
                  <a:pt x="13213" y="9392"/>
                </a:lnTo>
                <a:lnTo>
                  <a:pt x="13432" y="9490"/>
                </a:lnTo>
                <a:lnTo>
                  <a:pt x="13675" y="9587"/>
                </a:lnTo>
                <a:lnTo>
                  <a:pt x="13991" y="9684"/>
                </a:lnTo>
                <a:lnTo>
                  <a:pt x="14332" y="9733"/>
                </a:lnTo>
                <a:lnTo>
                  <a:pt x="14551" y="9806"/>
                </a:lnTo>
                <a:lnTo>
                  <a:pt x="14186" y="10195"/>
                </a:lnTo>
                <a:lnTo>
                  <a:pt x="14137" y="10098"/>
                </a:lnTo>
                <a:lnTo>
                  <a:pt x="14064" y="10049"/>
                </a:lnTo>
                <a:lnTo>
                  <a:pt x="13651" y="9928"/>
                </a:lnTo>
                <a:lnTo>
                  <a:pt x="13213" y="9782"/>
                </a:lnTo>
                <a:lnTo>
                  <a:pt x="12799" y="9660"/>
                </a:lnTo>
                <a:lnTo>
                  <a:pt x="12580" y="9611"/>
                </a:lnTo>
                <a:lnTo>
                  <a:pt x="12337" y="9611"/>
                </a:lnTo>
                <a:lnTo>
                  <a:pt x="12337" y="9636"/>
                </a:lnTo>
                <a:lnTo>
                  <a:pt x="12337" y="9660"/>
                </a:lnTo>
                <a:lnTo>
                  <a:pt x="12702" y="9903"/>
                </a:lnTo>
                <a:lnTo>
                  <a:pt x="13115" y="10122"/>
                </a:lnTo>
                <a:lnTo>
                  <a:pt x="13529" y="10293"/>
                </a:lnTo>
                <a:lnTo>
                  <a:pt x="13967" y="10439"/>
                </a:lnTo>
                <a:lnTo>
                  <a:pt x="13505" y="10877"/>
                </a:lnTo>
                <a:lnTo>
                  <a:pt x="13286" y="10804"/>
                </a:lnTo>
                <a:lnTo>
                  <a:pt x="13042" y="10731"/>
                </a:lnTo>
                <a:lnTo>
                  <a:pt x="12799" y="10658"/>
                </a:lnTo>
                <a:lnTo>
                  <a:pt x="12580" y="10585"/>
                </a:lnTo>
                <a:lnTo>
                  <a:pt x="12045" y="10341"/>
                </a:lnTo>
                <a:lnTo>
                  <a:pt x="11777" y="10244"/>
                </a:lnTo>
                <a:lnTo>
                  <a:pt x="11631" y="10220"/>
                </a:lnTo>
                <a:lnTo>
                  <a:pt x="11485" y="10195"/>
                </a:lnTo>
                <a:lnTo>
                  <a:pt x="11436" y="10220"/>
                </a:lnTo>
                <a:lnTo>
                  <a:pt x="11436" y="10244"/>
                </a:lnTo>
                <a:lnTo>
                  <a:pt x="11412" y="10268"/>
                </a:lnTo>
                <a:lnTo>
                  <a:pt x="11436" y="10317"/>
                </a:lnTo>
                <a:lnTo>
                  <a:pt x="11680" y="10512"/>
                </a:lnTo>
                <a:lnTo>
                  <a:pt x="11972" y="10706"/>
                </a:lnTo>
                <a:lnTo>
                  <a:pt x="12264" y="10852"/>
                </a:lnTo>
                <a:lnTo>
                  <a:pt x="12556" y="10998"/>
                </a:lnTo>
                <a:lnTo>
                  <a:pt x="12848" y="11120"/>
                </a:lnTo>
                <a:lnTo>
                  <a:pt x="12994" y="11169"/>
                </a:lnTo>
                <a:lnTo>
                  <a:pt x="13164" y="11193"/>
                </a:lnTo>
                <a:lnTo>
                  <a:pt x="12799" y="11509"/>
                </a:lnTo>
                <a:lnTo>
                  <a:pt x="12702" y="11461"/>
                </a:lnTo>
                <a:lnTo>
                  <a:pt x="12580" y="11412"/>
                </a:lnTo>
                <a:lnTo>
                  <a:pt x="12337" y="11363"/>
                </a:lnTo>
                <a:lnTo>
                  <a:pt x="12069" y="11315"/>
                </a:lnTo>
                <a:lnTo>
                  <a:pt x="11826" y="11266"/>
                </a:lnTo>
                <a:lnTo>
                  <a:pt x="11315" y="11071"/>
                </a:lnTo>
                <a:lnTo>
                  <a:pt x="11047" y="10998"/>
                </a:lnTo>
                <a:lnTo>
                  <a:pt x="10901" y="10974"/>
                </a:lnTo>
                <a:lnTo>
                  <a:pt x="10755" y="10974"/>
                </a:lnTo>
                <a:lnTo>
                  <a:pt x="10706" y="10998"/>
                </a:lnTo>
                <a:lnTo>
                  <a:pt x="10682" y="11023"/>
                </a:lnTo>
                <a:lnTo>
                  <a:pt x="10682" y="11071"/>
                </a:lnTo>
                <a:lnTo>
                  <a:pt x="10706" y="11096"/>
                </a:lnTo>
                <a:lnTo>
                  <a:pt x="10828" y="11217"/>
                </a:lnTo>
                <a:lnTo>
                  <a:pt x="10998" y="11339"/>
                </a:lnTo>
                <a:lnTo>
                  <a:pt x="11217" y="11461"/>
                </a:lnTo>
                <a:lnTo>
                  <a:pt x="11436" y="11582"/>
                </a:lnTo>
                <a:lnTo>
                  <a:pt x="11655" y="11704"/>
                </a:lnTo>
                <a:lnTo>
                  <a:pt x="11899" y="11777"/>
                </a:lnTo>
                <a:lnTo>
                  <a:pt x="12142" y="11826"/>
                </a:lnTo>
                <a:lnTo>
                  <a:pt x="12385" y="11874"/>
                </a:lnTo>
                <a:lnTo>
                  <a:pt x="12045" y="12142"/>
                </a:lnTo>
                <a:lnTo>
                  <a:pt x="11874" y="12093"/>
                </a:lnTo>
                <a:lnTo>
                  <a:pt x="11704" y="12045"/>
                </a:lnTo>
                <a:lnTo>
                  <a:pt x="11412" y="11996"/>
                </a:lnTo>
                <a:lnTo>
                  <a:pt x="11242" y="11947"/>
                </a:lnTo>
                <a:lnTo>
                  <a:pt x="11071" y="11850"/>
                </a:lnTo>
                <a:lnTo>
                  <a:pt x="10682" y="11680"/>
                </a:lnTo>
                <a:lnTo>
                  <a:pt x="10487" y="11582"/>
                </a:lnTo>
                <a:lnTo>
                  <a:pt x="10293" y="11534"/>
                </a:lnTo>
                <a:lnTo>
                  <a:pt x="10098" y="11509"/>
                </a:lnTo>
                <a:lnTo>
                  <a:pt x="9903" y="11534"/>
                </a:lnTo>
                <a:lnTo>
                  <a:pt x="9879" y="11534"/>
                </a:lnTo>
                <a:lnTo>
                  <a:pt x="9879" y="11558"/>
                </a:lnTo>
                <a:lnTo>
                  <a:pt x="9879" y="11631"/>
                </a:lnTo>
                <a:lnTo>
                  <a:pt x="9976" y="11728"/>
                </a:lnTo>
                <a:lnTo>
                  <a:pt x="10098" y="11826"/>
                </a:lnTo>
                <a:lnTo>
                  <a:pt x="10366" y="11972"/>
                </a:lnTo>
                <a:lnTo>
                  <a:pt x="10925" y="12215"/>
                </a:lnTo>
                <a:lnTo>
                  <a:pt x="11266" y="12361"/>
                </a:lnTo>
                <a:lnTo>
                  <a:pt x="11607" y="12483"/>
                </a:lnTo>
                <a:lnTo>
                  <a:pt x="11169" y="12799"/>
                </a:lnTo>
                <a:lnTo>
                  <a:pt x="10925" y="12726"/>
                </a:lnTo>
                <a:lnTo>
                  <a:pt x="10585" y="12604"/>
                </a:lnTo>
                <a:lnTo>
                  <a:pt x="10244" y="12458"/>
                </a:lnTo>
                <a:lnTo>
                  <a:pt x="9782" y="12239"/>
                </a:lnTo>
                <a:lnTo>
                  <a:pt x="9538" y="12142"/>
                </a:lnTo>
                <a:lnTo>
                  <a:pt x="9417" y="12118"/>
                </a:lnTo>
                <a:lnTo>
                  <a:pt x="9295" y="12118"/>
                </a:lnTo>
                <a:lnTo>
                  <a:pt x="9271" y="12142"/>
                </a:lnTo>
                <a:lnTo>
                  <a:pt x="9271" y="12191"/>
                </a:lnTo>
                <a:lnTo>
                  <a:pt x="9344" y="12312"/>
                </a:lnTo>
                <a:lnTo>
                  <a:pt x="9441" y="12410"/>
                </a:lnTo>
                <a:lnTo>
                  <a:pt x="9563" y="12507"/>
                </a:lnTo>
                <a:lnTo>
                  <a:pt x="9684" y="12604"/>
                </a:lnTo>
                <a:lnTo>
                  <a:pt x="9976" y="12750"/>
                </a:lnTo>
                <a:lnTo>
                  <a:pt x="10244" y="12896"/>
                </a:lnTo>
                <a:lnTo>
                  <a:pt x="10463" y="12994"/>
                </a:lnTo>
                <a:lnTo>
                  <a:pt x="10731" y="13115"/>
                </a:lnTo>
                <a:lnTo>
                  <a:pt x="10220" y="13456"/>
                </a:lnTo>
                <a:lnTo>
                  <a:pt x="10220" y="13359"/>
                </a:lnTo>
                <a:lnTo>
                  <a:pt x="10195" y="13334"/>
                </a:lnTo>
                <a:lnTo>
                  <a:pt x="10147" y="13286"/>
                </a:lnTo>
                <a:lnTo>
                  <a:pt x="9976" y="13188"/>
                </a:lnTo>
                <a:lnTo>
                  <a:pt x="9782" y="13091"/>
                </a:lnTo>
                <a:lnTo>
                  <a:pt x="9417" y="12921"/>
                </a:lnTo>
                <a:lnTo>
                  <a:pt x="9222" y="12848"/>
                </a:lnTo>
                <a:lnTo>
                  <a:pt x="9052" y="12775"/>
                </a:lnTo>
                <a:lnTo>
                  <a:pt x="8857" y="12726"/>
                </a:lnTo>
                <a:lnTo>
                  <a:pt x="8662" y="12726"/>
                </a:lnTo>
                <a:lnTo>
                  <a:pt x="8638" y="12750"/>
                </a:lnTo>
                <a:lnTo>
                  <a:pt x="8638" y="12775"/>
                </a:lnTo>
                <a:lnTo>
                  <a:pt x="8979" y="13018"/>
                </a:lnTo>
                <a:lnTo>
                  <a:pt x="9319" y="13261"/>
                </a:lnTo>
                <a:lnTo>
                  <a:pt x="9490" y="13383"/>
                </a:lnTo>
                <a:lnTo>
                  <a:pt x="9660" y="13480"/>
                </a:lnTo>
                <a:lnTo>
                  <a:pt x="9855" y="13553"/>
                </a:lnTo>
                <a:lnTo>
                  <a:pt x="10049" y="13602"/>
                </a:lnTo>
                <a:lnTo>
                  <a:pt x="9538" y="13943"/>
                </a:lnTo>
                <a:lnTo>
                  <a:pt x="9538" y="13918"/>
                </a:lnTo>
                <a:lnTo>
                  <a:pt x="9465" y="13870"/>
                </a:lnTo>
                <a:lnTo>
                  <a:pt x="9368" y="13821"/>
                </a:lnTo>
                <a:lnTo>
                  <a:pt x="9222" y="13724"/>
                </a:lnTo>
                <a:lnTo>
                  <a:pt x="8808" y="13407"/>
                </a:lnTo>
                <a:lnTo>
                  <a:pt x="8662" y="13286"/>
                </a:lnTo>
                <a:lnTo>
                  <a:pt x="8492" y="13140"/>
                </a:lnTo>
                <a:lnTo>
                  <a:pt x="8297" y="13042"/>
                </a:lnTo>
                <a:lnTo>
                  <a:pt x="8200" y="12994"/>
                </a:lnTo>
                <a:lnTo>
                  <a:pt x="8054" y="12994"/>
                </a:lnTo>
                <a:lnTo>
                  <a:pt x="8030" y="13018"/>
                </a:lnTo>
                <a:lnTo>
                  <a:pt x="7957" y="13091"/>
                </a:lnTo>
                <a:lnTo>
                  <a:pt x="7957" y="13164"/>
                </a:lnTo>
                <a:lnTo>
                  <a:pt x="7981" y="13213"/>
                </a:lnTo>
                <a:lnTo>
                  <a:pt x="8005" y="13261"/>
                </a:lnTo>
                <a:lnTo>
                  <a:pt x="8297" y="13529"/>
                </a:lnTo>
                <a:lnTo>
                  <a:pt x="8614" y="13772"/>
                </a:lnTo>
                <a:lnTo>
                  <a:pt x="8881" y="13991"/>
                </a:lnTo>
                <a:lnTo>
                  <a:pt x="9027" y="14113"/>
                </a:lnTo>
                <a:lnTo>
                  <a:pt x="9173" y="14210"/>
                </a:lnTo>
                <a:lnTo>
                  <a:pt x="8784" y="14478"/>
                </a:lnTo>
                <a:lnTo>
                  <a:pt x="8711" y="14502"/>
                </a:lnTo>
                <a:lnTo>
                  <a:pt x="8565" y="14381"/>
                </a:lnTo>
                <a:lnTo>
                  <a:pt x="8419" y="14259"/>
                </a:lnTo>
                <a:lnTo>
                  <a:pt x="8103" y="14040"/>
                </a:lnTo>
                <a:lnTo>
                  <a:pt x="7713" y="13797"/>
                </a:lnTo>
                <a:lnTo>
                  <a:pt x="7348" y="13578"/>
                </a:lnTo>
                <a:lnTo>
                  <a:pt x="6570" y="13115"/>
                </a:lnTo>
                <a:lnTo>
                  <a:pt x="6180" y="12872"/>
                </a:lnTo>
                <a:lnTo>
                  <a:pt x="5767" y="12604"/>
                </a:lnTo>
                <a:lnTo>
                  <a:pt x="5402" y="12312"/>
                </a:lnTo>
                <a:lnTo>
                  <a:pt x="5037" y="11996"/>
                </a:lnTo>
                <a:lnTo>
                  <a:pt x="4623" y="11680"/>
                </a:lnTo>
                <a:lnTo>
                  <a:pt x="4210" y="11363"/>
                </a:lnTo>
                <a:lnTo>
                  <a:pt x="3820" y="11023"/>
                </a:lnTo>
                <a:lnTo>
                  <a:pt x="3626" y="10852"/>
                </a:lnTo>
                <a:lnTo>
                  <a:pt x="3455" y="10658"/>
                </a:lnTo>
                <a:lnTo>
                  <a:pt x="2847" y="9952"/>
                </a:lnTo>
                <a:lnTo>
                  <a:pt x="2263" y="9222"/>
                </a:lnTo>
                <a:lnTo>
                  <a:pt x="1971" y="8857"/>
                </a:lnTo>
                <a:lnTo>
                  <a:pt x="1728" y="8468"/>
                </a:lnTo>
                <a:lnTo>
                  <a:pt x="1484" y="8054"/>
                </a:lnTo>
                <a:lnTo>
                  <a:pt x="1265" y="7640"/>
                </a:lnTo>
                <a:lnTo>
                  <a:pt x="1095" y="7227"/>
                </a:lnTo>
                <a:lnTo>
                  <a:pt x="949" y="6789"/>
                </a:lnTo>
                <a:lnTo>
                  <a:pt x="827" y="6351"/>
                </a:lnTo>
                <a:lnTo>
                  <a:pt x="730" y="5889"/>
                </a:lnTo>
                <a:lnTo>
                  <a:pt x="657" y="5451"/>
                </a:lnTo>
                <a:lnTo>
                  <a:pt x="633" y="4988"/>
                </a:lnTo>
                <a:lnTo>
                  <a:pt x="608" y="4526"/>
                </a:lnTo>
                <a:lnTo>
                  <a:pt x="608" y="4064"/>
                </a:lnTo>
                <a:lnTo>
                  <a:pt x="608" y="3674"/>
                </a:lnTo>
                <a:lnTo>
                  <a:pt x="657" y="3261"/>
                </a:lnTo>
                <a:lnTo>
                  <a:pt x="706" y="2871"/>
                </a:lnTo>
                <a:lnTo>
                  <a:pt x="827" y="2482"/>
                </a:lnTo>
                <a:lnTo>
                  <a:pt x="973" y="2117"/>
                </a:lnTo>
                <a:lnTo>
                  <a:pt x="1046" y="1947"/>
                </a:lnTo>
                <a:lnTo>
                  <a:pt x="1168" y="1776"/>
                </a:lnTo>
                <a:lnTo>
                  <a:pt x="1265" y="1630"/>
                </a:lnTo>
                <a:lnTo>
                  <a:pt x="1411" y="1460"/>
                </a:lnTo>
                <a:lnTo>
                  <a:pt x="1557" y="1338"/>
                </a:lnTo>
                <a:lnTo>
                  <a:pt x="1728" y="1192"/>
                </a:lnTo>
                <a:lnTo>
                  <a:pt x="1922" y="1071"/>
                </a:lnTo>
                <a:lnTo>
                  <a:pt x="2117" y="949"/>
                </a:lnTo>
                <a:lnTo>
                  <a:pt x="2336" y="852"/>
                </a:lnTo>
                <a:lnTo>
                  <a:pt x="2531" y="779"/>
                </a:lnTo>
                <a:lnTo>
                  <a:pt x="2774" y="706"/>
                </a:lnTo>
                <a:lnTo>
                  <a:pt x="2993" y="633"/>
                </a:lnTo>
                <a:lnTo>
                  <a:pt x="3455" y="560"/>
                </a:lnTo>
                <a:lnTo>
                  <a:pt x="3918" y="535"/>
                </a:lnTo>
                <a:close/>
                <a:moveTo>
                  <a:pt x="3358" y="0"/>
                </a:moveTo>
                <a:lnTo>
                  <a:pt x="2969" y="73"/>
                </a:lnTo>
                <a:lnTo>
                  <a:pt x="2579" y="146"/>
                </a:lnTo>
                <a:lnTo>
                  <a:pt x="2239" y="268"/>
                </a:lnTo>
                <a:lnTo>
                  <a:pt x="1874" y="414"/>
                </a:lnTo>
                <a:lnTo>
                  <a:pt x="1557" y="608"/>
                </a:lnTo>
                <a:lnTo>
                  <a:pt x="1241" y="827"/>
                </a:lnTo>
                <a:lnTo>
                  <a:pt x="949" y="1095"/>
                </a:lnTo>
                <a:lnTo>
                  <a:pt x="706" y="1387"/>
                </a:lnTo>
                <a:lnTo>
                  <a:pt x="487" y="1728"/>
                </a:lnTo>
                <a:lnTo>
                  <a:pt x="316" y="2093"/>
                </a:lnTo>
                <a:lnTo>
                  <a:pt x="195" y="2482"/>
                </a:lnTo>
                <a:lnTo>
                  <a:pt x="97" y="2896"/>
                </a:lnTo>
                <a:lnTo>
                  <a:pt x="49" y="3309"/>
                </a:lnTo>
                <a:lnTo>
                  <a:pt x="0" y="3747"/>
                </a:lnTo>
                <a:lnTo>
                  <a:pt x="0" y="4161"/>
                </a:lnTo>
                <a:lnTo>
                  <a:pt x="24" y="4988"/>
                </a:lnTo>
                <a:lnTo>
                  <a:pt x="73" y="5451"/>
                </a:lnTo>
                <a:lnTo>
                  <a:pt x="146" y="5913"/>
                </a:lnTo>
                <a:lnTo>
                  <a:pt x="219" y="6351"/>
                </a:lnTo>
                <a:lnTo>
                  <a:pt x="341" y="6789"/>
                </a:lnTo>
                <a:lnTo>
                  <a:pt x="487" y="7227"/>
                </a:lnTo>
                <a:lnTo>
                  <a:pt x="633" y="7665"/>
                </a:lnTo>
                <a:lnTo>
                  <a:pt x="827" y="8078"/>
                </a:lnTo>
                <a:lnTo>
                  <a:pt x="1046" y="8492"/>
                </a:lnTo>
                <a:lnTo>
                  <a:pt x="1265" y="8881"/>
                </a:lnTo>
                <a:lnTo>
                  <a:pt x="1533" y="9246"/>
                </a:lnTo>
                <a:lnTo>
                  <a:pt x="1801" y="9587"/>
                </a:lnTo>
                <a:lnTo>
                  <a:pt x="2093" y="9928"/>
                </a:lnTo>
                <a:lnTo>
                  <a:pt x="2458" y="10341"/>
                </a:lnTo>
                <a:lnTo>
                  <a:pt x="2798" y="10779"/>
                </a:lnTo>
                <a:lnTo>
                  <a:pt x="3139" y="11169"/>
                </a:lnTo>
                <a:lnTo>
                  <a:pt x="3334" y="11363"/>
                </a:lnTo>
                <a:lnTo>
                  <a:pt x="3553" y="11558"/>
                </a:lnTo>
                <a:lnTo>
                  <a:pt x="4331" y="12215"/>
                </a:lnTo>
                <a:lnTo>
                  <a:pt x="5134" y="12823"/>
                </a:lnTo>
                <a:lnTo>
                  <a:pt x="5961" y="13432"/>
                </a:lnTo>
                <a:lnTo>
                  <a:pt x="6399" y="13724"/>
                </a:lnTo>
                <a:lnTo>
                  <a:pt x="6837" y="13991"/>
                </a:lnTo>
                <a:lnTo>
                  <a:pt x="7275" y="14235"/>
                </a:lnTo>
                <a:lnTo>
                  <a:pt x="7689" y="14502"/>
                </a:lnTo>
                <a:lnTo>
                  <a:pt x="7981" y="14672"/>
                </a:lnTo>
                <a:lnTo>
                  <a:pt x="8127" y="14770"/>
                </a:lnTo>
                <a:lnTo>
                  <a:pt x="8249" y="14891"/>
                </a:lnTo>
                <a:lnTo>
                  <a:pt x="8249" y="14964"/>
                </a:lnTo>
                <a:lnTo>
                  <a:pt x="8249" y="15062"/>
                </a:lnTo>
                <a:lnTo>
                  <a:pt x="8297" y="15110"/>
                </a:lnTo>
                <a:lnTo>
                  <a:pt x="8370" y="15183"/>
                </a:lnTo>
                <a:lnTo>
                  <a:pt x="8443" y="15208"/>
                </a:lnTo>
                <a:lnTo>
                  <a:pt x="8516" y="15232"/>
                </a:lnTo>
                <a:lnTo>
                  <a:pt x="8614" y="15232"/>
                </a:lnTo>
                <a:lnTo>
                  <a:pt x="8711" y="15183"/>
                </a:lnTo>
                <a:lnTo>
                  <a:pt x="8735" y="15159"/>
                </a:lnTo>
                <a:lnTo>
                  <a:pt x="8784" y="15110"/>
                </a:lnTo>
                <a:lnTo>
                  <a:pt x="9490" y="14599"/>
                </a:lnTo>
                <a:lnTo>
                  <a:pt x="10220" y="14113"/>
                </a:lnTo>
                <a:lnTo>
                  <a:pt x="10925" y="13602"/>
                </a:lnTo>
                <a:lnTo>
                  <a:pt x="11631" y="13115"/>
                </a:lnTo>
                <a:lnTo>
                  <a:pt x="12312" y="12604"/>
                </a:lnTo>
                <a:lnTo>
                  <a:pt x="12969" y="12069"/>
                </a:lnTo>
                <a:lnTo>
                  <a:pt x="13578" y="11509"/>
                </a:lnTo>
                <a:lnTo>
                  <a:pt x="14186" y="10925"/>
                </a:lnTo>
                <a:lnTo>
                  <a:pt x="14745" y="10341"/>
                </a:lnTo>
                <a:lnTo>
                  <a:pt x="15256" y="9733"/>
                </a:lnTo>
                <a:lnTo>
                  <a:pt x="15743" y="9076"/>
                </a:lnTo>
                <a:lnTo>
                  <a:pt x="15962" y="8735"/>
                </a:lnTo>
                <a:lnTo>
                  <a:pt x="16157" y="8395"/>
                </a:lnTo>
                <a:lnTo>
                  <a:pt x="16351" y="8054"/>
                </a:lnTo>
                <a:lnTo>
                  <a:pt x="16522" y="7689"/>
                </a:lnTo>
                <a:lnTo>
                  <a:pt x="16668" y="7324"/>
                </a:lnTo>
                <a:lnTo>
                  <a:pt x="16814" y="6959"/>
                </a:lnTo>
                <a:lnTo>
                  <a:pt x="16935" y="6570"/>
                </a:lnTo>
                <a:lnTo>
                  <a:pt x="17033" y="6181"/>
                </a:lnTo>
                <a:lnTo>
                  <a:pt x="17106" y="5791"/>
                </a:lnTo>
                <a:lnTo>
                  <a:pt x="17179" y="5378"/>
                </a:lnTo>
                <a:lnTo>
                  <a:pt x="17203" y="5013"/>
                </a:lnTo>
                <a:lnTo>
                  <a:pt x="17227" y="4623"/>
                </a:lnTo>
                <a:lnTo>
                  <a:pt x="17227" y="4210"/>
                </a:lnTo>
                <a:lnTo>
                  <a:pt x="17203" y="3820"/>
                </a:lnTo>
                <a:lnTo>
                  <a:pt x="17130" y="3407"/>
                </a:lnTo>
                <a:lnTo>
                  <a:pt x="17057" y="3017"/>
                </a:lnTo>
                <a:lnTo>
                  <a:pt x="16960" y="2652"/>
                </a:lnTo>
                <a:lnTo>
                  <a:pt x="16814" y="2287"/>
                </a:lnTo>
                <a:lnTo>
                  <a:pt x="16643" y="1947"/>
                </a:lnTo>
                <a:lnTo>
                  <a:pt x="16449" y="1655"/>
                </a:lnTo>
                <a:lnTo>
                  <a:pt x="16205" y="1363"/>
                </a:lnTo>
                <a:lnTo>
                  <a:pt x="15938" y="1119"/>
                </a:lnTo>
                <a:lnTo>
                  <a:pt x="15646" y="876"/>
                </a:lnTo>
                <a:lnTo>
                  <a:pt x="15329" y="681"/>
                </a:lnTo>
                <a:lnTo>
                  <a:pt x="14989" y="511"/>
                </a:lnTo>
                <a:lnTo>
                  <a:pt x="14648" y="365"/>
                </a:lnTo>
                <a:lnTo>
                  <a:pt x="14332" y="243"/>
                </a:lnTo>
                <a:lnTo>
                  <a:pt x="13967" y="170"/>
                </a:lnTo>
                <a:lnTo>
                  <a:pt x="13578" y="97"/>
                </a:lnTo>
                <a:lnTo>
                  <a:pt x="13188" y="73"/>
                </a:lnTo>
                <a:lnTo>
                  <a:pt x="12799" y="49"/>
                </a:lnTo>
                <a:lnTo>
                  <a:pt x="12410" y="73"/>
                </a:lnTo>
                <a:lnTo>
                  <a:pt x="12045" y="146"/>
                </a:lnTo>
                <a:lnTo>
                  <a:pt x="11704" y="243"/>
                </a:lnTo>
                <a:lnTo>
                  <a:pt x="11217" y="462"/>
                </a:lnTo>
                <a:lnTo>
                  <a:pt x="10731" y="706"/>
                </a:lnTo>
                <a:lnTo>
                  <a:pt x="10268" y="949"/>
                </a:lnTo>
                <a:lnTo>
                  <a:pt x="9806" y="1241"/>
                </a:lnTo>
                <a:lnTo>
                  <a:pt x="9611" y="1363"/>
                </a:lnTo>
                <a:lnTo>
                  <a:pt x="9271" y="1582"/>
                </a:lnTo>
                <a:lnTo>
                  <a:pt x="8906" y="1874"/>
                </a:lnTo>
                <a:lnTo>
                  <a:pt x="8735" y="2044"/>
                </a:lnTo>
                <a:lnTo>
                  <a:pt x="8589" y="2190"/>
                </a:lnTo>
                <a:lnTo>
                  <a:pt x="8468" y="2044"/>
                </a:lnTo>
                <a:lnTo>
                  <a:pt x="8322" y="1922"/>
                </a:lnTo>
                <a:lnTo>
                  <a:pt x="7981" y="1630"/>
                </a:lnTo>
                <a:lnTo>
                  <a:pt x="7592" y="1363"/>
                </a:lnTo>
                <a:lnTo>
                  <a:pt x="7202" y="1119"/>
                </a:lnTo>
                <a:lnTo>
                  <a:pt x="6813" y="900"/>
                </a:lnTo>
                <a:lnTo>
                  <a:pt x="6472" y="706"/>
                </a:lnTo>
                <a:lnTo>
                  <a:pt x="5986" y="487"/>
                </a:lnTo>
                <a:lnTo>
                  <a:pt x="5645" y="341"/>
                </a:lnTo>
                <a:lnTo>
                  <a:pt x="5280" y="219"/>
                </a:lnTo>
                <a:lnTo>
                  <a:pt x="4915" y="122"/>
                </a:lnTo>
                <a:lnTo>
                  <a:pt x="4526" y="49"/>
                </a:lnTo>
                <a:lnTo>
                  <a:pt x="413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48"/>
          <p:cNvSpPr/>
          <p:nvPr/>
        </p:nvSpPr>
        <p:spPr>
          <a:xfrm>
            <a:off x="6460189" y="1294264"/>
            <a:ext cx="283102" cy="260850"/>
          </a:xfrm>
          <a:custGeom>
            <a:avLst/>
            <a:gdLst/>
            <a:ahLst/>
            <a:cxnLst/>
            <a:rect l="l" t="t" r="r" b="b"/>
            <a:pathLst>
              <a:path w="16717" h="15403" extrusionOk="0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48"/>
          <p:cNvSpPr/>
          <p:nvPr/>
        </p:nvSpPr>
        <p:spPr>
          <a:xfrm>
            <a:off x="6922906" y="1297143"/>
            <a:ext cx="262509" cy="255092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" name="Google Shape;608;p48"/>
          <p:cNvSpPr/>
          <p:nvPr/>
        </p:nvSpPr>
        <p:spPr>
          <a:xfrm>
            <a:off x="7363796" y="1282715"/>
            <a:ext cx="290926" cy="285168"/>
          </a:xfrm>
          <a:custGeom>
            <a:avLst/>
            <a:gdLst/>
            <a:ahLst/>
            <a:cxnLst/>
            <a:rect l="l" t="t" r="r" b="b"/>
            <a:pathLst>
              <a:path w="17179" h="16839" extrusionOk="0">
                <a:moveTo>
                  <a:pt x="4064" y="1461"/>
                </a:moveTo>
                <a:lnTo>
                  <a:pt x="4307" y="1801"/>
                </a:lnTo>
                <a:lnTo>
                  <a:pt x="4550" y="2093"/>
                </a:lnTo>
                <a:lnTo>
                  <a:pt x="4794" y="2385"/>
                </a:lnTo>
                <a:lnTo>
                  <a:pt x="5037" y="2677"/>
                </a:lnTo>
                <a:lnTo>
                  <a:pt x="5231" y="2872"/>
                </a:lnTo>
                <a:lnTo>
                  <a:pt x="5329" y="2969"/>
                </a:lnTo>
                <a:lnTo>
                  <a:pt x="5450" y="3018"/>
                </a:lnTo>
                <a:lnTo>
                  <a:pt x="5548" y="2994"/>
                </a:lnTo>
                <a:lnTo>
                  <a:pt x="5815" y="3042"/>
                </a:lnTo>
                <a:lnTo>
                  <a:pt x="6083" y="3042"/>
                </a:lnTo>
                <a:lnTo>
                  <a:pt x="6594" y="3018"/>
                </a:lnTo>
                <a:lnTo>
                  <a:pt x="7129" y="2994"/>
                </a:lnTo>
                <a:lnTo>
                  <a:pt x="7129" y="2994"/>
                </a:lnTo>
                <a:lnTo>
                  <a:pt x="6935" y="3310"/>
                </a:lnTo>
                <a:lnTo>
                  <a:pt x="6740" y="3651"/>
                </a:lnTo>
                <a:lnTo>
                  <a:pt x="6545" y="3991"/>
                </a:lnTo>
                <a:lnTo>
                  <a:pt x="6375" y="4332"/>
                </a:lnTo>
                <a:lnTo>
                  <a:pt x="6351" y="4381"/>
                </a:lnTo>
                <a:lnTo>
                  <a:pt x="6351" y="4429"/>
                </a:lnTo>
                <a:lnTo>
                  <a:pt x="6375" y="4648"/>
                </a:lnTo>
                <a:lnTo>
                  <a:pt x="6424" y="4892"/>
                </a:lnTo>
                <a:lnTo>
                  <a:pt x="6618" y="5305"/>
                </a:lnTo>
                <a:lnTo>
                  <a:pt x="6935" y="6133"/>
                </a:lnTo>
                <a:lnTo>
                  <a:pt x="6424" y="5962"/>
                </a:lnTo>
                <a:lnTo>
                  <a:pt x="5864" y="5768"/>
                </a:lnTo>
                <a:lnTo>
                  <a:pt x="5572" y="5719"/>
                </a:lnTo>
                <a:lnTo>
                  <a:pt x="5450" y="5695"/>
                </a:lnTo>
                <a:lnTo>
                  <a:pt x="5231" y="5695"/>
                </a:lnTo>
                <a:lnTo>
                  <a:pt x="5183" y="5743"/>
                </a:lnTo>
                <a:lnTo>
                  <a:pt x="5158" y="5768"/>
                </a:lnTo>
                <a:lnTo>
                  <a:pt x="5158" y="5841"/>
                </a:lnTo>
                <a:lnTo>
                  <a:pt x="4794" y="6133"/>
                </a:lnTo>
                <a:lnTo>
                  <a:pt x="4453" y="6473"/>
                </a:lnTo>
                <a:lnTo>
                  <a:pt x="4210" y="6692"/>
                </a:lnTo>
                <a:lnTo>
                  <a:pt x="3966" y="6911"/>
                </a:lnTo>
                <a:lnTo>
                  <a:pt x="3699" y="7081"/>
                </a:lnTo>
                <a:lnTo>
                  <a:pt x="3650" y="6644"/>
                </a:lnTo>
                <a:lnTo>
                  <a:pt x="3650" y="6206"/>
                </a:lnTo>
                <a:lnTo>
                  <a:pt x="3650" y="5841"/>
                </a:lnTo>
                <a:lnTo>
                  <a:pt x="3650" y="5646"/>
                </a:lnTo>
                <a:lnTo>
                  <a:pt x="3626" y="5451"/>
                </a:lnTo>
                <a:lnTo>
                  <a:pt x="3650" y="5403"/>
                </a:lnTo>
                <a:lnTo>
                  <a:pt x="3650" y="5330"/>
                </a:lnTo>
                <a:lnTo>
                  <a:pt x="3650" y="5257"/>
                </a:lnTo>
                <a:lnTo>
                  <a:pt x="3601" y="5208"/>
                </a:lnTo>
                <a:lnTo>
                  <a:pt x="3188" y="4892"/>
                </a:lnTo>
                <a:lnTo>
                  <a:pt x="2774" y="4600"/>
                </a:lnTo>
                <a:lnTo>
                  <a:pt x="2312" y="4332"/>
                </a:lnTo>
                <a:lnTo>
                  <a:pt x="1874" y="4089"/>
                </a:lnTo>
                <a:lnTo>
                  <a:pt x="2214" y="3943"/>
                </a:lnTo>
                <a:lnTo>
                  <a:pt x="2555" y="3797"/>
                </a:lnTo>
                <a:lnTo>
                  <a:pt x="2944" y="3699"/>
                </a:lnTo>
                <a:lnTo>
                  <a:pt x="3139" y="3626"/>
                </a:lnTo>
                <a:lnTo>
                  <a:pt x="3334" y="3553"/>
                </a:lnTo>
                <a:lnTo>
                  <a:pt x="3431" y="3578"/>
                </a:lnTo>
                <a:lnTo>
                  <a:pt x="3528" y="3578"/>
                </a:lnTo>
                <a:lnTo>
                  <a:pt x="3626" y="3529"/>
                </a:lnTo>
                <a:lnTo>
                  <a:pt x="3650" y="3480"/>
                </a:lnTo>
                <a:lnTo>
                  <a:pt x="3674" y="3432"/>
                </a:lnTo>
                <a:lnTo>
                  <a:pt x="3820" y="2945"/>
                </a:lnTo>
                <a:lnTo>
                  <a:pt x="3918" y="2458"/>
                </a:lnTo>
                <a:lnTo>
                  <a:pt x="4064" y="1461"/>
                </a:lnTo>
                <a:close/>
                <a:moveTo>
                  <a:pt x="3991" y="755"/>
                </a:moveTo>
                <a:lnTo>
                  <a:pt x="3918" y="779"/>
                </a:lnTo>
                <a:lnTo>
                  <a:pt x="3869" y="804"/>
                </a:lnTo>
                <a:lnTo>
                  <a:pt x="3820" y="877"/>
                </a:lnTo>
                <a:lnTo>
                  <a:pt x="3723" y="1144"/>
                </a:lnTo>
                <a:lnTo>
                  <a:pt x="3650" y="1436"/>
                </a:lnTo>
                <a:lnTo>
                  <a:pt x="3504" y="1996"/>
                </a:lnTo>
                <a:lnTo>
                  <a:pt x="3407" y="2556"/>
                </a:lnTo>
                <a:lnTo>
                  <a:pt x="3285" y="3115"/>
                </a:lnTo>
                <a:lnTo>
                  <a:pt x="3163" y="3140"/>
                </a:lnTo>
                <a:lnTo>
                  <a:pt x="3017" y="3188"/>
                </a:lnTo>
                <a:lnTo>
                  <a:pt x="2774" y="3261"/>
                </a:lnTo>
                <a:lnTo>
                  <a:pt x="2312" y="3480"/>
                </a:lnTo>
                <a:lnTo>
                  <a:pt x="2020" y="3578"/>
                </a:lnTo>
                <a:lnTo>
                  <a:pt x="1752" y="3699"/>
                </a:lnTo>
                <a:lnTo>
                  <a:pt x="1630" y="3772"/>
                </a:lnTo>
                <a:lnTo>
                  <a:pt x="1509" y="3845"/>
                </a:lnTo>
                <a:lnTo>
                  <a:pt x="1387" y="3943"/>
                </a:lnTo>
                <a:lnTo>
                  <a:pt x="1290" y="4040"/>
                </a:lnTo>
                <a:lnTo>
                  <a:pt x="1265" y="4089"/>
                </a:lnTo>
                <a:lnTo>
                  <a:pt x="1290" y="4137"/>
                </a:lnTo>
                <a:lnTo>
                  <a:pt x="1314" y="4162"/>
                </a:lnTo>
                <a:lnTo>
                  <a:pt x="1363" y="4186"/>
                </a:lnTo>
                <a:lnTo>
                  <a:pt x="1436" y="4162"/>
                </a:lnTo>
                <a:lnTo>
                  <a:pt x="1460" y="4210"/>
                </a:lnTo>
                <a:lnTo>
                  <a:pt x="1509" y="4259"/>
                </a:lnTo>
                <a:lnTo>
                  <a:pt x="3285" y="5476"/>
                </a:lnTo>
                <a:lnTo>
                  <a:pt x="3261" y="5646"/>
                </a:lnTo>
                <a:lnTo>
                  <a:pt x="3261" y="5841"/>
                </a:lnTo>
                <a:lnTo>
                  <a:pt x="3261" y="6206"/>
                </a:lnTo>
                <a:lnTo>
                  <a:pt x="3261" y="6546"/>
                </a:lnTo>
                <a:lnTo>
                  <a:pt x="3261" y="6863"/>
                </a:lnTo>
                <a:lnTo>
                  <a:pt x="3309" y="7179"/>
                </a:lnTo>
                <a:lnTo>
                  <a:pt x="3358" y="7495"/>
                </a:lnTo>
                <a:lnTo>
                  <a:pt x="3382" y="7568"/>
                </a:lnTo>
                <a:lnTo>
                  <a:pt x="3431" y="7617"/>
                </a:lnTo>
                <a:lnTo>
                  <a:pt x="3504" y="7641"/>
                </a:lnTo>
                <a:lnTo>
                  <a:pt x="3577" y="7641"/>
                </a:lnTo>
                <a:lnTo>
                  <a:pt x="3626" y="7617"/>
                </a:lnTo>
                <a:lnTo>
                  <a:pt x="3699" y="7568"/>
                </a:lnTo>
                <a:lnTo>
                  <a:pt x="3723" y="7519"/>
                </a:lnTo>
                <a:lnTo>
                  <a:pt x="3747" y="7446"/>
                </a:lnTo>
                <a:lnTo>
                  <a:pt x="3942" y="7349"/>
                </a:lnTo>
                <a:lnTo>
                  <a:pt x="4137" y="7227"/>
                </a:lnTo>
                <a:lnTo>
                  <a:pt x="4477" y="6960"/>
                </a:lnTo>
                <a:lnTo>
                  <a:pt x="4964" y="6522"/>
                </a:lnTo>
                <a:lnTo>
                  <a:pt x="5183" y="6303"/>
                </a:lnTo>
                <a:lnTo>
                  <a:pt x="5450" y="6108"/>
                </a:lnTo>
                <a:lnTo>
                  <a:pt x="5742" y="6206"/>
                </a:lnTo>
                <a:lnTo>
                  <a:pt x="6059" y="6303"/>
                </a:lnTo>
                <a:lnTo>
                  <a:pt x="6643" y="6473"/>
                </a:lnTo>
                <a:lnTo>
                  <a:pt x="6910" y="6595"/>
                </a:lnTo>
                <a:lnTo>
                  <a:pt x="7202" y="6717"/>
                </a:lnTo>
                <a:lnTo>
                  <a:pt x="7275" y="6741"/>
                </a:lnTo>
                <a:lnTo>
                  <a:pt x="7348" y="6717"/>
                </a:lnTo>
                <a:lnTo>
                  <a:pt x="7421" y="6692"/>
                </a:lnTo>
                <a:lnTo>
                  <a:pt x="7470" y="6644"/>
                </a:lnTo>
                <a:lnTo>
                  <a:pt x="7494" y="6571"/>
                </a:lnTo>
                <a:lnTo>
                  <a:pt x="7519" y="6522"/>
                </a:lnTo>
                <a:lnTo>
                  <a:pt x="7519" y="6449"/>
                </a:lnTo>
                <a:lnTo>
                  <a:pt x="7470" y="6376"/>
                </a:lnTo>
                <a:lnTo>
                  <a:pt x="7470" y="6327"/>
                </a:lnTo>
                <a:lnTo>
                  <a:pt x="7300" y="5841"/>
                </a:lnTo>
                <a:lnTo>
                  <a:pt x="7105" y="5354"/>
                </a:lnTo>
                <a:lnTo>
                  <a:pt x="6910" y="4916"/>
                </a:lnTo>
                <a:lnTo>
                  <a:pt x="6813" y="4697"/>
                </a:lnTo>
                <a:lnTo>
                  <a:pt x="6691" y="4478"/>
                </a:lnTo>
                <a:lnTo>
                  <a:pt x="7227" y="3675"/>
                </a:lnTo>
                <a:lnTo>
                  <a:pt x="7470" y="3261"/>
                </a:lnTo>
                <a:lnTo>
                  <a:pt x="7592" y="3042"/>
                </a:lnTo>
                <a:lnTo>
                  <a:pt x="7665" y="2799"/>
                </a:lnTo>
                <a:lnTo>
                  <a:pt x="7713" y="2726"/>
                </a:lnTo>
                <a:lnTo>
                  <a:pt x="7713" y="2653"/>
                </a:lnTo>
                <a:lnTo>
                  <a:pt x="7738" y="2629"/>
                </a:lnTo>
                <a:lnTo>
                  <a:pt x="7738" y="2556"/>
                </a:lnTo>
                <a:lnTo>
                  <a:pt x="7713" y="2507"/>
                </a:lnTo>
                <a:lnTo>
                  <a:pt x="7689" y="2458"/>
                </a:lnTo>
                <a:lnTo>
                  <a:pt x="7640" y="2410"/>
                </a:lnTo>
                <a:lnTo>
                  <a:pt x="7592" y="2385"/>
                </a:lnTo>
                <a:lnTo>
                  <a:pt x="7519" y="2385"/>
                </a:lnTo>
                <a:lnTo>
                  <a:pt x="7446" y="2410"/>
                </a:lnTo>
                <a:lnTo>
                  <a:pt x="7397" y="2458"/>
                </a:lnTo>
                <a:lnTo>
                  <a:pt x="7202" y="2458"/>
                </a:lnTo>
                <a:lnTo>
                  <a:pt x="6983" y="2483"/>
                </a:lnTo>
                <a:lnTo>
                  <a:pt x="6594" y="2531"/>
                </a:lnTo>
                <a:lnTo>
                  <a:pt x="6326" y="2556"/>
                </a:lnTo>
                <a:lnTo>
                  <a:pt x="5815" y="2556"/>
                </a:lnTo>
                <a:lnTo>
                  <a:pt x="5548" y="2580"/>
                </a:lnTo>
                <a:lnTo>
                  <a:pt x="5426" y="2410"/>
                </a:lnTo>
                <a:lnTo>
                  <a:pt x="5280" y="2264"/>
                </a:lnTo>
                <a:lnTo>
                  <a:pt x="5012" y="1996"/>
                </a:lnTo>
                <a:lnTo>
                  <a:pt x="4769" y="1704"/>
                </a:lnTo>
                <a:lnTo>
                  <a:pt x="4575" y="1412"/>
                </a:lnTo>
                <a:lnTo>
                  <a:pt x="4356" y="1120"/>
                </a:lnTo>
                <a:lnTo>
                  <a:pt x="4161" y="804"/>
                </a:lnTo>
                <a:lnTo>
                  <a:pt x="4112" y="779"/>
                </a:lnTo>
                <a:lnTo>
                  <a:pt x="4039" y="779"/>
                </a:lnTo>
                <a:lnTo>
                  <a:pt x="3991" y="755"/>
                </a:lnTo>
                <a:close/>
                <a:moveTo>
                  <a:pt x="11169" y="536"/>
                </a:moveTo>
                <a:lnTo>
                  <a:pt x="11582" y="633"/>
                </a:lnTo>
                <a:lnTo>
                  <a:pt x="11972" y="779"/>
                </a:lnTo>
                <a:lnTo>
                  <a:pt x="12361" y="950"/>
                </a:lnTo>
                <a:lnTo>
                  <a:pt x="12726" y="1144"/>
                </a:lnTo>
                <a:lnTo>
                  <a:pt x="13066" y="1363"/>
                </a:lnTo>
                <a:lnTo>
                  <a:pt x="13431" y="1582"/>
                </a:lnTo>
                <a:lnTo>
                  <a:pt x="13748" y="1850"/>
                </a:lnTo>
                <a:lnTo>
                  <a:pt x="14064" y="2093"/>
                </a:lnTo>
                <a:lnTo>
                  <a:pt x="14332" y="2312"/>
                </a:lnTo>
                <a:lnTo>
                  <a:pt x="14551" y="2531"/>
                </a:lnTo>
                <a:lnTo>
                  <a:pt x="14770" y="2775"/>
                </a:lnTo>
                <a:lnTo>
                  <a:pt x="14964" y="3018"/>
                </a:lnTo>
                <a:lnTo>
                  <a:pt x="15305" y="3529"/>
                </a:lnTo>
                <a:lnTo>
                  <a:pt x="15621" y="4064"/>
                </a:lnTo>
                <a:lnTo>
                  <a:pt x="15548" y="4162"/>
                </a:lnTo>
                <a:lnTo>
                  <a:pt x="15475" y="4235"/>
                </a:lnTo>
                <a:lnTo>
                  <a:pt x="15475" y="4259"/>
                </a:lnTo>
                <a:lnTo>
                  <a:pt x="15475" y="4308"/>
                </a:lnTo>
                <a:lnTo>
                  <a:pt x="15500" y="4332"/>
                </a:lnTo>
                <a:lnTo>
                  <a:pt x="15646" y="4332"/>
                </a:lnTo>
                <a:lnTo>
                  <a:pt x="15743" y="4283"/>
                </a:lnTo>
                <a:lnTo>
                  <a:pt x="15938" y="4648"/>
                </a:lnTo>
                <a:lnTo>
                  <a:pt x="15865" y="4673"/>
                </a:lnTo>
                <a:lnTo>
                  <a:pt x="15767" y="4746"/>
                </a:lnTo>
                <a:lnTo>
                  <a:pt x="15719" y="4794"/>
                </a:lnTo>
                <a:lnTo>
                  <a:pt x="15694" y="4867"/>
                </a:lnTo>
                <a:lnTo>
                  <a:pt x="15694" y="4916"/>
                </a:lnTo>
                <a:lnTo>
                  <a:pt x="15743" y="4940"/>
                </a:lnTo>
                <a:lnTo>
                  <a:pt x="15816" y="4940"/>
                </a:lnTo>
                <a:lnTo>
                  <a:pt x="15889" y="4916"/>
                </a:lnTo>
                <a:lnTo>
                  <a:pt x="15962" y="4892"/>
                </a:lnTo>
                <a:lnTo>
                  <a:pt x="16035" y="4819"/>
                </a:lnTo>
                <a:lnTo>
                  <a:pt x="16205" y="5159"/>
                </a:lnTo>
                <a:lnTo>
                  <a:pt x="16108" y="5208"/>
                </a:lnTo>
                <a:lnTo>
                  <a:pt x="16011" y="5281"/>
                </a:lnTo>
                <a:lnTo>
                  <a:pt x="15938" y="5378"/>
                </a:lnTo>
                <a:lnTo>
                  <a:pt x="15889" y="5451"/>
                </a:lnTo>
                <a:lnTo>
                  <a:pt x="15865" y="5524"/>
                </a:lnTo>
                <a:lnTo>
                  <a:pt x="15889" y="5573"/>
                </a:lnTo>
                <a:lnTo>
                  <a:pt x="15938" y="5622"/>
                </a:lnTo>
                <a:lnTo>
                  <a:pt x="16011" y="5622"/>
                </a:lnTo>
                <a:lnTo>
                  <a:pt x="16108" y="5573"/>
                </a:lnTo>
                <a:lnTo>
                  <a:pt x="16205" y="5524"/>
                </a:lnTo>
                <a:lnTo>
                  <a:pt x="16327" y="5451"/>
                </a:lnTo>
                <a:lnTo>
                  <a:pt x="16424" y="5792"/>
                </a:lnTo>
                <a:lnTo>
                  <a:pt x="16254" y="5841"/>
                </a:lnTo>
                <a:lnTo>
                  <a:pt x="16108" y="5938"/>
                </a:lnTo>
                <a:lnTo>
                  <a:pt x="15986" y="6060"/>
                </a:lnTo>
                <a:lnTo>
                  <a:pt x="15938" y="6181"/>
                </a:lnTo>
                <a:lnTo>
                  <a:pt x="15938" y="6230"/>
                </a:lnTo>
                <a:lnTo>
                  <a:pt x="15962" y="6279"/>
                </a:lnTo>
                <a:lnTo>
                  <a:pt x="16011" y="6303"/>
                </a:lnTo>
                <a:lnTo>
                  <a:pt x="16059" y="6303"/>
                </a:lnTo>
                <a:lnTo>
                  <a:pt x="16132" y="6279"/>
                </a:lnTo>
                <a:lnTo>
                  <a:pt x="16205" y="6230"/>
                </a:lnTo>
                <a:lnTo>
                  <a:pt x="16376" y="6157"/>
                </a:lnTo>
                <a:lnTo>
                  <a:pt x="16497" y="6108"/>
                </a:lnTo>
                <a:lnTo>
                  <a:pt x="16570" y="6571"/>
                </a:lnTo>
                <a:lnTo>
                  <a:pt x="16522" y="6546"/>
                </a:lnTo>
                <a:lnTo>
                  <a:pt x="16473" y="6546"/>
                </a:lnTo>
                <a:lnTo>
                  <a:pt x="16376" y="6571"/>
                </a:lnTo>
                <a:lnTo>
                  <a:pt x="16254" y="6619"/>
                </a:lnTo>
                <a:lnTo>
                  <a:pt x="16181" y="6692"/>
                </a:lnTo>
                <a:lnTo>
                  <a:pt x="16108" y="6765"/>
                </a:lnTo>
                <a:lnTo>
                  <a:pt x="16084" y="6863"/>
                </a:lnTo>
                <a:lnTo>
                  <a:pt x="16084" y="6911"/>
                </a:lnTo>
                <a:lnTo>
                  <a:pt x="16108" y="6936"/>
                </a:lnTo>
                <a:lnTo>
                  <a:pt x="16108" y="6960"/>
                </a:lnTo>
                <a:lnTo>
                  <a:pt x="16205" y="6960"/>
                </a:lnTo>
                <a:lnTo>
                  <a:pt x="16278" y="6936"/>
                </a:lnTo>
                <a:lnTo>
                  <a:pt x="16449" y="6887"/>
                </a:lnTo>
                <a:lnTo>
                  <a:pt x="16546" y="6863"/>
                </a:lnTo>
                <a:lnTo>
                  <a:pt x="16619" y="6814"/>
                </a:lnTo>
                <a:lnTo>
                  <a:pt x="16668" y="7154"/>
                </a:lnTo>
                <a:lnTo>
                  <a:pt x="16351" y="7325"/>
                </a:lnTo>
                <a:lnTo>
                  <a:pt x="16230" y="7446"/>
                </a:lnTo>
                <a:lnTo>
                  <a:pt x="16108" y="7568"/>
                </a:lnTo>
                <a:lnTo>
                  <a:pt x="16084" y="7592"/>
                </a:lnTo>
                <a:lnTo>
                  <a:pt x="16108" y="7641"/>
                </a:lnTo>
                <a:lnTo>
                  <a:pt x="16132" y="7665"/>
                </a:lnTo>
                <a:lnTo>
                  <a:pt x="16278" y="7665"/>
                </a:lnTo>
                <a:lnTo>
                  <a:pt x="16424" y="7641"/>
                </a:lnTo>
                <a:lnTo>
                  <a:pt x="16570" y="7592"/>
                </a:lnTo>
                <a:lnTo>
                  <a:pt x="16716" y="7519"/>
                </a:lnTo>
                <a:lnTo>
                  <a:pt x="16765" y="7982"/>
                </a:lnTo>
                <a:lnTo>
                  <a:pt x="16570" y="8055"/>
                </a:lnTo>
                <a:lnTo>
                  <a:pt x="16376" y="8152"/>
                </a:lnTo>
                <a:lnTo>
                  <a:pt x="16205" y="8249"/>
                </a:lnTo>
                <a:lnTo>
                  <a:pt x="16108" y="8298"/>
                </a:lnTo>
                <a:lnTo>
                  <a:pt x="16035" y="8371"/>
                </a:lnTo>
                <a:lnTo>
                  <a:pt x="16035" y="8395"/>
                </a:lnTo>
                <a:lnTo>
                  <a:pt x="16132" y="8444"/>
                </a:lnTo>
                <a:lnTo>
                  <a:pt x="16254" y="8468"/>
                </a:lnTo>
                <a:lnTo>
                  <a:pt x="16449" y="8444"/>
                </a:lnTo>
                <a:lnTo>
                  <a:pt x="16619" y="8395"/>
                </a:lnTo>
                <a:lnTo>
                  <a:pt x="16789" y="8347"/>
                </a:lnTo>
                <a:lnTo>
                  <a:pt x="16814" y="8639"/>
                </a:lnTo>
                <a:lnTo>
                  <a:pt x="16814" y="8833"/>
                </a:lnTo>
                <a:lnTo>
                  <a:pt x="16497" y="8882"/>
                </a:lnTo>
                <a:lnTo>
                  <a:pt x="16205" y="8979"/>
                </a:lnTo>
                <a:lnTo>
                  <a:pt x="16084" y="9028"/>
                </a:lnTo>
                <a:lnTo>
                  <a:pt x="15962" y="9101"/>
                </a:lnTo>
                <a:lnTo>
                  <a:pt x="15889" y="9198"/>
                </a:lnTo>
                <a:lnTo>
                  <a:pt x="15840" y="9247"/>
                </a:lnTo>
                <a:lnTo>
                  <a:pt x="15840" y="9320"/>
                </a:lnTo>
                <a:lnTo>
                  <a:pt x="15840" y="9369"/>
                </a:lnTo>
                <a:lnTo>
                  <a:pt x="15889" y="9393"/>
                </a:lnTo>
                <a:lnTo>
                  <a:pt x="16011" y="9417"/>
                </a:lnTo>
                <a:lnTo>
                  <a:pt x="16132" y="9393"/>
                </a:lnTo>
                <a:lnTo>
                  <a:pt x="16351" y="9320"/>
                </a:lnTo>
                <a:lnTo>
                  <a:pt x="16716" y="9247"/>
                </a:lnTo>
                <a:lnTo>
                  <a:pt x="16546" y="9807"/>
                </a:lnTo>
                <a:lnTo>
                  <a:pt x="16522" y="9807"/>
                </a:lnTo>
                <a:lnTo>
                  <a:pt x="16132" y="9831"/>
                </a:lnTo>
                <a:lnTo>
                  <a:pt x="15986" y="9831"/>
                </a:lnTo>
                <a:lnTo>
                  <a:pt x="15865" y="9880"/>
                </a:lnTo>
                <a:lnTo>
                  <a:pt x="15743" y="9928"/>
                </a:lnTo>
                <a:lnTo>
                  <a:pt x="15646" y="10026"/>
                </a:lnTo>
                <a:lnTo>
                  <a:pt x="15646" y="10074"/>
                </a:lnTo>
                <a:lnTo>
                  <a:pt x="15646" y="10123"/>
                </a:lnTo>
                <a:lnTo>
                  <a:pt x="15670" y="10147"/>
                </a:lnTo>
                <a:lnTo>
                  <a:pt x="15719" y="10172"/>
                </a:lnTo>
                <a:lnTo>
                  <a:pt x="15986" y="10196"/>
                </a:lnTo>
                <a:lnTo>
                  <a:pt x="16424" y="10196"/>
                </a:lnTo>
                <a:lnTo>
                  <a:pt x="16376" y="10342"/>
                </a:lnTo>
                <a:lnTo>
                  <a:pt x="16230" y="10731"/>
                </a:lnTo>
                <a:lnTo>
                  <a:pt x="15889" y="10731"/>
                </a:lnTo>
                <a:lnTo>
                  <a:pt x="15573" y="10683"/>
                </a:lnTo>
                <a:lnTo>
                  <a:pt x="15402" y="10683"/>
                </a:lnTo>
                <a:lnTo>
                  <a:pt x="15256" y="10707"/>
                </a:lnTo>
                <a:lnTo>
                  <a:pt x="15232" y="10731"/>
                </a:lnTo>
                <a:lnTo>
                  <a:pt x="15232" y="10780"/>
                </a:lnTo>
                <a:lnTo>
                  <a:pt x="15281" y="10853"/>
                </a:lnTo>
                <a:lnTo>
                  <a:pt x="15329" y="10877"/>
                </a:lnTo>
                <a:lnTo>
                  <a:pt x="15475" y="10950"/>
                </a:lnTo>
                <a:lnTo>
                  <a:pt x="15621" y="10999"/>
                </a:lnTo>
                <a:lnTo>
                  <a:pt x="15767" y="11023"/>
                </a:lnTo>
                <a:lnTo>
                  <a:pt x="16108" y="11072"/>
                </a:lnTo>
                <a:lnTo>
                  <a:pt x="15938" y="11486"/>
                </a:lnTo>
                <a:lnTo>
                  <a:pt x="15646" y="11413"/>
                </a:lnTo>
                <a:lnTo>
                  <a:pt x="15378" y="11364"/>
                </a:lnTo>
                <a:lnTo>
                  <a:pt x="15232" y="11340"/>
                </a:lnTo>
                <a:lnTo>
                  <a:pt x="15086" y="11340"/>
                </a:lnTo>
                <a:lnTo>
                  <a:pt x="14940" y="11364"/>
                </a:lnTo>
                <a:lnTo>
                  <a:pt x="14794" y="11437"/>
                </a:lnTo>
                <a:lnTo>
                  <a:pt x="14770" y="11461"/>
                </a:lnTo>
                <a:lnTo>
                  <a:pt x="14794" y="11486"/>
                </a:lnTo>
                <a:lnTo>
                  <a:pt x="14794" y="11510"/>
                </a:lnTo>
                <a:lnTo>
                  <a:pt x="14964" y="11583"/>
                </a:lnTo>
                <a:lnTo>
                  <a:pt x="15110" y="11656"/>
                </a:lnTo>
                <a:lnTo>
                  <a:pt x="15427" y="11753"/>
                </a:lnTo>
                <a:lnTo>
                  <a:pt x="15597" y="11802"/>
                </a:lnTo>
                <a:lnTo>
                  <a:pt x="15767" y="11826"/>
                </a:lnTo>
                <a:lnTo>
                  <a:pt x="15719" y="11948"/>
                </a:lnTo>
                <a:lnTo>
                  <a:pt x="15475" y="12362"/>
                </a:lnTo>
                <a:lnTo>
                  <a:pt x="15427" y="12362"/>
                </a:lnTo>
                <a:lnTo>
                  <a:pt x="15135" y="12289"/>
                </a:lnTo>
                <a:lnTo>
                  <a:pt x="14867" y="12191"/>
                </a:lnTo>
                <a:lnTo>
                  <a:pt x="14624" y="12094"/>
                </a:lnTo>
                <a:lnTo>
                  <a:pt x="14502" y="12070"/>
                </a:lnTo>
                <a:lnTo>
                  <a:pt x="14380" y="12045"/>
                </a:lnTo>
                <a:lnTo>
                  <a:pt x="14332" y="12045"/>
                </a:lnTo>
                <a:lnTo>
                  <a:pt x="14307" y="12070"/>
                </a:lnTo>
                <a:lnTo>
                  <a:pt x="14307" y="12118"/>
                </a:lnTo>
                <a:lnTo>
                  <a:pt x="14307" y="12167"/>
                </a:lnTo>
                <a:lnTo>
                  <a:pt x="14380" y="12264"/>
                </a:lnTo>
                <a:lnTo>
                  <a:pt x="14478" y="12362"/>
                </a:lnTo>
                <a:lnTo>
                  <a:pt x="14599" y="12459"/>
                </a:lnTo>
                <a:lnTo>
                  <a:pt x="14721" y="12508"/>
                </a:lnTo>
                <a:lnTo>
                  <a:pt x="14989" y="12629"/>
                </a:lnTo>
                <a:lnTo>
                  <a:pt x="15281" y="12702"/>
                </a:lnTo>
                <a:lnTo>
                  <a:pt x="14916" y="13189"/>
                </a:lnTo>
                <a:lnTo>
                  <a:pt x="14599" y="13067"/>
                </a:lnTo>
                <a:lnTo>
                  <a:pt x="14283" y="12946"/>
                </a:lnTo>
                <a:lnTo>
                  <a:pt x="13967" y="12824"/>
                </a:lnTo>
                <a:lnTo>
                  <a:pt x="13796" y="12775"/>
                </a:lnTo>
                <a:lnTo>
                  <a:pt x="13723" y="12775"/>
                </a:lnTo>
                <a:lnTo>
                  <a:pt x="13650" y="12800"/>
                </a:lnTo>
                <a:lnTo>
                  <a:pt x="13626" y="12824"/>
                </a:lnTo>
                <a:lnTo>
                  <a:pt x="13626" y="12848"/>
                </a:lnTo>
                <a:lnTo>
                  <a:pt x="13650" y="12897"/>
                </a:lnTo>
                <a:lnTo>
                  <a:pt x="13675" y="12970"/>
                </a:lnTo>
                <a:lnTo>
                  <a:pt x="13772" y="13067"/>
                </a:lnTo>
                <a:lnTo>
                  <a:pt x="13991" y="13213"/>
                </a:lnTo>
                <a:lnTo>
                  <a:pt x="14307" y="13384"/>
                </a:lnTo>
                <a:lnTo>
                  <a:pt x="14648" y="13530"/>
                </a:lnTo>
                <a:lnTo>
                  <a:pt x="14210" y="13992"/>
                </a:lnTo>
                <a:lnTo>
                  <a:pt x="14186" y="13968"/>
                </a:lnTo>
                <a:lnTo>
                  <a:pt x="13772" y="13700"/>
                </a:lnTo>
                <a:lnTo>
                  <a:pt x="13602" y="13578"/>
                </a:lnTo>
                <a:lnTo>
                  <a:pt x="13431" y="13505"/>
                </a:lnTo>
                <a:lnTo>
                  <a:pt x="13261" y="13457"/>
                </a:lnTo>
                <a:lnTo>
                  <a:pt x="13066" y="13432"/>
                </a:lnTo>
                <a:lnTo>
                  <a:pt x="13042" y="13432"/>
                </a:lnTo>
                <a:lnTo>
                  <a:pt x="13066" y="13457"/>
                </a:lnTo>
                <a:lnTo>
                  <a:pt x="13188" y="13603"/>
                </a:lnTo>
                <a:lnTo>
                  <a:pt x="13334" y="13724"/>
                </a:lnTo>
                <a:lnTo>
                  <a:pt x="13650" y="13968"/>
                </a:lnTo>
                <a:lnTo>
                  <a:pt x="13796" y="14089"/>
                </a:lnTo>
                <a:lnTo>
                  <a:pt x="13967" y="14211"/>
                </a:lnTo>
                <a:lnTo>
                  <a:pt x="13699" y="14454"/>
                </a:lnTo>
                <a:lnTo>
                  <a:pt x="13334" y="14260"/>
                </a:lnTo>
                <a:lnTo>
                  <a:pt x="12969" y="14016"/>
                </a:lnTo>
                <a:lnTo>
                  <a:pt x="12774" y="13919"/>
                </a:lnTo>
                <a:lnTo>
                  <a:pt x="12556" y="13822"/>
                </a:lnTo>
                <a:lnTo>
                  <a:pt x="12531" y="13822"/>
                </a:lnTo>
                <a:lnTo>
                  <a:pt x="12531" y="13846"/>
                </a:lnTo>
                <a:lnTo>
                  <a:pt x="12507" y="13870"/>
                </a:lnTo>
                <a:lnTo>
                  <a:pt x="12531" y="13895"/>
                </a:lnTo>
                <a:lnTo>
                  <a:pt x="12653" y="14065"/>
                </a:lnTo>
                <a:lnTo>
                  <a:pt x="12823" y="14235"/>
                </a:lnTo>
                <a:lnTo>
                  <a:pt x="13018" y="14381"/>
                </a:lnTo>
                <a:lnTo>
                  <a:pt x="13188" y="14503"/>
                </a:lnTo>
                <a:lnTo>
                  <a:pt x="13431" y="14673"/>
                </a:lnTo>
                <a:lnTo>
                  <a:pt x="12872" y="15063"/>
                </a:lnTo>
                <a:lnTo>
                  <a:pt x="12799" y="14990"/>
                </a:lnTo>
                <a:lnTo>
                  <a:pt x="12726" y="14917"/>
                </a:lnTo>
                <a:lnTo>
                  <a:pt x="12531" y="14746"/>
                </a:lnTo>
                <a:lnTo>
                  <a:pt x="12361" y="14576"/>
                </a:lnTo>
                <a:lnTo>
                  <a:pt x="12215" y="14430"/>
                </a:lnTo>
                <a:lnTo>
                  <a:pt x="12045" y="14308"/>
                </a:lnTo>
                <a:lnTo>
                  <a:pt x="11972" y="14260"/>
                </a:lnTo>
                <a:lnTo>
                  <a:pt x="11874" y="14235"/>
                </a:lnTo>
                <a:lnTo>
                  <a:pt x="11777" y="14235"/>
                </a:lnTo>
                <a:lnTo>
                  <a:pt x="11704" y="14260"/>
                </a:lnTo>
                <a:lnTo>
                  <a:pt x="11680" y="14284"/>
                </a:lnTo>
                <a:lnTo>
                  <a:pt x="11680" y="14308"/>
                </a:lnTo>
                <a:lnTo>
                  <a:pt x="11704" y="14381"/>
                </a:lnTo>
                <a:lnTo>
                  <a:pt x="11728" y="14430"/>
                </a:lnTo>
                <a:lnTo>
                  <a:pt x="11850" y="14552"/>
                </a:lnTo>
                <a:lnTo>
                  <a:pt x="12020" y="14746"/>
                </a:lnTo>
                <a:lnTo>
                  <a:pt x="12191" y="14917"/>
                </a:lnTo>
                <a:lnTo>
                  <a:pt x="12337" y="15087"/>
                </a:lnTo>
                <a:lnTo>
                  <a:pt x="12434" y="15184"/>
                </a:lnTo>
                <a:lnTo>
                  <a:pt x="12531" y="15257"/>
                </a:lnTo>
                <a:lnTo>
                  <a:pt x="11947" y="15573"/>
                </a:lnTo>
                <a:lnTo>
                  <a:pt x="11680" y="15306"/>
                </a:lnTo>
                <a:lnTo>
                  <a:pt x="11436" y="15038"/>
                </a:lnTo>
                <a:lnTo>
                  <a:pt x="11193" y="14771"/>
                </a:lnTo>
                <a:lnTo>
                  <a:pt x="11071" y="14673"/>
                </a:lnTo>
                <a:lnTo>
                  <a:pt x="10901" y="14576"/>
                </a:lnTo>
                <a:lnTo>
                  <a:pt x="10877" y="14600"/>
                </a:lnTo>
                <a:lnTo>
                  <a:pt x="10877" y="14625"/>
                </a:lnTo>
                <a:lnTo>
                  <a:pt x="10925" y="14819"/>
                </a:lnTo>
                <a:lnTo>
                  <a:pt x="10998" y="14990"/>
                </a:lnTo>
                <a:lnTo>
                  <a:pt x="11096" y="15135"/>
                </a:lnTo>
                <a:lnTo>
                  <a:pt x="11217" y="15281"/>
                </a:lnTo>
                <a:lnTo>
                  <a:pt x="11388" y="15525"/>
                </a:lnTo>
                <a:lnTo>
                  <a:pt x="11582" y="15744"/>
                </a:lnTo>
                <a:lnTo>
                  <a:pt x="11096" y="15914"/>
                </a:lnTo>
                <a:lnTo>
                  <a:pt x="11071" y="15865"/>
                </a:lnTo>
                <a:lnTo>
                  <a:pt x="11023" y="15841"/>
                </a:lnTo>
                <a:lnTo>
                  <a:pt x="10731" y="15598"/>
                </a:lnTo>
                <a:lnTo>
                  <a:pt x="10439" y="15330"/>
                </a:lnTo>
                <a:lnTo>
                  <a:pt x="10293" y="15233"/>
                </a:lnTo>
                <a:lnTo>
                  <a:pt x="10147" y="15111"/>
                </a:lnTo>
                <a:lnTo>
                  <a:pt x="9976" y="15014"/>
                </a:lnTo>
                <a:lnTo>
                  <a:pt x="9806" y="14965"/>
                </a:lnTo>
                <a:lnTo>
                  <a:pt x="9782" y="14965"/>
                </a:lnTo>
                <a:lnTo>
                  <a:pt x="9782" y="14990"/>
                </a:lnTo>
                <a:lnTo>
                  <a:pt x="9976" y="15281"/>
                </a:lnTo>
                <a:lnTo>
                  <a:pt x="10220" y="15549"/>
                </a:lnTo>
                <a:lnTo>
                  <a:pt x="10463" y="15817"/>
                </a:lnTo>
                <a:lnTo>
                  <a:pt x="10585" y="15938"/>
                </a:lnTo>
                <a:lnTo>
                  <a:pt x="10731" y="16036"/>
                </a:lnTo>
                <a:lnTo>
                  <a:pt x="10122" y="16182"/>
                </a:lnTo>
                <a:lnTo>
                  <a:pt x="10074" y="16133"/>
                </a:lnTo>
                <a:lnTo>
                  <a:pt x="10001" y="16109"/>
                </a:lnTo>
                <a:lnTo>
                  <a:pt x="9903" y="16060"/>
                </a:lnTo>
                <a:lnTo>
                  <a:pt x="9830" y="16011"/>
                </a:lnTo>
                <a:lnTo>
                  <a:pt x="9684" y="15890"/>
                </a:lnTo>
                <a:lnTo>
                  <a:pt x="9587" y="15719"/>
                </a:lnTo>
                <a:lnTo>
                  <a:pt x="9465" y="15549"/>
                </a:lnTo>
                <a:lnTo>
                  <a:pt x="9368" y="15379"/>
                </a:lnTo>
                <a:lnTo>
                  <a:pt x="9246" y="15257"/>
                </a:lnTo>
                <a:lnTo>
                  <a:pt x="9125" y="15160"/>
                </a:lnTo>
                <a:lnTo>
                  <a:pt x="8954" y="15063"/>
                </a:lnTo>
                <a:lnTo>
                  <a:pt x="8930" y="15087"/>
                </a:lnTo>
                <a:lnTo>
                  <a:pt x="8979" y="15160"/>
                </a:lnTo>
                <a:lnTo>
                  <a:pt x="9027" y="15257"/>
                </a:lnTo>
                <a:lnTo>
                  <a:pt x="9076" y="15476"/>
                </a:lnTo>
                <a:lnTo>
                  <a:pt x="9173" y="15695"/>
                </a:lnTo>
                <a:lnTo>
                  <a:pt x="9295" y="15914"/>
                </a:lnTo>
                <a:lnTo>
                  <a:pt x="9417" y="16109"/>
                </a:lnTo>
                <a:lnTo>
                  <a:pt x="9587" y="16279"/>
                </a:lnTo>
                <a:lnTo>
                  <a:pt x="9222" y="16328"/>
                </a:lnTo>
                <a:lnTo>
                  <a:pt x="8857" y="16352"/>
                </a:lnTo>
                <a:lnTo>
                  <a:pt x="8857" y="16328"/>
                </a:lnTo>
                <a:lnTo>
                  <a:pt x="8808" y="16255"/>
                </a:lnTo>
                <a:lnTo>
                  <a:pt x="8760" y="16182"/>
                </a:lnTo>
                <a:lnTo>
                  <a:pt x="8638" y="16060"/>
                </a:lnTo>
                <a:lnTo>
                  <a:pt x="8516" y="15865"/>
                </a:lnTo>
                <a:lnTo>
                  <a:pt x="8419" y="15622"/>
                </a:lnTo>
                <a:lnTo>
                  <a:pt x="8346" y="15452"/>
                </a:lnTo>
                <a:lnTo>
                  <a:pt x="8273" y="15281"/>
                </a:lnTo>
                <a:lnTo>
                  <a:pt x="8224" y="15208"/>
                </a:lnTo>
                <a:lnTo>
                  <a:pt x="8151" y="15135"/>
                </a:lnTo>
                <a:lnTo>
                  <a:pt x="8078" y="15087"/>
                </a:lnTo>
                <a:lnTo>
                  <a:pt x="7981" y="15038"/>
                </a:lnTo>
                <a:lnTo>
                  <a:pt x="7957" y="15063"/>
                </a:lnTo>
                <a:lnTo>
                  <a:pt x="7932" y="15160"/>
                </a:lnTo>
                <a:lnTo>
                  <a:pt x="7957" y="15306"/>
                </a:lnTo>
                <a:lnTo>
                  <a:pt x="7981" y="15476"/>
                </a:lnTo>
                <a:lnTo>
                  <a:pt x="8005" y="15671"/>
                </a:lnTo>
                <a:lnTo>
                  <a:pt x="8078" y="15841"/>
                </a:lnTo>
                <a:lnTo>
                  <a:pt x="8151" y="16036"/>
                </a:lnTo>
                <a:lnTo>
                  <a:pt x="8249" y="16206"/>
                </a:lnTo>
                <a:lnTo>
                  <a:pt x="8346" y="16352"/>
                </a:lnTo>
                <a:lnTo>
                  <a:pt x="7835" y="16328"/>
                </a:lnTo>
                <a:lnTo>
                  <a:pt x="7762" y="16230"/>
                </a:lnTo>
                <a:lnTo>
                  <a:pt x="7689" y="16109"/>
                </a:lnTo>
                <a:lnTo>
                  <a:pt x="7640" y="15987"/>
                </a:lnTo>
                <a:lnTo>
                  <a:pt x="7567" y="15719"/>
                </a:lnTo>
                <a:lnTo>
                  <a:pt x="7446" y="15330"/>
                </a:lnTo>
                <a:lnTo>
                  <a:pt x="7373" y="15135"/>
                </a:lnTo>
                <a:lnTo>
                  <a:pt x="7300" y="15063"/>
                </a:lnTo>
                <a:lnTo>
                  <a:pt x="7227" y="14990"/>
                </a:lnTo>
                <a:lnTo>
                  <a:pt x="7178" y="14990"/>
                </a:lnTo>
                <a:lnTo>
                  <a:pt x="7154" y="15038"/>
                </a:lnTo>
                <a:lnTo>
                  <a:pt x="7129" y="15135"/>
                </a:lnTo>
                <a:lnTo>
                  <a:pt x="7129" y="15233"/>
                </a:lnTo>
                <a:lnTo>
                  <a:pt x="7154" y="15452"/>
                </a:lnTo>
                <a:lnTo>
                  <a:pt x="7202" y="15695"/>
                </a:lnTo>
                <a:lnTo>
                  <a:pt x="7275" y="15890"/>
                </a:lnTo>
                <a:lnTo>
                  <a:pt x="7324" y="16084"/>
                </a:lnTo>
                <a:lnTo>
                  <a:pt x="7397" y="16279"/>
                </a:lnTo>
                <a:lnTo>
                  <a:pt x="6740" y="16157"/>
                </a:lnTo>
                <a:lnTo>
                  <a:pt x="6691" y="15963"/>
                </a:lnTo>
                <a:lnTo>
                  <a:pt x="6618" y="15792"/>
                </a:lnTo>
                <a:lnTo>
                  <a:pt x="6521" y="15598"/>
                </a:lnTo>
                <a:lnTo>
                  <a:pt x="6472" y="15427"/>
                </a:lnTo>
                <a:lnTo>
                  <a:pt x="6399" y="15135"/>
                </a:lnTo>
                <a:lnTo>
                  <a:pt x="6351" y="14990"/>
                </a:lnTo>
                <a:lnTo>
                  <a:pt x="6278" y="14892"/>
                </a:lnTo>
                <a:lnTo>
                  <a:pt x="6253" y="14868"/>
                </a:lnTo>
                <a:lnTo>
                  <a:pt x="6205" y="14917"/>
                </a:lnTo>
                <a:lnTo>
                  <a:pt x="6156" y="14941"/>
                </a:lnTo>
                <a:lnTo>
                  <a:pt x="6107" y="15063"/>
                </a:lnTo>
                <a:lnTo>
                  <a:pt x="6083" y="15208"/>
                </a:lnTo>
                <a:lnTo>
                  <a:pt x="6107" y="15354"/>
                </a:lnTo>
                <a:lnTo>
                  <a:pt x="6156" y="15549"/>
                </a:lnTo>
                <a:lnTo>
                  <a:pt x="6205" y="15719"/>
                </a:lnTo>
                <a:lnTo>
                  <a:pt x="6326" y="16060"/>
                </a:lnTo>
                <a:lnTo>
                  <a:pt x="6326" y="16060"/>
                </a:lnTo>
                <a:lnTo>
                  <a:pt x="5742" y="15865"/>
                </a:lnTo>
                <a:lnTo>
                  <a:pt x="5742" y="15792"/>
                </a:lnTo>
                <a:lnTo>
                  <a:pt x="5694" y="15719"/>
                </a:lnTo>
                <a:lnTo>
                  <a:pt x="5621" y="15622"/>
                </a:lnTo>
                <a:lnTo>
                  <a:pt x="5572" y="15549"/>
                </a:lnTo>
                <a:lnTo>
                  <a:pt x="5523" y="15379"/>
                </a:lnTo>
                <a:lnTo>
                  <a:pt x="5450" y="15014"/>
                </a:lnTo>
                <a:lnTo>
                  <a:pt x="5377" y="14819"/>
                </a:lnTo>
                <a:lnTo>
                  <a:pt x="5329" y="14698"/>
                </a:lnTo>
                <a:lnTo>
                  <a:pt x="5280" y="14673"/>
                </a:lnTo>
                <a:lnTo>
                  <a:pt x="5231" y="14698"/>
                </a:lnTo>
                <a:lnTo>
                  <a:pt x="5183" y="14746"/>
                </a:lnTo>
                <a:lnTo>
                  <a:pt x="5158" y="14795"/>
                </a:lnTo>
                <a:lnTo>
                  <a:pt x="5110" y="14941"/>
                </a:lnTo>
                <a:lnTo>
                  <a:pt x="5110" y="15111"/>
                </a:lnTo>
                <a:lnTo>
                  <a:pt x="5110" y="15257"/>
                </a:lnTo>
                <a:lnTo>
                  <a:pt x="5134" y="15452"/>
                </a:lnTo>
                <a:lnTo>
                  <a:pt x="5207" y="15646"/>
                </a:lnTo>
                <a:lnTo>
                  <a:pt x="5207" y="15646"/>
                </a:lnTo>
                <a:lnTo>
                  <a:pt x="4769" y="15452"/>
                </a:lnTo>
                <a:lnTo>
                  <a:pt x="4721" y="15233"/>
                </a:lnTo>
                <a:lnTo>
                  <a:pt x="4672" y="15014"/>
                </a:lnTo>
                <a:lnTo>
                  <a:pt x="4623" y="14771"/>
                </a:lnTo>
                <a:lnTo>
                  <a:pt x="4599" y="14503"/>
                </a:lnTo>
                <a:lnTo>
                  <a:pt x="4575" y="14479"/>
                </a:lnTo>
                <a:lnTo>
                  <a:pt x="4502" y="14479"/>
                </a:lnTo>
                <a:lnTo>
                  <a:pt x="4453" y="14552"/>
                </a:lnTo>
                <a:lnTo>
                  <a:pt x="4404" y="14649"/>
                </a:lnTo>
                <a:lnTo>
                  <a:pt x="4380" y="14819"/>
                </a:lnTo>
                <a:lnTo>
                  <a:pt x="4356" y="15038"/>
                </a:lnTo>
                <a:lnTo>
                  <a:pt x="4380" y="15257"/>
                </a:lnTo>
                <a:lnTo>
                  <a:pt x="4112" y="15111"/>
                </a:lnTo>
                <a:lnTo>
                  <a:pt x="4112" y="15063"/>
                </a:lnTo>
                <a:lnTo>
                  <a:pt x="4088" y="14990"/>
                </a:lnTo>
                <a:lnTo>
                  <a:pt x="4064" y="14892"/>
                </a:lnTo>
                <a:lnTo>
                  <a:pt x="4039" y="14795"/>
                </a:lnTo>
                <a:lnTo>
                  <a:pt x="4039" y="14552"/>
                </a:lnTo>
                <a:lnTo>
                  <a:pt x="4039" y="14333"/>
                </a:lnTo>
                <a:lnTo>
                  <a:pt x="4015" y="14235"/>
                </a:lnTo>
                <a:lnTo>
                  <a:pt x="3966" y="14138"/>
                </a:lnTo>
                <a:lnTo>
                  <a:pt x="3942" y="14114"/>
                </a:lnTo>
                <a:lnTo>
                  <a:pt x="3893" y="14114"/>
                </a:lnTo>
                <a:lnTo>
                  <a:pt x="3796" y="14235"/>
                </a:lnTo>
                <a:lnTo>
                  <a:pt x="3747" y="14381"/>
                </a:lnTo>
                <a:lnTo>
                  <a:pt x="3723" y="14527"/>
                </a:lnTo>
                <a:lnTo>
                  <a:pt x="3723" y="14649"/>
                </a:lnTo>
                <a:lnTo>
                  <a:pt x="3723" y="14868"/>
                </a:lnTo>
                <a:lnTo>
                  <a:pt x="3382" y="14649"/>
                </a:lnTo>
                <a:lnTo>
                  <a:pt x="3407" y="14600"/>
                </a:lnTo>
                <a:lnTo>
                  <a:pt x="3407" y="14503"/>
                </a:lnTo>
                <a:lnTo>
                  <a:pt x="3407" y="14406"/>
                </a:lnTo>
                <a:lnTo>
                  <a:pt x="3382" y="14211"/>
                </a:lnTo>
                <a:lnTo>
                  <a:pt x="3382" y="14065"/>
                </a:lnTo>
                <a:lnTo>
                  <a:pt x="3358" y="13968"/>
                </a:lnTo>
                <a:lnTo>
                  <a:pt x="3334" y="13919"/>
                </a:lnTo>
                <a:lnTo>
                  <a:pt x="3309" y="13870"/>
                </a:lnTo>
                <a:lnTo>
                  <a:pt x="3261" y="13870"/>
                </a:lnTo>
                <a:lnTo>
                  <a:pt x="3188" y="13919"/>
                </a:lnTo>
                <a:lnTo>
                  <a:pt x="3139" y="13992"/>
                </a:lnTo>
                <a:lnTo>
                  <a:pt x="3115" y="14089"/>
                </a:lnTo>
                <a:lnTo>
                  <a:pt x="3090" y="14187"/>
                </a:lnTo>
                <a:lnTo>
                  <a:pt x="3066" y="14406"/>
                </a:lnTo>
                <a:lnTo>
                  <a:pt x="2725" y="14114"/>
                </a:lnTo>
                <a:lnTo>
                  <a:pt x="2750" y="14041"/>
                </a:lnTo>
                <a:lnTo>
                  <a:pt x="2725" y="13919"/>
                </a:lnTo>
                <a:lnTo>
                  <a:pt x="2701" y="13797"/>
                </a:lnTo>
                <a:lnTo>
                  <a:pt x="2725" y="13627"/>
                </a:lnTo>
                <a:lnTo>
                  <a:pt x="2725" y="13481"/>
                </a:lnTo>
                <a:lnTo>
                  <a:pt x="2701" y="13408"/>
                </a:lnTo>
                <a:lnTo>
                  <a:pt x="2652" y="13384"/>
                </a:lnTo>
                <a:lnTo>
                  <a:pt x="2579" y="13384"/>
                </a:lnTo>
                <a:lnTo>
                  <a:pt x="2506" y="13432"/>
                </a:lnTo>
                <a:lnTo>
                  <a:pt x="2433" y="13578"/>
                </a:lnTo>
                <a:lnTo>
                  <a:pt x="2385" y="13773"/>
                </a:lnTo>
                <a:lnTo>
                  <a:pt x="2117" y="13505"/>
                </a:lnTo>
                <a:lnTo>
                  <a:pt x="2117" y="13481"/>
                </a:lnTo>
                <a:lnTo>
                  <a:pt x="2166" y="13432"/>
                </a:lnTo>
                <a:lnTo>
                  <a:pt x="2190" y="13359"/>
                </a:lnTo>
                <a:lnTo>
                  <a:pt x="2214" y="13213"/>
                </a:lnTo>
                <a:lnTo>
                  <a:pt x="2214" y="13116"/>
                </a:lnTo>
                <a:lnTo>
                  <a:pt x="2190" y="13019"/>
                </a:lnTo>
                <a:lnTo>
                  <a:pt x="2166" y="12970"/>
                </a:lnTo>
                <a:lnTo>
                  <a:pt x="2093" y="12921"/>
                </a:lnTo>
                <a:lnTo>
                  <a:pt x="2020" y="12946"/>
                </a:lnTo>
                <a:lnTo>
                  <a:pt x="1971" y="12994"/>
                </a:lnTo>
                <a:lnTo>
                  <a:pt x="1922" y="13067"/>
                </a:lnTo>
                <a:lnTo>
                  <a:pt x="1898" y="13165"/>
                </a:lnTo>
                <a:lnTo>
                  <a:pt x="1874" y="13213"/>
                </a:lnTo>
                <a:lnTo>
                  <a:pt x="1533" y="12751"/>
                </a:lnTo>
                <a:lnTo>
                  <a:pt x="1217" y="12264"/>
                </a:lnTo>
                <a:lnTo>
                  <a:pt x="925" y="11753"/>
                </a:lnTo>
                <a:lnTo>
                  <a:pt x="657" y="11218"/>
                </a:lnTo>
                <a:lnTo>
                  <a:pt x="827" y="11340"/>
                </a:lnTo>
                <a:lnTo>
                  <a:pt x="998" y="11461"/>
                </a:lnTo>
                <a:lnTo>
                  <a:pt x="1363" y="11680"/>
                </a:lnTo>
                <a:lnTo>
                  <a:pt x="1728" y="11875"/>
                </a:lnTo>
                <a:lnTo>
                  <a:pt x="2044" y="12021"/>
                </a:lnTo>
                <a:lnTo>
                  <a:pt x="2409" y="12167"/>
                </a:lnTo>
                <a:lnTo>
                  <a:pt x="2798" y="12289"/>
                </a:lnTo>
                <a:lnTo>
                  <a:pt x="3188" y="12410"/>
                </a:lnTo>
                <a:lnTo>
                  <a:pt x="3577" y="12483"/>
                </a:lnTo>
                <a:lnTo>
                  <a:pt x="3966" y="12556"/>
                </a:lnTo>
                <a:lnTo>
                  <a:pt x="4380" y="12581"/>
                </a:lnTo>
                <a:lnTo>
                  <a:pt x="4769" y="12605"/>
                </a:lnTo>
                <a:lnTo>
                  <a:pt x="5183" y="12629"/>
                </a:lnTo>
                <a:lnTo>
                  <a:pt x="5572" y="12605"/>
                </a:lnTo>
                <a:lnTo>
                  <a:pt x="5961" y="12581"/>
                </a:lnTo>
                <a:lnTo>
                  <a:pt x="6351" y="12508"/>
                </a:lnTo>
                <a:lnTo>
                  <a:pt x="6716" y="12435"/>
                </a:lnTo>
                <a:lnTo>
                  <a:pt x="7105" y="12337"/>
                </a:lnTo>
                <a:lnTo>
                  <a:pt x="7494" y="12216"/>
                </a:lnTo>
                <a:lnTo>
                  <a:pt x="7859" y="12094"/>
                </a:lnTo>
                <a:lnTo>
                  <a:pt x="8224" y="11924"/>
                </a:lnTo>
                <a:lnTo>
                  <a:pt x="8565" y="11753"/>
                </a:lnTo>
                <a:lnTo>
                  <a:pt x="8930" y="11559"/>
                </a:lnTo>
                <a:lnTo>
                  <a:pt x="9271" y="11364"/>
                </a:lnTo>
                <a:lnTo>
                  <a:pt x="9587" y="11145"/>
                </a:lnTo>
                <a:lnTo>
                  <a:pt x="9903" y="10902"/>
                </a:lnTo>
                <a:lnTo>
                  <a:pt x="10195" y="10658"/>
                </a:lnTo>
                <a:lnTo>
                  <a:pt x="10487" y="10391"/>
                </a:lnTo>
                <a:lnTo>
                  <a:pt x="10755" y="10123"/>
                </a:lnTo>
                <a:lnTo>
                  <a:pt x="11023" y="9831"/>
                </a:lnTo>
                <a:lnTo>
                  <a:pt x="11242" y="9539"/>
                </a:lnTo>
                <a:lnTo>
                  <a:pt x="11461" y="9247"/>
                </a:lnTo>
                <a:lnTo>
                  <a:pt x="11655" y="8931"/>
                </a:lnTo>
                <a:lnTo>
                  <a:pt x="11850" y="8590"/>
                </a:lnTo>
                <a:lnTo>
                  <a:pt x="11996" y="8249"/>
                </a:lnTo>
                <a:lnTo>
                  <a:pt x="12142" y="7884"/>
                </a:lnTo>
                <a:lnTo>
                  <a:pt x="12288" y="7519"/>
                </a:lnTo>
                <a:lnTo>
                  <a:pt x="12385" y="7154"/>
                </a:lnTo>
                <a:lnTo>
                  <a:pt x="12483" y="6790"/>
                </a:lnTo>
                <a:lnTo>
                  <a:pt x="12556" y="6425"/>
                </a:lnTo>
                <a:lnTo>
                  <a:pt x="12629" y="6035"/>
                </a:lnTo>
                <a:lnTo>
                  <a:pt x="12653" y="5670"/>
                </a:lnTo>
                <a:lnTo>
                  <a:pt x="12677" y="5281"/>
                </a:lnTo>
                <a:lnTo>
                  <a:pt x="12677" y="4916"/>
                </a:lnTo>
                <a:lnTo>
                  <a:pt x="12677" y="4551"/>
                </a:lnTo>
                <a:lnTo>
                  <a:pt x="12629" y="4210"/>
                </a:lnTo>
                <a:lnTo>
                  <a:pt x="12580" y="3870"/>
                </a:lnTo>
                <a:lnTo>
                  <a:pt x="12483" y="3529"/>
                </a:lnTo>
                <a:lnTo>
                  <a:pt x="12385" y="3213"/>
                </a:lnTo>
                <a:lnTo>
                  <a:pt x="12142" y="2580"/>
                </a:lnTo>
                <a:lnTo>
                  <a:pt x="11874" y="1947"/>
                </a:lnTo>
                <a:lnTo>
                  <a:pt x="11558" y="1242"/>
                </a:lnTo>
                <a:lnTo>
                  <a:pt x="11388" y="877"/>
                </a:lnTo>
                <a:lnTo>
                  <a:pt x="11169" y="536"/>
                </a:lnTo>
                <a:close/>
                <a:moveTo>
                  <a:pt x="10706" y="1"/>
                </a:moveTo>
                <a:lnTo>
                  <a:pt x="10609" y="25"/>
                </a:lnTo>
                <a:lnTo>
                  <a:pt x="10560" y="49"/>
                </a:lnTo>
                <a:lnTo>
                  <a:pt x="10512" y="98"/>
                </a:lnTo>
                <a:lnTo>
                  <a:pt x="10487" y="171"/>
                </a:lnTo>
                <a:lnTo>
                  <a:pt x="10463" y="195"/>
                </a:lnTo>
                <a:lnTo>
                  <a:pt x="10414" y="268"/>
                </a:lnTo>
                <a:lnTo>
                  <a:pt x="10414" y="317"/>
                </a:lnTo>
                <a:lnTo>
                  <a:pt x="10414" y="390"/>
                </a:lnTo>
                <a:lnTo>
                  <a:pt x="10439" y="439"/>
                </a:lnTo>
                <a:lnTo>
                  <a:pt x="10487" y="487"/>
                </a:lnTo>
                <a:lnTo>
                  <a:pt x="10536" y="512"/>
                </a:lnTo>
                <a:lnTo>
                  <a:pt x="10585" y="536"/>
                </a:lnTo>
                <a:lnTo>
                  <a:pt x="10658" y="536"/>
                </a:lnTo>
                <a:lnTo>
                  <a:pt x="10779" y="682"/>
                </a:lnTo>
                <a:lnTo>
                  <a:pt x="10925" y="852"/>
                </a:lnTo>
                <a:lnTo>
                  <a:pt x="11023" y="1047"/>
                </a:lnTo>
                <a:lnTo>
                  <a:pt x="11144" y="1266"/>
                </a:lnTo>
                <a:lnTo>
                  <a:pt x="11315" y="1680"/>
                </a:lnTo>
                <a:lnTo>
                  <a:pt x="11485" y="2045"/>
                </a:lnTo>
                <a:lnTo>
                  <a:pt x="11728" y="2604"/>
                </a:lnTo>
                <a:lnTo>
                  <a:pt x="11947" y="3188"/>
                </a:lnTo>
                <a:lnTo>
                  <a:pt x="12045" y="3480"/>
                </a:lnTo>
                <a:lnTo>
                  <a:pt x="12142" y="3772"/>
                </a:lnTo>
                <a:lnTo>
                  <a:pt x="12215" y="4064"/>
                </a:lnTo>
                <a:lnTo>
                  <a:pt x="12264" y="4381"/>
                </a:lnTo>
                <a:lnTo>
                  <a:pt x="12288" y="4721"/>
                </a:lnTo>
                <a:lnTo>
                  <a:pt x="12288" y="5062"/>
                </a:lnTo>
                <a:lnTo>
                  <a:pt x="12288" y="5403"/>
                </a:lnTo>
                <a:lnTo>
                  <a:pt x="12264" y="5768"/>
                </a:lnTo>
                <a:lnTo>
                  <a:pt x="12215" y="6108"/>
                </a:lnTo>
                <a:lnTo>
                  <a:pt x="12166" y="6473"/>
                </a:lnTo>
                <a:lnTo>
                  <a:pt x="12069" y="6814"/>
                </a:lnTo>
                <a:lnTo>
                  <a:pt x="11996" y="7154"/>
                </a:lnTo>
                <a:lnTo>
                  <a:pt x="11874" y="7495"/>
                </a:lnTo>
                <a:lnTo>
                  <a:pt x="11753" y="7836"/>
                </a:lnTo>
                <a:lnTo>
                  <a:pt x="11607" y="8152"/>
                </a:lnTo>
                <a:lnTo>
                  <a:pt x="11461" y="8493"/>
                </a:lnTo>
                <a:lnTo>
                  <a:pt x="11290" y="8785"/>
                </a:lnTo>
                <a:lnTo>
                  <a:pt x="11096" y="9077"/>
                </a:lnTo>
                <a:lnTo>
                  <a:pt x="10901" y="9369"/>
                </a:lnTo>
                <a:lnTo>
                  <a:pt x="10682" y="9636"/>
                </a:lnTo>
                <a:lnTo>
                  <a:pt x="10463" y="9880"/>
                </a:lnTo>
                <a:lnTo>
                  <a:pt x="10220" y="10123"/>
                </a:lnTo>
                <a:lnTo>
                  <a:pt x="9952" y="10342"/>
                </a:lnTo>
                <a:lnTo>
                  <a:pt x="9684" y="10537"/>
                </a:lnTo>
                <a:lnTo>
                  <a:pt x="9125" y="10902"/>
                </a:lnTo>
                <a:lnTo>
                  <a:pt x="8516" y="11218"/>
                </a:lnTo>
                <a:lnTo>
                  <a:pt x="7884" y="11534"/>
                </a:lnTo>
                <a:lnTo>
                  <a:pt x="7543" y="11680"/>
                </a:lnTo>
                <a:lnTo>
                  <a:pt x="7202" y="11802"/>
                </a:lnTo>
                <a:lnTo>
                  <a:pt x="6862" y="11899"/>
                </a:lnTo>
                <a:lnTo>
                  <a:pt x="6521" y="11997"/>
                </a:lnTo>
                <a:lnTo>
                  <a:pt x="6156" y="12045"/>
                </a:lnTo>
                <a:lnTo>
                  <a:pt x="5791" y="12118"/>
                </a:lnTo>
                <a:lnTo>
                  <a:pt x="5426" y="12143"/>
                </a:lnTo>
                <a:lnTo>
                  <a:pt x="4696" y="12143"/>
                </a:lnTo>
                <a:lnTo>
                  <a:pt x="4331" y="12094"/>
                </a:lnTo>
                <a:lnTo>
                  <a:pt x="3966" y="12045"/>
                </a:lnTo>
                <a:lnTo>
                  <a:pt x="3601" y="11997"/>
                </a:lnTo>
                <a:lnTo>
                  <a:pt x="2896" y="11826"/>
                </a:lnTo>
                <a:lnTo>
                  <a:pt x="2555" y="11729"/>
                </a:lnTo>
                <a:lnTo>
                  <a:pt x="2239" y="11607"/>
                </a:lnTo>
                <a:lnTo>
                  <a:pt x="1922" y="11461"/>
                </a:lnTo>
                <a:lnTo>
                  <a:pt x="1630" y="11291"/>
                </a:lnTo>
                <a:lnTo>
                  <a:pt x="1338" y="11145"/>
                </a:lnTo>
                <a:lnTo>
                  <a:pt x="998" y="10950"/>
                </a:lnTo>
                <a:lnTo>
                  <a:pt x="852" y="10829"/>
                </a:lnTo>
                <a:lnTo>
                  <a:pt x="730" y="10707"/>
                </a:lnTo>
                <a:lnTo>
                  <a:pt x="633" y="10585"/>
                </a:lnTo>
                <a:lnTo>
                  <a:pt x="584" y="10415"/>
                </a:lnTo>
                <a:lnTo>
                  <a:pt x="560" y="10366"/>
                </a:lnTo>
                <a:lnTo>
                  <a:pt x="535" y="10342"/>
                </a:lnTo>
                <a:lnTo>
                  <a:pt x="462" y="10318"/>
                </a:lnTo>
                <a:lnTo>
                  <a:pt x="365" y="10342"/>
                </a:lnTo>
                <a:lnTo>
                  <a:pt x="316" y="10391"/>
                </a:lnTo>
                <a:lnTo>
                  <a:pt x="243" y="10366"/>
                </a:lnTo>
                <a:lnTo>
                  <a:pt x="146" y="10391"/>
                </a:lnTo>
                <a:lnTo>
                  <a:pt x="73" y="10439"/>
                </a:lnTo>
                <a:lnTo>
                  <a:pt x="0" y="10512"/>
                </a:lnTo>
                <a:lnTo>
                  <a:pt x="0" y="10561"/>
                </a:lnTo>
                <a:lnTo>
                  <a:pt x="0" y="10610"/>
                </a:lnTo>
                <a:lnTo>
                  <a:pt x="146" y="11048"/>
                </a:lnTo>
                <a:lnTo>
                  <a:pt x="316" y="11461"/>
                </a:lnTo>
                <a:lnTo>
                  <a:pt x="487" y="11875"/>
                </a:lnTo>
                <a:lnTo>
                  <a:pt x="681" y="12264"/>
                </a:lnTo>
                <a:lnTo>
                  <a:pt x="900" y="12629"/>
                </a:lnTo>
                <a:lnTo>
                  <a:pt x="1144" y="12994"/>
                </a:lnTo>
                <a:lnTo>
                  <a:pt x="1411" y="13359"/>
                </a:lnTo>
                <a:lnTo>
                  <a:pt x="1679" y="13676"/>
                </a:lnTo>
                <a:lnTo>
                  <a:pt x="1971" y="13992"/>
                </a:lnTo>
                <a:lnTo>
                  <a:pt x="2263" y="14308"/>
                </a:lnTo>
                <a:lnTo>
                  <a:pt x="2604" y="14600"/>
                </a:lnTo>
                <a:lnTo>
                  <a:pt x="2920" y="14868"/>
                </a:lnTo>
                <a:lnTo>
                  <a:pt x="3285" y="15135"/>
                </a:lnTo>
                <a:lnTo>
                  <a:pt x="3650" y="15379"/>
                </a:lnTo>
                <a:lnTo>
                  <a:pt x="4039" y="15598"/>
                </a:lnTo>
                <a:lnTo>
                  <a:pt x="4429" y="15817"/>
                </a:lnTo>
                <a:lnTo>
                  <a:pt x="4866" y="16036"/>
                </a:lnTo>
                <a:lnTo>
                  <a:pt x="5280" y="16230"/>
                </a:lnTo>
                <a:lnTo>
                  <a:pt x="5718" y="16376"/>
                </a:lnTo>
                <a:lnTo>
                  <a:pt x="6156" y="16522"/>
                </a:lnTo>
                <a:lnTo>
                  <a:pt x="6618" y="16644"/>
                </a:lnTo>
                <a:lnTo>
                  <a:pt x="7056" y="16717"/>
                </a:lnTo>
                <a:lnTo>
                  <a:pt x="7494" y="16790"/>
                </a:lnTo>
                <a:lnTo>
                  <a:pt x="7957" y="16839"/>
                </a:lnTo>
                <a:lnTo>
                  <a:pt x="8857" y="16839"/>
                </a:lnTo>
                <a:lnTo>
                  <a:pt x="9319" y="16814"/>
                </a:lnTo>
                <a:lnTo>
                  <a:pt x="9757" y="16741"/>
                </a:lnTo>
                <a:lnTo>
                  <a:pt x="10220" y="16668"/>
                </a:lnTo>
                <a:lnTo>
                  <a:pt x="10658" y="16571"/>
                </a:lnTo>
                <a:lnTo>
                  <a:pt x="11120" y="16425"/>
                </a:lnTo>
                <a:lnTo>
                  <a:pt x="11558" y="16279"/>
                </a:lnTo>
                <a:lnTo>
                  <a:pt x="11923" y="16133"/>
                </a:lnTo>
                <a:lnTo>
                  <a:pt x="12264" y="15987"/>
                </a:lnTo>
                <a:lnTo>
                  <a:pt x="12604" y="15817"/>
                </a:lnTo>
                <a:lnTo>
                  <a:pt x="12920" y="15622"/>
                </a:lnTo>
                <a:lnTo>
                  <a:pt x="13237" y="15427"/>
                </a:lnTo>
                <a:lnTo>
                  <a:pt x="13553" y="15208"/>
                </a:lnTo>
                <a:lnTo>
                  <a:pt x="13845" y="14990"/>
                </a:lnTo>
                <a:lnTo>
                  <a:pt x="14137" y="14746"/>
                </a:lnTo>
                <a:lnTo>
                  <a:pt x="14405" y="14479"/>
                </a:lnTo>
                <a:lnTo>
                  <a:pt x="14672" y="14211"/>
                </a:lnTo>
                <a:lnTo>
                  <a:pt x="14940" y="13943"/>
                </a:lnTo>
                <a:lnTo>
                  <a:pt x="15183" y="13651"/>
                </a:lnTo>
                <a:lnTo>
                  <a:pt x="15402" y="13359"/>
                </a:lnTo>
                <a:lnTo>
                  <a:pt x="15621" y="13043"/>
                </a:lnTo>
                <a:lnTo>
                  <a:pt x="15840" y="12727"/>
                </a:lnTo>
                <a:lnTo>
                  <a:pt x="16035" y="12410"/>
                </a:lnTo>
                <a:lnTo>
                  <a:pt x="16205" y="12070"/>
                </a:lnTo>
                <a:lnTo>
                  <a:pt x="16376" y="11705"/>
                </a:lnTo>
                <a:lnTo>
                  <a:pt x="16546" y="11340"/>
                </a:lnTo>
                <a:lnTo>
                  <a:pt x="16668" y="10975"/>
                </a:lnTo>
                <a:lnTo>
                  <a:pt x="16911" y="10220"/>
                </a:lnTo>
                <a:lnTo>
                  <a:pt x="17106" y="9466"/>
                </a:lnTo>
                <a:lnTo>
                  <a:pt x="17154" y="9101"/>
                </a:lnTo>
                <a:lnTo>
                  <a:pt x="17179" y="8663"/>
                </a:lnTo>
                <a:lnTo>
                  <a:pt x="17179" y="8176"/>
                </a:lnTo>
                <a:lnTo>
                  <a:pt x="17179" y="7665"/>
                </a:lnTo>
                <a:lnTo>
                  <a:pt x="17106" y="6717"/>
                </a:lnTo>
                <a:lnTo>
                  <a:pt x="17057" y="6352"/>
                </a:lnTo>
                <a:lnTo>
                  <a:pt x="17008" y="6108"/>
                </a:lnTo>
                <a:lnTo>
                  <a:pt x="16814" y="5524"/>
                </a:lnTo>
                <a:lnTo>
                  <a:pt x="16619" y="4965"/>
                </a:lnTo>
                <a:lnTo>
                  <a:pt x="16376" y="4429"/>
                </a:lnTo>
                <a:lnTo>
                  <a:pt x="16108" y="3918"/>
                </a:lnTo>
                <a:lnTo>
                  <a:pt x="15816" y="3432"/>
                </a:lnTo>
                <a:lnTo>
                  <a:pt x="15475" y="2969"/>
                </a:lnTo>
                <a:lnTo>
                  <a:pt x="15110" y="2507"/>
                </a:lnTo>
                <a:lnTo>
                  <a:pt x="14697" y="2093"/>
                </a:lnTo>
                <a:lnTo>
                  <a:pt x="14283" y="1704"/>
                </a:lnTo>
                <a:lnTo>
                  <a:pt x="13845" y="1363"/>
                </a:lnTo>
                <a:lnTo>
                  <a:pt x="13358" y="1023"/>
                </a:lnTo>
                <a:lnTo>
                  <a:pt x="12872" y="706"/>
                </a:lnTo>
                <a:lnTo>
                  <a:pt x="12361" y="439"/>
                </a:lnTo>
                <a:lnTo>
                  <a:pt x="12093" y="341"/>
                </a:lnTo>
                <a:lnTo>
                  <a:pt x="11826" y="244"/>
                </a:lnTo>
                <a:lnTo>
                  <a:pt x="11558" y="147"/>
                </a:lnTo>
                <a:lnTo>
                  <a:pt x="11266" y="98"/>
                </a:lnTo>
                <a:lnTo>
                  <a:pt x="10998" y="49"/>
                </a:lnTo>
                <a:lnTo>
                  <a:pt x="1070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" name="Google Shape;609;p48"/>
          <p:cNvSpPr/>
          <p:nvPr/>
        </p:nvSpPr>
        <p:spPr>
          <a:xfrm>
            <a:off x="7789428" y="1251404"/>
            <a:ext cx="355212" cy="349860"/>
          </a:xfrm>
          <a:custGeom>
            <a:avLst/>
            <a:gdLst/>
            <a:ahLst/>
            <a:cxnLst/>
            <a:rect l="l" t="t" r="r" b="b"/>
            <a:pathLst>
              <a:path w="20975" h="20659" extrusionOk="0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" name="Google Shape;610;p48"/>
          <p:cNvSpPr/>
          <p:nvPr/>
        </p:nvSpPr>
        <p:spPr>
          <a:xfrm>
            <a:off x="8253381" y="1263766"/>
            <a:ext cx="332959" cy="318141"/>
          </a:xfrm>
          <a:custGeom>
            <a:avLst/>
            <a:gdLst/>
            <a:ahLst/>
            <a:cxnLst/>
            <a:rect l="l" t="t" r="r" b="b"/>
            <a:pathLst>
              <a:path w="19661" h="18786" extrusionOk="0">
                <a:moveTo>
                  <a:pt x="10269" y="1460"/>
                </a:moveTo>
                <a:lnTo>
                  <a:pt x="10755" y="1485"/>
                </a:lnTo>
                <a:lnTo>
                  <a:pt x="11266" y="1533"/>
                </a:lnTo>
                <a:lnTo>
                  <a:pt x="11753" y="1631"/>
                </a:lnTo>
                <a:lnTo>
                  <a:pt x="11680" y="1728"/>
                </a:lnTo>
                <a:lnTo>
                  <a:pt x="11631" y="1850"/>
                </a:lnTo>
                <a:lnTo>
                  <a:pt x="11631" y="1874"/>
                </a:lnTo>
                <a:lnTo>
                  <a:pt x="11656" y="1874"/>
                </a:lnTo>
                <a:lnTo>
                  <a:pt x="11753" y="1850"/>
                </a:lnTo>
                <a:lnTo>
                  <a:pt x="11826" y="1825"/>
                </a:lnTo>
                <a:lnTo>
                  <a:pt x="12021" y="1752"/>
                </a:lnTo>
                <a:lnTo>
                  <a:pt x="12069" y="1728"/>
                </a:lnTo>
                <a:lnTo>
                  <a:pt x="12386" y="1825"/>
                </a:lnTo>
                <a:lnTo>
                  <a:pt x="12361" y="1850"/>
                </a:lnTo>
                <a:lnTo>
                  <a:pt x="12264" y="1923"/>
                </a:lnTo>
                <a:lnTo>
                  <a:pt x="12167" y="2020"/>
                </a:lnTo>
                <a:lnTo>
                  <a:pt x="12021" y="2239"/>
                </a:lnTo>
                <a:lnTo>
                  <a:pt x="12021" y="2263"/>
                </a:lnTo>
                <a:lnTo>
                  <a:pt x="12045" y="2263"/>
                </a:lnTo>
                <a:lnTo>
                  <a:pt x="12264" y="2166"/>
                </a:lnTo>
                <a:lnTo>
                  <a:pt x="12483" y="2069"/>
                </a:lnTo>
                <a:lnTo>
                  <a:pt x="12605" y="2020"/>
                </a:lnTo>
                <a:lnTo>
                  <a:pt x="12751" y="1971"/>
                </a:lnTo>
                <a:lnTo>
                  <a:pt x="13091" y="2142"/>
                </a:lnTo>
                <a:lnTo>
                  <a:pt x="13164" y="2166"/>
                </a:lnTo>
                <a:lnTo>
                  <a:pt x="12970" y="2239"/>
                </a:lnTo>
                <a:lnTo>
                  <a:pt x="12799" y="2336"/>
                </a:lnTo>
                <a:lnTo>
                  <a:pt x="12629" y="2434"/>
                </a:lnTo>
                <a:lnTo>
                  <a:pt x="12483" y="2580"/>
                </a:lnTo>
                <a:lnTo>
                  <a:pt x="12459" y="2628"/>
                </a:lnTo>
                <a:lnTo>
                  <a:pt x="12459" y="2677"/>
                </a:lnTo>
                <a:lnTo>
                  <a:pt x="12507" y="2701"/>
                </a:lnTo>
                <a:lnTo>
                  <a:pt x="12556" y="2701"/>
                </a:lnTo>
                <a:lnTo>
                  <a:pt x="12726" y="2653"/>
                </a:lnTo>
                <a:lnTo>
                  <a:pt x="12897" y="2604"/>
                </a:lnTo>
                <a:lnTo>
                  <a:pt x="13237" y="2458"/>
                </a:lnTo>
                <a:lnTo>
                  <a:pt x="13408" y="2409"/>
                </a:lnTo>
                <a:lnTo>
                  <a:pt x="13578" y="2385"/>
                </a:lnTo>
                <a:lnTo>
                  <a:pt x="14162" y="2701"/>
                </a:lnTo>
                <a:lnTo>
                  <a:pt x="13967" y="2750"/>
                </a:lnTo>
                <a:lnTo>
                  <a:pt x="13578" y="2847"/>
                </a:lnTo>
                <a:lnTo>
                  <a:pt x="13383" y="2945"/>
                </a:lnTo>
                <a:lnTo>
                  <a:pt x="13310" y="2993"/>
                </a:lnTo>
                <a:lnTo>
                  <a:pt x="13262" y="3066"/>
                </a:lnTo>
                <a:lnTo>
                  <a:pt x="13310" y="3115"/>
                </a:lnTo>
                <a:lnTo>
                  <a:pt x="13383" y="3139"/>
                </a:lnTo>
                <a:lnTo>
                  <a:pt x="13554" y="3139"/>
                </a:lnTo>
                <a:lnTo>
                  <a:pt x="13846" y="3042"/>
                </a:lnTo>
                <a:lnTo>
                  <a:pt x="14186" y="2993"/>
                </a:lnTo>
                <a:lnTo>
                  <a:pt x="14551" y="2920"/>
                </a:lnTo>
                <a:lnTo>
                  <a:pt x="14916" y="3139"/>
                </a:lnTo>
                <a:lnTo>
                  <a:pt x="14527" y="3261"/>
                </a:lnTo>
                <a:lnTo>
                  <a:pt x="14162" y="3407"/>
                </a:lnTo>
                <a:lnTo>
                  <a:pt x="13870" y="3553"/>
                </a:lnTo>
                <a:lnTo>
                  <a:pt x="13651" y="3675"/>
                </a:lnTo>
                <a:lnTo>
                  <a:pt x="13627" y="3723"/>
                </a:lnTo>
                <a:lnTo>
                  <a:pt x="13602" y="3772"/>
                </a:lnTo>
                <a:lnTo>
                  <a:pt x="13651" y="3821"/>
                </a:lnTo>
                <a:lnTo>
                  <a:pt x="13700" y="3845"/>
                </a:lnTo>
                <a:lnTo>
                  <a:pt x="13846" y="3845"/>
                </a:lnTo>
                <a:lnTo>
                  <a:pt x="13967" y="3821"/>
                </a:lnTo>
                <a:lnTo>
                  <a:pt x="14235" y="3748"/>
                </a:lnTo>
                <a:lnTo>
                  <a:pt x="14770" y="3553"/>
                </a:lnTo>
                <a:lnTo>
                  <a:pt x="15087" y="3480"/>
                </a:lnTo>
                <a:lnTo>
                  <a:pt x="15379" y="3431"/>
                </a:lnTo>
                <a:lnTo>
                  <a:pt x="15865" y="3772"/>
                </a:lnTo>
                <a:lnTo>
                  <a:pt x="16036" y="3894"/>
                </a:lnTo>
                <a:lnTo>
                  <a:pt x="15792" y="3918"/>
                </a:lnTo>
                <a:lnTo>
                  <a:pt x="15525" y="3942"/>
                </a:lnTo>
                <a:lnTo>
                  <a:pt x="15038" y="4064"/>
                </a:lnTo>
                <a:lnTo>
                  <a:pt x="14551" y="4210"/>
                </a:lnTo>
                <a:lnTo>
                  <a:pt x="14138" y="4356"/>
                </a:lnTo>
                <a:lnTo>
                  <a:pt x="14113" y="4380"/>
                </a:lnTo>
                <a:lnTo>
                  <a:pt x="14138" y="4405"/>
                </a:lnTo>
                <a:lnTo>
                  <a:pt x="14284" y="4405"/>
                </a:lnTo>
                <a:lnTo>
                  <a:pt x="14600" y="4380"/>
                </a:lnTo>
                <a:lnTo>
                  <a:pt x="15257" y="4283"/>
                </a:lnTo>
                <a:lnTo>
                  <a:pt x="15841" y="4210"/>
                </a:lnTo>
                <a:lnTo>
                  <a:pt x="16400" y="4186"/>
                </a:lnTo>
                <a:lnTo>
                  <a:pt x="16644" y="4405"/>
                </a:lnTo>
                <a:lnTo>
                  <a:pt x="16863" y="4648"/>
                </a:lnTo>
                <a:lnTo>
                  <a:pt x="16741" y="4599"/>
                </a:lnTo>
                <a:lnTo>
                  <a:pt x="16619" y="4575"/>
                </a:lnTo>
                <a:lnTo>
                  <a:pt x="16376" y="4575"/>
                </a:lnTo>
                <a:lnTo>
                  <a:pt x="16133" y="4599"/>
                </a:lnTo>
                <a:lnTo>
                  <a:pt x="15914" y="4648"/>
                </a:lnTo>
                <a:lnTo>
                  <a:pt x="15306" y="4770"/>
                </a:lnTo>
                <a:lnTo>
                  <a:pt x="15160" y="4794"/>
                </a:lnTo>
                <a:lnTo>
                  <a:pt x="15014" y="4867"/>
                </a:lnTo>
                <a:lnTo>
                  <a:pt x="14868" y="4916"/>
                </a:lnTo>
                <a:lnTo>
                  <a:pt x="14722" y="4964"/>
                </a:lnTo>
                <a:lnTo>
                  <a:pt x="14941" y="4989"/>
                </a:lnTo>
                <a:lnTo>
                  <a:pt x="15184" y="5037"/>
                </a:lnTo>
                <a:lnTo>
                  <a:pt x="15427" y="5013"/>
                </a:lnTo>
                <a:lnTo>
                  <a:pt x="15671" y="4964"/>
                </a:lnTo>
                <a:lnTo>
                  <a:pt x="15987" y="4916"/>
                </a:lnTo>
                <a:lnTo>
                  <a:pt x="16279" y="4891"/>
                </a:lnTo>
                <a:lnTo>
                  <a:pt x="16595" y="4867"/>
                </a:lnTo>
                <a:lnTo>
                  <a:pt x="16887" y="4794"/>
                </a:lnTo>
                <a:lnTo>
                  <a:pt x="16911" y="4770"/>
                </a:lnTo>
                <a:lnTo>
                  <a:pt x="16936" y="4721"/>
                </a:lnTo>
                <a:lnTo>
                  <a:pt x="17276" y="5135"/>
                </a:lnTo>
                <a:lnTo>
                  <a:pt x="17568" y="5597"/>
                </a:lnTo>
                <a:lnTo>
                  <a:pt x="17447" y="5524"/>
                </a:lnTo>
                <a:lnTo>
                  <a:pt x="17301" y="5475"/>
                </a:lnTo>
                <a:lnTo>
                  <a:pt x="17009" y="5402"/>
                </a:lnTo>
                <a:lnTo>
                  <a:pt x="16717" y="5402"/>
                </a:lnTo>
                <a:lnTo>
                  <a:pt x="16425" y="5427"/>
                </a:lnTo>
                <a:lnTo>
                  <a:pt x="16230" y="5451"/>
                </a:lnTo>
                <a:lnTo>
                  <a:pt x="16036" y="5500"/>
                </a:lnTo>
                <a:lnTo>
                  <a:pt x="15646" y="5621"/>
                </a:lnTo>
                <a:lnTo>
                  <a:pt x="15281" y="5767"/>
                </a:lnTo>
                <a:lnTo>
                  <a:pt x="14916" y="5889"/>
                </a:lnTo>
                <a:lnTo>
                  <a:pt x="14916" y="5889"/>
                </a:lnTo>
                <a:lnTo>
                  <a:pt x="15549" y="5840"/>
                </a:lnTo>
                <a:lnTo>
                  <a:pt x="16181" y="5743"/>
                </a:lnTo>
                <a:lnTo>
                  <a:pt x="16546" y="5719"/>
                </a:lnTo>
                <a:lnTo>
                  <a:pt x="16911" y="5719"/>
                </a:lnTo>
                <a:lnTo>
                  <a:pt x="17252" y="5792"/>
                </a:lnTo>
                <a:lnTo>
                  <a:pt x="17617" y="5913"/>
                </a:lnTo>
                <a:lnTo>
                  <a:pt x="17690" y="5913"/>
                </a:lnTo>
                <a:lnTo>
                  <a:pt x="17739" y="5865"/>
                </a:lnTo>
                <a:lnTo>
                  <a:pt x="17982" y="6376"/>
                </a:lnTo>
                <a:lnTo>
                  <a:pt x="17885" y="6278"/>
                </a:lnTo>
                <a:lnTo>
                  <a:pt x="17763" y="6230"/>
                </a:lnTo>
                <a:lnTo>
                  <a:pt x="17617" y="6181"/>
                </a:lnTo>
                <a:lnTo>
                  <a:pt x="17471" y="6157"/>
                </a:lnTo>
                <a:lnTo>
                  <a:pt x="17130" y="6132"/>
                </a:lnTo>
                <a:lnTo>
                  <a:pt x="16765" y="6157"/>
                </a:lnTo>
                <a:lnTo>
                  <a:pt x="16425" y="6230"/>
                </a:lnTo>
                <a:lnTo>
                  <a:pt x="16084" y="6303"/>
                </a:lnTo>
                <a:lnTo>
                  <a:pt x="15549" y="6449"/>
                </a:lnTo>
                <a:lnTo>
                  <a:pt x="15525" y="6473"/>
                </a:lnTo>
                <a:lnTo>
                  <a:pt x="15549" y="6497"/>
                </a:lnTo>
                <a:lnTo>
                  <a:pt x="15817" y="6522"/>
                </a:lnTo>
                <a:lnTo>
                  <a:pt x="16108" y="6522"/>
                </a:lnTo>
                <a:lnTo>
                  <a:pt x="16400" y="6497"/>
                </a:lnTo>
                <a:lnTo>
                  <a:pt x="16668" y="6473"/>
                </a:lnTo>
                <a:lnTo>
                  <a:pt x="17082" y="6449"/>
                </a:lnTo>
                <a:lnTo>
                  <a:pt x="17301" y="6449"/>
                </a:lnTo>
                <a:lnTo>
                  <a:pt x="17495" y="6473"/>
                </a:lnTo>
                <a:lnTo>
                  <a:pt x="17641" y="6522"/>
                </a:lnTo>
                <a:lnTo>
                  <a:pt x="17763" y="6570"/>
                </a:lnTo>
                <a:lnTo>
                  <a:pt x="17885" y="6619"/>
                </a:lnTo>
                <a:lnTo>
                  <a:pt x="18031" y="6643"/>
                </a:lnTo>
                <a:lnTo>
                  <a:pt x="18055" y="6643"/>
                </a:lnTo>
                <a:lnTo>
                  <a:pt x="18079" y="6619"/>
                </a:lnTo>
                <a:lnTo>
                  <a:pt x="18225" y="6984"/>
                </a:lnTo>
                <a:lnTo>
                  <a:pt x="17958" y="6911"/>
                </a:lnTo>
                <a:lnTo>
                  <a:pt x="17641" y="6862"/>
                </a:lnTo>
                <a:lnTo>
                  <a:pt x="17301" y="6862"/>
                </a:lnTo>
                <a:lnTo>
                  <a:pt x="16984" y="6911"/>
                </a:lnTo>
                <a:lnTo>
                  <a:pt x="16644" y="6984"/>
                </a:lnTo>
                <a:lnTo>
                  <a:pt x="16327" y="7081"/>
                </a:lnTo>
                <a:lnTo>
                  <a:pt x="16036" y="7203"/>
                </a:lnTo>
                <a:lnTo>
                  <a:pt x="15768" y="7325"/>
                </a:lnTo>
                <a:lnTo>
                  <a:pt x="15768" y="7349"/>
                </a:lnTo>
                <a:lnTo>
                  <a:pt x="15792" y="7373"/>
                </a:lnTo>
                <a:lnTo>
                  <a:pt x="16108" y="7349"/>
                </a:lnTo>
                <a:lnTo>
                  <a:pt x="16400" y="7325"/>
                </a:lnTo>
                <a:lnTo>
                  <a:pt x="17009" y="7252"/>
                </a:lnTo>
                <a:lnTo>
                  <a:pt x="17325" y="7227"/>
                </a:lnTo>
                <a:lnTo>
                  <a:pt x="17641" y="7203"/>
                </a:lnTo>
                <a:lnTo>
                  <a:pt x="17933" y="7179"/>
                </a:lnTo>
                <a:lnTo>
                  <a:pt x="18250" y="7130"/>
                </a:lnTo>
                <a:lnTo>
                  <a:pt x="18274" y="7106"/>
                </a:lnTo>
                <a:lnTo>
                  <a:pt x="18542" y="7909"/>
                </a:lnTo>
                <a:lnTo>
                  <a:pt x="18298" y="7860"/>
                </a:lnTo>
                <a:lnTo>
                  <a:pt x="18055" y="7860"/>
                </a:lnTo>
                <a:lnTo>
                  <a:pt x="17568" y="7836"/>
                </a:lnTo>
                <a:lnTo>
                  <a:pt x="17179" y="7811"/>
                </a:lnTo>
                <a:lnTo>
                  <a:pt x="16765" y="7836"/>
                </a:lnTo>
                <a:lnTo>
                  <a:pt x="16571" y="7860"/>
                </a:lnTo>
                <a:lnTo>
                  <a:pt x="16376" y="7909"/>
                </a:lnTo>
                <a:lnTo>
                  <a:pt x="16206" y="7957"/>
                </a:lnTo>
                <a:lnTo>
                  <a:pt x="16011" y="8055"/>
                </a:lnTo>
                <a:lnTo>
                  <a:pt x="15987" y="8055"/>
                </a:lnTo>
                <a:lnTo>
                  <a:pt x="15987" y="8079"/>
                </a:lnTo>
                <a:lnTo>
                  <a:pt x="16011" y="8103"/>
                </a:lnTo>
                <a:lnTo>
                  <a:pt x="16036" y="8128"/>
                </a:lnTo>
                <a:lnTo>
                  <a:pt x="16425" y="8152"/>
                </a:lnTo>
                <a:lnTo>
                  <a:pt x="16790" y="8128"/>
                </a:lnTo>
                <a:lnTo>
                  <a:pt x="17568" y="8128"/>
                </a:lnTo>
                <a:lnTo>
                  <a:pt x="17836" y="8152"/>
                </a:lnTo>
                <a:lnTo>
                  <a:pt x="18104" y="8200"/>
                </a:lnTo>
                <a:lnTo>
                  <a:pt x="18371" y="8225"/>
                </a:lnTo>
                <a:lnTo>
                  <a:pt x="18639" y="8249"/>
                </a:lnTo>
                <a:lnTo>
                  <a:pt x="18858" y="9076"/>
                </a:lnTo>
                <a:lnTo>
                  <a:pt x="18566" y="8882"/>
                </a:lnTo>
                <a:lnTo>
                  <a:pt x="18225" y="8711"/>
                </a:lnTo>
                <a:lnTo>
                  <a:pt x="17885" y="8565"/>
                </a:lnTo>
                <a:lnTo>
                  <a:pt x="17568" y="8444"/>
                </a:lnTo>
                <a:lnTo>
                  <a:pt x="17276" y="8371"/>
                </a:lnTo>
                <a:lnTo>
                  <a:pt x="17082" y="8322"/>
                </a:lnTo>
                <a:lnTo>
                  <a:pt x="16887" y="8298"/>
                </a:lnTo>
                <a:lnTo>
                  <a:pt x="16717" y="8298"/>
                </a:lnTo>
                <a:lnTo>
                  <a:pt x="16546" y="8322"/>
                </a:lnTo>
                <a:lnTo>
                  <a:pt x="16473" y="8346"/>
                </a:lnTo>
                <a:lnTo>
                  <a:pt x="16400" y="8395"/>
                </a:lnTo>
                <a:lnTo>
                  <a:pt x="16352" y="8444"/>
                </a:lnTo>
                <a:lnTo>
                  <a:pt x="16303" y="8517"/>
                </a:lnTo>
                <a:lnTo>
                  <a:pt x="16327" y="8541"/>
                </a:lnTo>
                <a:lnTo>
                  <a:pt x="16449" y="8590"/>
                </a:lnTo>
                <a:lnTo>
                  <a:pt x="16595" y="8614"/>
                </a:lnTo>
                <a:lnTo>
                  <a:pt x="16887" y="8687"/>
                </a:lnTo>
                <a:lnTo>
                  <a:pt x="17179" y="8711"/>
                </a:lnTo>
                <a:lnTo>
                  <a:pt x="17471" y="8784"/>
                </a:lnTo>
                <a:lnTo>
                  <a:pt x="17812" y="8930"/>
                </a:lnTo>
                <a:lnTo>
                  <a:pt x="18128" y="9076"/>
                </a:lnTo>
                <a:lnTo>
                  <a:pt x="18420" y="9271"/>
                </a:lnTo>
                <a:lnTo>
                  <a:pt x="18712" y="9466"/>
                </a:lnTo>
                <a:lnTo>
                  <a:pt x="18420" y="9295"/>
                </a:lnTo>
                <a:lnTo>
                  <a:pt x="18250" y="9198"/>
                </a:lnTo>
                <a:lnTo>
                  <a:pt x="18055" y="9101"/>
                </a:lnTo>
                <a:lnTo>
                  <a:pt x="17690" y="9003"/>
                </a:lnTo>
                <a:lnTo>
                  <a:pt x="17276" y="8930"/>
                </a:lnTo>
                <a:lnTo>
                  <a:pt x="16887" y="8906"/>
                </a:lnTo>
                <a:lnTo>
                  <a:pt x="16473" y="8930"/>
                </a:lnTo>
                <a:lnTo>
                  <a:pt x="16084" y="8979"/>
                </a:lnTo>
                <a:lnTo>
                  <a:pt x="15695" y="9101"/>
                </a:lnTo>
                <a:lnTo>
                  <a:pt x="15330" y="9247"/>
                </a:lnTo>
                <a:lnTo>
                  <a:pt x="15160" y="9344"/>
                </a:lnTo>
                <a:lnTo>
                  <a:pt x="14941" y="9441"/>
                </a:lnTo>
                <a:lnTo>
                  <a:pt x="14746" y="9587"/>
                </a:lnTo>
                <a:lnTo>
                  <a:pt x="14551" y="9758"/>
                </a:lnTo>
                <a:lnTo>
                  <a:pt x="14478" y="9198"/>
                </a:lnTo>
                <a:lnTo>
                  <a:pt x="14381" y="8638"/>
                </a:lnTo>
                <a:lnTo>
                  <a:pt x="14259" y="8103"/>
                </a:lnTo>
                <a:lnTo>
                  <a:pt x="14113" y="7568"/>
                </a:lnTo>
                <a:lnTo>
                  <a:pt x="13943" y="7033"/>
                </a:lnTo>
                <a:lnTo>
                  <a:pt x="13748" y="6497"/>
                </a:lnTo>
                <a:lnTo>
                  <a:pt x="13529" y="5986"/>
                </a:lnTo>
                <a:lnTo>
                  <a:pt x="13286" y="5500"/>
                </a:lnTo>
                <a:lnTo>
                  <a:pt x="12799" y="4526"/>
                </a:lnTo>
                <a:lnTo>
                  <a:pt x="12532" y="4040"/>
                </a:lnTo>
                <a:lnTo>
                  <a:pt x="12264" y="3577"/>
                </a:lnTo>
                <a:lnTo>
                  <a:pt x="12045" y="3237"/>
                </a:lnTo>
                <a:lnTo>
                  <a:pt x="11802" y="2896"/>
                </a:lnTo>
                <a:lnTo>
                  <a:pt x="11656" y="2726"/>
                </a:lnTo>
                <a:lnTo>
                  <a:pt x="11485" y="2580"/>
                </a:lnTo>
                <a:lnTo>
                  <a:pt x="11339" y="2482"/>
                </a:lnTo>
                <a:lnTo>
                  <a:pt x="11145" y="2385"/>
                </a:lnTo>
                <a:lnTo>
                  <a:pt x="11072" y="2385"/>
                </a:lnTo>
                <a:lnTo>
                  <a:pt x="11047" y="2434"/>
                </a:lnTo>
                <a:lnTo>
                  <a:pt x="11023" y="2482"/>
                </a:lnTo>
                <a:lnTo>
                  <a:pt x="11047" y="2555"/>
                </a:lnTo>
                <a:lnTo>
                  <a:pt x="11339" y="2896"/>
                </a:lnTo>
                <a:lnTo>
                  <a:pt x="11631" y="3285"/>
                </a:lnTo>
                <a:lnTo>
                  <a:pt x="11875" y="3650"/>
                </a:lnTo>
                <a:lnTo>
                  <a:pt x="12118" y="4040"/>
                </a:lnTo>
                <a:lnTo>
                  <a:pt x="12556" y="4843"/>
                </a:lnTo>
                <a:lnTo>
                  <a:pt x="12970" y="5670"/>
                </a:lnTo>
                <a:lnTo>
                  <a:pt x="13189" y="6157"/>
                </a:lnTo>
                <a:lnTo>
                  <a:pt x="13383" y="6643"/>
                </a:lnTo>
                <a:lnTo>
                  <a:pt x="13578" y="7154"/>
                </a:lnTo>
                <a:lnTo>
                  <a:pt x="13724" y="7665"/>
                </a:lnTo>
                <a:lnTo>
                  <a:pt x="13870" y="8176"/>
                </a:lnTo>
                <a:lnTo>
                  <a:pt x="13992" y="8687"/>
                </a:lnTo>
                <a:lnTo>
                  <a:pt x="14089" y="9222"/>
                </a:lnTo>
                <a:lnTo>
                  <a:pt x="14138" y="9733"/>
                </a:lnTo>
                <a:lnTo>
                  <a:pt x="13967" y="9563"/>
                </a:lnTo>
                <a:lnTo>
                  <a:pt x="13773" y="9393"/>
                </a:lnTo>
                <a:lnTo>
                  <a:pt x="13578" y="9222"/>
                </a:lnTo>
                <a:lnTo>
                  <a:pt x="13383" y="9101"/>
                </a:lnTo>
                <a:lnTo>
                  <a:pt x="13213" y="9003"/>
                </a:lnTo>
                <a:lnTo>
                  <a:pt x="13043" y="8930"/>
                </a:lnTo>
                <a:lnTo>
                  <a:pt x="12702" y="8833"/>
                </a:lnTo>
                <a:lnTo>
                  <a:pt x="12337" y="8784"/>
                </a:lnTo>
                <a:lnTo>
                  <a:pt x="11972" y="8760"/>
                </a:lnTo>
                <a:lnTo>
                  <a:pt x="11631" y="8760"/>
                </a:lnTo>
                <a:lnTo>
                  <a:pt x="11315" y="8833"/>
                </a:lnTo>
                <a:lnTo>
                  <a:pt x="10999" y="8930"/>
                </a:lnTo>
                <a:lnTo>
                  <a:pt x="10682" y="9052"/>
                </a:lnTo>
                <a:lnTo>
                  <a:pt x="10390" y="9222"/>
                </a:lnTo>
                <a:lnTo>
                  <a:pt x="10220" y="9295"/>
                </a:lnTo>
                <a:lnTo>
                  <a:pt x="10074" y="9417"/>
                </a:lnTo>
                <a:lnTo>
                  <a:pt x="10123" y="9271"/>
                </a:lnTo>
                <a:lnTo>
                  <a:pt x="10171" y="9125"/>
                </a:lnTo>
                <a:lnTo>
                  <a:pt x="10220" y="8833"/>
                </a:lnTo>
                <a:lnTo>
                  <a:pt x="10244" y="8225"/>
                </a:lnTo>
                <a:lnTo>
                  <a:pt x="10269" y="7738"/>
                </a:lnTo>
                <a:lnTo>
                  <a:pt x="10269" y="7227"/>
                </a:lnTo>
                <a:lnTo>
                  <a:pt x="10244" y="6230"/>
                </a:lnTo>
                <a:lnTo>
                  <a:pt x="10171" y="4186"/>
                </a:lnTo>
                <a:lnTo>
                  <a:pt x="10171" y="3772"/>
                </a:lnTo>
                <a:lnTo>
                  <a:pt x="10171" y="3310"/>
                </a:lnTo>
                <a:lnTo>
                  <a:pt x="10147" y="2872"/>
                </a:lnTo>
                <a:lnTo>
                  <a:pt x="10123" y="2653"/>
                </a:lnTo>
                <a:lnTo>
                  <a:pt x="10074" y="2458"/>
                </a:lnTo>
                <a:lnTo>
                  <a:pt x="10050" y="2409"/>
                </a:lnTo>
                <a:lnTo>
                  <a:pt x="10025" y="2385"/>
                </a:lnTo>
                <a:lnTo>
                  <a:pt x="9952" y="2361"/>
                </a:lnTo>
                <a:lnTo>
                  <a:pt x="9879" y="2385"/>
                </a:lnTo>
                <a:lnTo>
                  <a:pt x="9831" y="2458"/>
                </a:lnTo>
                <a:lnTo>
                  <a:pt x="9782" y="2628"/>
                </a:lnTo>
                <a:lnTo>
                  <a:pt x="9733" y="2823"/>
                </a:lnTo>
                <a:lnTo>
                  <a:pt x="9709" y="3042"/>
                </a:lnTo>
                <a:lnTo>
                  <a:pt x="9685" y="3237"/>
                </a:lnTo>
                <a:lnTo>
                  <a:pt x="9685" y="3650"/>
                </a:lnTo>
                <a:lnTo>
                  <a:pt x="9685" y="4040"/>
                </a:lnTo>
                <a:lnTo>
                  <a:pt x="9709" y="4989"/>
                </a:lnTo>
                <a:lnTo>
                  <a:pt x="9758" y="5913"/>
                </a:lnTo>
                <a:lnTo>
                  <a:pt x="9782" y="6862"/>
                </a:lnTo>
                <a:lnTo>
                  <a:pt x="9782" y="7787"/>
                </a:lnTo>
                <a:lnTo>
                  <a:pt x="9733" y="8638"/>
                </a:lnTo>
                <a:lnTo>
                  <a:pt x="9685" y="8930"/>
                </a:lnTo>
                <a:lnTo>
                  <a:pt x="9660" y="9198"/>
                </a:lnTo>
                <a:lnTo>
                  <a:pt x="9441" y="9052"/>
                </a:lnTo>
                <a:lnTo>
                  <a:pt x="9222" y="8930"/>
                </a:lnTo>
                <a:lnTo>
                  <a:pt x="8979" y="8833"/>
                </a:lnTo>
                <a:lnTo>
                  <a:pt x="8711" y="8760"/>
                </a:lnTo>
                <a:lnTo>
                  <a:pt x="8444" y="8711"/>
                </a:lnTo>
                <a:lnTo>
                  <a:pt x="7690" y="8711"/>
                </a:lnTo>
                <a:lnTo>
                  <a:pt x="7325" y="8784"/>
                </a:lnTo>
                <a:lnTo>
                  <a:pt x="6960" y="8882"/>
                </a:lnTo>
                <a:lnTo>
                  <a:pt x="6619" y="8979"/>
                </a:lnTo>
                <a:lnTo>
                  <a:pt x="6278" y="9125"/>
                </a:lnTo>
                <a:lnTo>
                  <a:pt x="5913" y="9295"/>
                </a:lnTo>
                <a:lnTo>
                  <a:pt x="5548" y="9514"/>
                </a:lnTo>
                <a:lnTo>
                  <a:pt x="5548" y="9393"/>
                </a:lnTo>
                <a:lnTo>
                  <a:pt x="5548" y="9295"/>
                </a:lnTo>
                <a:lnTo>
                  <a:pt x="5646" y="8760"/>
                </a:lnTo>
                <a:lnTo>
                  <a:pt x="5792" y="8249"/>
                </a:lnTo>
                <a:lnTo>
                  <a:pt x="5938" y="7763"/>
                </a:lnTo>
                <a:lnTo>
                  <a:pt x="6132" y="7252"/>
                </a:lnTo>
                <a:lnTo>
                  <a:pt x="6400" y="6473"/>
                </a:lnTo>
                <a:lnTo>
                  <a:pt x="6570" y="6084"/>
                </a:lnTo>
                <a:lnTo>
                  <a:pt x="6741" y="5719"/>
                </a:lnTo>
                <a:lnTo>
                  <a:pt x="7227" y="4867"/>
                </a:lnTo>
                <a:lnTo>
                  <a:pt x="7738" y="4015"/>
                </a:lnTo>
                <a:lnTo>
                  <a:pt x="8249" y="3212"/>
                </a:lnTo>
                <a:lnTo>
                  <a:pt x="8492" y="2799"/>
                </a:lnTo>
                <a:lnTo>
                  <a:pt x="8590" y="2580"/>
                </a:lnTo>
                <a:lnTo>
                  <a:pt x="8687" y="2361"/>
                </a:lnTo>
                <a:lnTo>
                  <a:pt x="8663" y="2312"/>
                </a:lnTo>
                <a:lnTo>
                  <a:pt x="8638" y="2263"/>
                </a:lnTo>
                <a:lnTo>
                  <a:pt x="8590" y="2239"/>
                </a:lnTo>
                <a:lnTo>
                  <a:pt x="8517" y="2263"/>
                </a:lnTo>
                <a:lnTo>
                  <a:pt x="8371" y="2434"/>
                </a:lnTo>
                <a:lnTo>
                  <a:pt x="8225" y="2580"/>
                </a:lnTo>
                <a:lnTo>
                  <a:pt x="7933" y="2920"/>
                </a:lnTo>
                <a:lnTo>
                  <a:pt x="7690" y="3285"/>
                </a:lnTo>
                <a:lnTo>
                  <a:pt x="7422" y="3650"/>
                </a:lnTo>
                <a:lnTo>
                  <a:pt x="7154" y="4064"/>
                </a:lnTo>
                <a:lnTo>
                  <a:pt x="6911" y="4478"/>
                </a:lnTo>
                <a:lnTo>
                  <a:pt x="6424" y="5329"/>
                </a:lnTo>
                <a:lnTo>
                  <a:pt x="6230" y="5694"/>
                </a:lnTo>
                <a:lnTo>
                  <a:pt x="6059" y="6084"/>
                </a:lnTo>
                <a:lnTo>
                  <a:pt x="5767" y="6838"/>
                </a:lnTo>
                <a:lnTo>
                  <a:pt x="5621" y="7227"/>
                </a:lnTo>
                <a:lnTo>
                  <a:pt x="5402" y="7933"/>
                </a:lnTo>
                <a:lnTo>
                  <a:pt x="5281" y="8346"/>
                </a:lnTo>
                <a:lnTo>
                  <a:pt x="5159" y="8784"/>
                </a:lnTo>
                <a:lnTo>
                  <a:pt x="5086" y="9174"/>
                </a:lnTo>
                <a:lnTo>
                  <a:pt x="5062" y="9514"/>
                </a:lnTo>
                <a:lnTo>
                  <a:pt x="4916" y="9393"/>
                </a:lnTo>
                <a:lnTo>
                  <a:pt x="4770" y="9295"/>
                </a:lnTo>
                <a:lnTo>
                  <a:pt x="4478" y="9101"/>
                </a:lnTo>
                <a:lnTo>
                  <a:pt x="4283" y="9003"/>
                </a:lnTo>
                <a:lnTo>
                  <a:pt x="4088" y="8930"/>
                </a:lnTo>
                <a:lnTo>
                  <a:pt x="3869" y="8857"/>
                </a:lnTo>
                <a:lnTo>
                  <a:pt x="3650" y="8809"/>
                </a:lnTo>
                <a:lnTo>
                  <a:pt x="3212" y="8760"/>
                </a:lnTo>
                <a:lnTo>
                  <a:pt x="2774" y="8736"/>
                </a:lnTo>
                <a:lnTo>
                  <a:pt x="2507" y="8760"/>
                </a:lnTo>
                <a:lnTo>
                  <a:pt x="2215" y="8784"/>
                </a:lnTo>
                <a:lnTo>
                  <a:pt x="1874" y="8857"/>
                </a:lnTo>
                <a:lnTo>
                  <a:pt x="1558" y="8930"/>
                </a:lnTo>
                <a:lnTo>
                  <a:pt x="1241" y="9052"/>
                </a:lnTo>
                <a:lnTo>
                  <a:pt x="949" y="9198"/>
                </a:lnTo>
                <a:lnTo>
                  <a:pt x="682" y="9393"/>
                </a:lnTo>
                <a:lnTo>
                  <a:pt x="463" y="9612"/>
                </a:lnTo>
                <a:lnTo>
                  <a:pt x="584" y="9198"/>
                </a:lnTo>
                <a:lnTo>
                  <a:pt x="682" y="8809"/>
                </a:lnTo>
                <a:lnTo>
                  <a:pt x="803" y="8322"/>
                </a:lnTo>
                <a:lnTo>
                  <a:pt x="925" y="7836"/>
                </a:lnTo>
                <a:lnTo>
                  <a:pt x="1095" y="7373"/>
                </a:lnTo>
                <a:lnTo>
                  <a:pt x="1266" y="6911"/>
                </a:lnTo>
                <a:lnTo>
                  <a:pt x="1460" y="6497"/>
                </a:lnTo>
                <a:lnTo>
                  <a:pt x="1679" y="6108"/>
                </a:lnTo>
                <a:lnTo>
                  <a:pt x="1923" y="5719"/>
                </a:lnTo>
                <a:lnTo>
                  <a:pt x="2166" y="5329"/>
                </a:lnTo>
                <a:lnTo>
                  <a:pt x="2458" y="4964"/>
                </a:lnTo>
                <a:lnTo>
                  <a:pt x="2726" y="4624"/>
                </a:lnTo>
                <a:lnTo>
                  <a:pt x="3042" y="4283"/>
                </a:lnTo>
                <a:lnTo>
                  <a:pt x="3334" y="3942"/>
                </a:lnTo>
                <a:lnTo>
                  <a:pt x="3675" y="3626"/>
                </a:lnTo>
                <a:lnTo>
                  <a:pt x="4015" y="3358"/>
                </a:lnTo>
                <a:lnTo>
                  <a:pt x="4356" y="3091"/>
                </a:lnTo>
                <a:lnTo>
                  <a:pt x="4721" y="2847"/>
                </a:lnTo>
                <a:lnTo>
                  <a:pt x="5110" y="2604"/>
                </a:lnTo>
                <a:lnTo>
                  <a:pt x="5500" y="2409"/>
                </a:lnTo>
                <a:lnTo>
                  <a:pt x="5889" y="2239"/>
                </a:lnTo>
                <a:lnTo>
                  <a:pt x="6303" y="2069"/>
                </a:lnTo>
                <a:lnTo>
                  <a:pt x="6716" y="1947"/>
                </a:lnTo>
                <a:lnTo>
                  <a:pt x="7130" y="1825"/>
                </a:lnTo>
                <a:lnTo>
                  <a:pt x="7568" y="1704"/>
                </a:lnTo>
                <a:lnTo>
                  <a:pt x="8006" y="1631"/>
                </a:lnTo>
                <a:lnTo>
                  <a:pt x="8444" y="1558"/>
                </a:lnTo>
                <a:lnTo>
                  <a:pt x="8882" y="1509"/>
                </a:lnTo>
                <a:lnTo>
                  <a:pt x="9320" y="1485"/>
                </a:lnTo>
                <a:lnTo>
                  <a:pt x="9782" y="1460"/>
                </a:lnTo>
                <a:close/>
                <a:moveTo>
                  <a:pt x="9855" y="1"/>
                </a:moveTo>
                <a:lnTo>
                  <a:pt x="9782" y="49"/>
                </a:lnTo>
                <a:lnTo>
                  <a:pt x="9709" y="146"/>
                </a:lnTo>
                <a:lnTo>
                  <a:pt x="9660" y="292"/>
                </a:lnTo>
                <a:lnTo>
                  <a:pt x="9612" y="438"/>
                </a:lnTo>
                <a:lnTo>
                  <a:pt x="9612" y="560"/>
                </a:lnTo>
                <a:lnTo>
                  <a:pt x="9587" y="779"/>
                </a:lnTo>
                <a:lnTo>
                  <a:pt x="9612" y="998"/>
                </a:lnTo>
                <a:lnTo>
                  <a:pt x="9174" y="1022"/>
                </a:lnTo>
                <a:lnTo>
                  <a:pt x="8760" y="1047"/>
                </a:lnTo>
                <a:lnTo>
                  <a:pt x="8346" y="1095"/>
                </a:lnTo>
                <a:lnTo>
                  <a:pt x="7933" y="1168"/>
                </a:lnTo>
                <a:lnTo>
                  <a:pt x="7519" y="1241"/>
                </a:lnTo>
                <a:lnTo>
                  <a:pt x="7130" y="1339"/>
                </a:lnTo>
                <a:lnTo>
                  <a:pt x="6716" y="1460"/>
                </a:lnTo>
                <a:lnTo>
                  <a:pt x="6327" y="1582"/>
                </a:lnTo>
                <a:lnTo>
                  <a:pt x="5938" y="1728"/>
                </a:lnTo>
                <a:lnTo>
                  <a:pt x="5548" y="1898"/>
                </a:lnTo>
                <a:lnTo>
                  <a:pt x="5183" y="2069"/>
                </a:lnTo>
                <a:lnTo>
                  <a:pt x="4818" y="2263"/>
                </a:lnTo>
                <a:lnTo>
                  <a:pt x="4453" y="2482"/>
                </a:lnTo>
                <a:lnTo>
                  <a:pt x="4113" y="2726"/>
                </a:lnTo>
                <a:lnTo>
                  <a:pt x="3772" y="2969"/>
                </a:lnTo>
                <a:lnTo>
                  <a:pt x="3456" y="3237"/>
                </a:lnTo>
                <a:lnTo>
                  <a:pt x="3115" y="3553"/>
                </a:lnTo>
                <a:lnTo>
                  <a:pt x="2799" y="3869"/>
                </a:lnTo>
                <a:lnTo>
                  <a:pt x="2507" y="4210"/>
                </a:lnTo>
                <a:lnTo>
                  <a:pt x="2215" y="4551"/>
                </a:lnTo>
                <a:lnTo>
                  <a:pt x="1947" y="4916"/>
                </a:lnTo>
                <a:lnTo>
                  <a:pt x="1704" y="5305"/>
                </a:lnTo>
                <a:lnTo>
                  <a:pt x="1217" y="6084"/>
                </a:lnTo>
                <a:lnTo>
                  <a:pt x="998" y="6497"/>
                </a:lnTo>
                <a:lnTo>
                  <a:pt x="803" y="6960"/>
                </a:lnTo>
                <a:lnTo>
                  <a:pt x="633" y="7398"/>
                </a:lnTo>
                <a:lnTo>
                  <a:pt x="487" y="7860"/>
                </a:lnTo>
                <a:lnTo>
                  <a:pt x="244" y="8857"/>
                </a:lnTo>
                <a:lnTo>
                  <a:pt x="122" y="9344"/>
                </a:lnTo>
                <a:lnTo>
                  <a:pt x="25" y="9831"/>
                </a:lnTo>
                <a:lnTo>
                  <a:pt x="1" y="10001"/>
                </a:lnTo>
                <a:lnTo>
                  <a:pt x="25" y="10171"/>
                </a:lnTo>
                <a:lnTo>
                  <a:pt x="49" y="10317"/>
                </a:lnTo>
                <a:lnTo>
                  <a:pt x="122" y="10463"/>
                </a:lnTo>
                <a:lnTo>
                  <a:pt x="171" y="10512"/>
                </a:lnTo>
                <a:lnTo>
                  <a:pt x="219" y="10536"/>
                </a:lnTo>
                <a:lnTo>
                  <a:pt x="268" y="10512"/>
                </a:lnTo>
                <a:lnTo>
                  <a:pt x="317" y="10463"/>
                </a:lnTo>
                <a:lnTo>
                  <a:pt x="365" y="10463"/>
                </a:lnTo>
                <a:lnTo>
                  <a:pt x="390" y="10439"/>
                </a:lnTo>
                <a:lnTo>
                  <a:pt x="609" y="10196"/>
                </a:lnTo>
                <a:lnTo>
                  <a:pt x="803" y="9952"/>
                </a:lnTo>
                <a:lnTo>
                  <a:pt x="1047" y="9758"/>
                </a:lnTo>
                <a:lnTo>
                  <a:pt x="1168" y="9660"/>
                </a:lnTo>
                <a:lnTo>
                  <a:pt x="1314" y="9587"/>
                </a:lnTo>
                <a:lnTo>
                  <a:pt x="1655" y="9417"/>
                </a:lnTo>
                <a:lnTo>
                  <a:pt x="2020" y="9320"/>
                </a:lnTo>
                <a:lnTo>
                  <a:pt x="2409" y="9271"/>
                </a:lnTo>
                <a:lnTo>
                  <a:pt x="2774" y="9247"/>
                </a:lnTo>
                <a:lnTo>
                  <a:pt x="3139" y="9247"/>
                </a:lnTo>
                <a:lnTo>
                  <a:pt x="3480" y="9295"/>
                </a:lnTo>
                <a:lnTo>
                  <a:pt x="3821" y="9393"/>
                </a:lnTo>
                <a:lnTo>
                  <a:pt x="4137" y="9514"/>
                </a:lnTo>
                <a:lnTo>
                  <a:pt x="4405" y="9660"/>
                </a:lnTo>
                <a:lnTo>
                  <a:pt x="4648" y="9855"/>
                </a:lnTo>
                <a:lnTo>
                  <a:pt x="4745" y="9952"/>
                </a:lnTo>
                <a:lnTo>
                  <a:pt x="4818" y="10074"/>
                </a:lnTo>
                <a:lnTo>
                  <a:pt x="4916" y="10196"/>
                </a:lnTo>
                <a:lnTo>
                  <a:pt x="5037" y="10293"/>
                </a:lnTo>
                <a:lnTo>
                  <a:pt x="5110" y="10317"/>
                </a:lnTo>
                <a:lnTo>
                  <a:pt x="5208" y="10293"/>
                </a:lnTo>
                <a:lnTo>
                  <a:pt x="5281" y="10244"/>
                </a:lnTo>
                <a:lnTo>
                  <a:pt x="5329" y="10171"/>
                </a:lnTo>
                <a:lnTo>
                  <a:pt x="5329" y="10147"/>
                </a:lnTo>
                <a:lnTo>
                  <a:pt x="5548" y="10050"/>
                </a:lnTo>
                <a:lnTo>
                  <a:pt x="5767" y="9904"/>
                </a:lnTo>
                <a:lnTo>
                  <a:pt x="5962" y="9782"/>
                </a:lnTo>
                <a:lnTo>
                  <a:pt x="6181" y="9660"/>
                </a:lnTo>
                <a:lnTo>
                  <a:pt x="6473" y="9514"/>
                </a:lnTo>
                <a:lnTo>
                  <a:pt x="6789" y="9393"/>
                </a:lnTo>
                <a:lnTo>
                  <a:pt x="7106" y="9295"/>
                </a:lnTo>
                <a:lnTo>
                  <a:pt x="7422" y="9222"/>
                </a:lnTo>
                <a:lnTo>
                  <a:pt x="7738" y="9149"/>
                </a:lnTo>
                <a:lnTo>
                  <a:pt x="8371" y="9149"/>
                </a:lnTo>
                <a:lnTo>
                  <a:pt x="8687" y="9222"/>
                </a:lnTo>
                <a:lnTo>
                  <a:pt x="8833" y="9271"/>
                </a:lnTo>
                <a:lnTo>
                  <a:pt x="8979" y="9320"/>
                </a:lnTo>
                <a:lnTo>
                  <a:pt x="9101" y="9393"/>
                </a:lnTo>
                <a:lnTo>
                  <a:pt x="9198" y="9490"/>
                </a:lnTo>
                <a:lnTo>
                  <a:pt x="9417" y="9685"/>
                </a:lnTo>
                <a:lnTo>
                  <a:pt x="9587" y="9904"/>
                </a:lnTo>
                <a:lnTo>
                  <a:pt x="9587" y="10317"/>
                </a:lnTo>
                <a:lnTo>
                  <a:pt x="9612" y="10780"/>
                </a:lnTo>
                <a:lnTo>
                  <a:pt x="9636" y="11218"/>
                </a:lnTo>
                <a:lnTo>
                  <a:pt x="9636" y="11631"/>
                </a:lnTo>
                <a:lnTo>
                  <a:pt x="9612" y="12726"/>
                </a:lnTo>
                <a:lnTo>
                  <a:pt x="9587" y="13797"/>
                </a:lnTo>
                <a:lnTo>
                  <a:pt x="9587" y="14649"/>
                </a:lnTo>
                <a:lnTo>
                  <a:pt x="9587" y="15062"/>
                </a:lnTo>
                <a:lnTo>
                  <a:pt x="9587" y="15500"/>
                </a:lnTo>
                <a:lnTo>
                  <a:pt x="9563" y="16352"/>
                </a:lnTo>
                <a:lnTo>
                  <a:pt x="9563" y="16790"/>
                </a:lnTo>
                <a:lnTo>
                  <a:pt x="9612" y="17203"/>
                </a:lnTo>
                <a:lnTo>
                  <a:pt x="9660" y="17495"/>
                </a:lnTo>
                <a:lnTo>
                  <a:pt x="9758" y="17787"/>
                </a:lnTo>
                <a:lnTo>
                  <a:pt x="9879" y="18031"/>
                </a:lnTo>
                <a:lnTo>
                  <a:pt x="10025" y="18250"/>
                </a:lnTo>
                <a:lnTo>
                  <a:pt x="10220" y="18444"/>
                </a:lnTo>
                <a:lnTo>
                  <a:pt x="10439" y="18590"/>
                </a:lnTo>
                <a:lnTo>
                  <a:pt x="10707" y="18712"/>
                </a:lnTo>
                <a:lnTo>
                  <a:pt x="10853" y="18761"/>
                </a:lnTo>
                <a:lnTo>
                  <a:pt x="10999" y="18785"/>
                </a:lnTo>
                <a:lnTo>
                  <a:pt x="11291" y="18785"/>
                </a:lnTo>
                <a:lnTo>
                  <a:pt x="11412" y="18761"/>
                </a:lnTo>
                <a:lnTo>
                  <a:pt x="11534" y="18712"/>
                </a:lnTo>
                <a:lnTo>
                  <a:pt x="11631" y="18663"/>
                </a:lnTo>
                <a:lnTo>
                  <a:pt x="11753" y="18590"/>
                </a:lnTo>
                <a:lnTo>
                  <a:pt x="11948" y="18420"/>
                </a:lnTo>
                <a:lnTo>
                  <a:pt x="12094" y="18225"/>
                </a:lnTo>
                <a:lnTo>
                  <a:pt x="12215" y="18006"/>
                </a:lnTo>
                <a:lnTo>
                  <a:pt x="12313" y="17763"/>
                </a:lnTo>
                <a:lnTo>
                  <a:pt x="12386" y="17495"/>
                </a:lnTo>
                <a:lnTo>
                  <a:pt x="12386" y="17398"/>
                </a:lnTo>
                <a:lnTo>
                  <a:pt x="12361" y="17301"/>
                </a:lnTo>
                <a:lnTo>
                  <a:pt x="12313" y="17228"/>
                </a:lnTo>
                <a:lnTo>
                  <a:pt x="12215" y="17179"/>
                </a:lnTo>
                <a:lnTo>
                  <a:pt x="12142" y="17155"/>
                </a:lnTo>
                <a:lnTo>
                  <a:pt x="12045" y="17155"/>
                </a:lnTo>
                <a:lnTo>
                  <a:pt x="11972" y="17203"/>
                </a:lnTo>
                <a:lnTo>
                  <a:pt x="11899" y="17301"/>
                </a:lnTo>
                <a:lnTo>
                  <a:pt x="11802" y="17520"/>
                </a:lnTo>
                <a:lnTo>
                  <a:pt x="11729" y="17714"/>
                </a:lnTo>
                <a:lnTo>
                  <a:pt x="11704" y="17836"/>
                </a:lnTo>
                <a:lnTo>
                  <a:pt x="11631" y="17933"/>
                </a:lnTo>
                <a:lnTo>
                  <a:pt x="11558" y="18006"/>
                </a:lnTo>
                <a:lnTo>
                  <a:pt x="11461" y="18104"/>
                </a:lnTo>
                <a:lnTo>
                  <a:pt x="11364" y="18152"/>
                </a:lnTo>
                <a:lnTo>
                  <a:pt x="11266" y="18201"/>
                </a:lnTo>
                <a:lnTo>
                  <a:pt x="11145" y="18225"/>
                </a:lnTo>
                <a:lnTo>
                  <a:pt x="11023" y="18225"/>
                </a:lnTo>
                <a:lnTo>
                  <a:pt x="10926" y="18201"/>
                </a:lnTo>
                <a:lnTo>
                  <a:pt x="10804" y="18177"/>
                </a:lnTo>
                <a:lnTo>
                  <a:pt x="10609" y="18079"/>
                </a:lnTo>
                <a:lnTo>
                  <a:pt x="10488" y="17982"/>
                </a:lnTo>
                <a:lnTo>
                  <a:pt x="10366" y="17860"/>
                </a:lnTo>
                <a:lnTo>
                  <a:pt x="10293" y="17739"/>
                </a:lnTo>
                <a:lnTo>
                  <a:pt x="10220" y="17593"/>
                </a:lnTo>
                <a:lnTo>
                  <a:pt x="10171" y="17447"/>
                </a:lnTo>
                <a:lnTo>
                  <a:pt x="10123" y="17301"/>
                </a:lnTo>
                <a:lnTo>
                  <a:pt x="10074" y="16960"/>
                </a:lnTo>
                <a:lnTo>
                  <a:pt x="10074" y="16595"/>
                </a:lnTo>
                <a:lnTo>
                  <a:pt x="10074" y="16254"/>
                </a:lnTo>
                <a:lnTo>
                  <a:pt x="10098" y="15646"/>
                </a:lnTo>
                <a:lnTo>
                  <a:pt x="10123" y="14916"/>
                </a:lnTo>
                <a:lnTo>
                  <a:pt x="10123" y="14186"/>
                </a:lnTo>
                <a:lnTo>
                  <a:pt x="10098" y="13456"/>
                </a:lnTo>
                <a:lnTo>
                  <a:pt x="10123" y="12726"/>
                </a:lnTo>
                <a:lnTo>
                  <a:pt x="10147" y="12069"/>
                </a:lnTo>
                <a:lnTo>
                  <a:pt x="10171" y="11364"/>
                </a:lnTo>
                <a:lnTo>
                  <a:pt x="10171" y="10999"/>
                </a:lnTo>
                <a:lnTo>
                  <a:pt x="10147" y="10658"/>
                </a:lnTo>
                <a:lnTo>
                  <a:pt x="10098" y="10317"/>
                </a:lnTo>
                <a:lnTo>
                  <a:pt x="10001" y="10001"/>
                </a:lnTo>
                <a:lnTo>
                  <a:pt x="10050" y="9928"/>
                </a:lnTo>
                <a:lnTo>
                  <a:pt x="10244" y="9831"/>
                </a:lnTo>
                <a:lnTo>
                  <a:pt x="10415" y="9709"/>
                </a:lnTo>
                <a:lnTo>
                  <a:pt x="10585" y="9587"/>
                </a:lnTo>
                <a:lnTo>
                  <a:pt x="10780" y="9490"/>
                </a:lnTo>
                <a:lnTo>
                  <a:pt x="11096" y="9368"/>
                </a:lnTo>
                <a:lnTo>
                  <a:pt x="11437" y="9271"/>
                </a:lnTo>
                <a:lnTo>
                  <a:pt x="11777" y="9247"/>
                </a:lnTo>
                <a:lnTo>
                  <a:pt x="12142" y="9222"/>
                </a:lnTo>
                <a:lnTo>
                  <a:pt x="12313" y="9247"/>
                </a:lnTo>
                <a:lnTo>
                  <a:pt x="12507" y="9271"/>
                </a:lnTo>
                <a:lnTo>
                  <a:pt x="12702" y="9320"/>
                </a:lnTo>
                <a:lnTo>
                  <a:pt x="12872" y="9393"/>
                </a:lnTo>
                <a:lnTo>
                  <a:pt x="13043" y="9466"/>
                </a:lnTo>
                <a:lnTo>
                  <a:pt x="13213" y="9563"/>
                </a:lnTo>
                <a:lnTo>
                  <a:pt x="13383" y="9660"/>
                </a:lnTo>
                <a:lnTo>
                  <a:pt x="13529" y="9782"/>
                </a:lnTo>
                <a:lnTo>
                  <a:pt x="13919" y="10147"/>
                </a:lnTo>
                <a:lnTo>
                  <a:pt x="14113" y="10293"/>
                </a:lnTo>
                <a:lnTo>
                  <a:pt x="14235" y="10342"/>
                </a:lnTo>
                <a:lnTo>
                  <a:pt x="14357" y="10390"/>
                </a:lnTo>
                <a:lnTo>
                  <a:pt x="14478" y="10415"/>
                </a:lnTo>
                <a:lnTo>
                  <a:pt x="14576" y="10366"/>
                </a:lnTo>
                <a:lnTo>
                  <a:pt x="14624" y="10293"/>
                </a:lnTo>
                <a:lnTo>
                  <a:pt x="14649" y="10196"/>
                </a:lnTo>
                <a:lnTo>
                  <a:pt x="14892" y="10001"/>
                </a:lnTo>
                <a:lnTo>
                  <a:pt x="15038" y="9904"/>
                </a:lnTo>
                <a:lnTo>
                  <a:pt x="15184" y="9806"/>
                </a:lnTo>
                <a:lnTo>
                  <a:pt x="15500" y="9660"/>
                </a:lnTo>
                <a:lnTo>
                  <a:pt x="15841" y="9539"/>
                </a:lnTo>
                <a:lnTo>
                  <a:pt x="16181" y="9466"/>
                </a:lnTo>
                <a:lnTo>
                  <a:pt x="16522" y="9417"/>
                </a:lnTo>
                <a:lnTo>
                  <a:pt x="16887" y="9393"/>
                </a:lnTo>
                <a:lnTo>
                  <a:pt x="17252" y="9417"/>
                </a:lnTo>
                <a:lnTo>
                  <a:pt x="17617" y="9490"/>
                </a:lnTo>
                <a:lnTo>
                  <a:pt x="17958" y="9612"/>
                </a:lnTo>
                <a:lnTo>
                  <a:pt x="18298" y="9782"/>
                </a:lnTo>
                <a:lnTo>
                  <a:pt x="18493" y="9928"/>
                </a:lnTo>
                <a:lnTo>
                  <a:pt x="18688" y="10098"/>
                </a:lnTo>
                <a:lnTo>
                  <a:pt x="18907" y="10293"/>
                </a:lnTo>
                <a:lnTo>
                  <a:pt x="19004" y="10366"/>
                </a:lnTo>
                <a:lnTo>
                  <a:pt x="19126" y="10415"/>
                </a:lnTo>
                <a:lnTo>
                  <a:pt x="19150" y="10536"/>
                </a:lnTo>
                <a:lnTo>
                  <a:pt x="19174" y="10634"/>
                </a:lnTo>
                <a:lnTo>
                  <a:pt x="19247" y="10682"/>
                </a:lnTo>
                <a:lnTo>
                  <a:pt x="19320" y="10707"/>
                </a:lnTo>
                <a:lnTo>
                  <a:pt x="19418" y="10707"/>
                </a:lnTo>
                <a:lnTo>
                  <a:pt x="19515" y="10682"/>
                </a:lnTo>
                <a:lnTo>
                  <a:pt x="19588" y="10634"/>
                </a:lnTo>
                <a:lnTo>
                  <a:pt x="19637" y="10561"/>
                </a:lnTo>
                <a:lnTo>
                  <a:pt x="19661" y="10463"/>
                </a:lnTo>
                <a:lnTo>
                  <a:pt x="19588" y="9977"/>
                </a:lnTo>
                <a:lnTo>
                  <a:pt x="19515" y="9490"/>
                </a:lnTo>
                <a:lnTo>
                  <a:pt x="19418" y="9028"/>
                </a:lnTo>
                <a:lnTo>
                  <a:pt x="19320" y="8541"/>
                </a:lnTo>
                <a:lnTo>
                  <a:pt x="19199" y="8055"/>
                </a:lnTo>
                <a:lnTo>
                  <a:pt x="19053" y="7592"/>
                </a:lnTo>
                <a:lnTo>
                  <a:pt x="18882" y="7106"/>
                </a:lnTo>
                <a:lnTo>
                  <a:pt x="18712" y="6668"/>
                </a:lnTo>
                <a:lnTo>
                  <a:pt x="18493" y="6205"/>
                </a:lnTo>
                <a:lnTo>
                  <a:pt x="18274" y="5767"/>
                </a:lnTo>
                <a:lnTo>
                  <a:pt x="18031" y="5354"/>
                </a:lnTo>
                <a:lnTo>
                  <a:pt x="17763" y="4940"/>
                </a:lnTo>
                <a:lnTo>
                  <a:pt x="17447" y="4575"/>
                </a:lnTo>
                <a:lnTo>
                  <a:pt x="17130" y="4210"/>
                </a:lnTo>
                <a:lnTo>
                  <a:pt x="16790" y="3869"/>
                </a:lnTo>
                <a:lnTo>
                  <a:pt x="16400" y="3529"/>
                </a:lnTo>
                <a:lnTo>
                  <a:pt x="15987" y="3212"/>
                </a:lnTo>
                <a:lnTo>
                  <a:pt x="15865" y="3139"/>
                </a:lnTo>
                <a:lnTo>
                  <a:pt x="15281" y="2774"/>
                </a:lnTo>
                <a:lnTo>
                  <a:pt x="14673" y="2409"/>
                </a:lnTo>
                <a:lnTo>
                  <a:pt x="14065" y="2093"/>
                </a:lnTo>
                <a:lnTo>
                  <a:pt x="13456" y="1777"/>
                </a:lnTo>
                <a:lnTo>
                  <a:pt x="13043" y="1582"/>
                </a:lnTo>
                <a:lnTo>
                  <a:pt x="12629" y="1436"/>
                </a:lnTo>
                <a:lnTo>
                  <a:pt x="12580" y="1387"/>
                </a:lnTo>
                <a:lnTo>
                  <a:pt x="12532" y="1363"/>
                </a:lnTo>
                <a:lnTo>
                  <a:pt x="12483" y="1363"/>
                </a:lnTo>
                <a:lnTo>
                  <a:pt x="11899" y="1217"/>
                </a:lnTo>
                <a:lnTo>
                  <a:pt x="11315" y="1095"/>
                </a:lnTo>
                <a:lnTo>
                  <a:pt x="10707" y="1022"/>
                </a:lnTo>
                <a:lnTo>
                  <a:pt x="10074" y="998"/>
                </a:lnTo>
                <a:lnTo>
                  <a:pt x="10025" y="657"/>
                </a:lnTo>
                <a:lnTo>
                  <a:pt x="10050" y="438"/>
                </a:lnTo>
                <a:lnTo>
                  <a:pt x="10098" y="219"/>
                </a:lnTo>
                <a:lnTo>
                  <a:pt x="10098" y="146"/>
                </a:lnTo>
                <a:lnTo>
                  <a:pt x="10074" y="98"/>
                </a:lnTo>
                <a:lnTo>
                  <a:pt x="10050" y="49"/>
                </a:lnTo>
                <a:lnTo>
                  <a:pt x="10001" y="25"/>
                </a:lnTo>
                <a:lnTo>
                  <a:pt x="995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" name="Google Shape;611;p48"/>
          <p:cNvSpPr/>
          <p:nvPr/>
        </p:nvSpPr>
        <p:spPr>
          <a:xfrm>
            <a:off x="4162234" y="1768514"/>
            <a:ext cx="326388" cy="231603"/>
          </a:xfrm>
          <a:custGeom>
            <a:avLst/>
            <a:gdLst/>
            <a:ahLst/>
            <a:cxnLst/>
            <a:rect l="l" t="t" r="r" b="b"/>
            <a:pathLst>
              <a:path w="19273" h="13676" extrusionOk="0">
                <a:moveTo>
                  <a:pt x="5354" y="536"/>
                </a:moveTo>
                <a:lnTo>
                  <a:pt x="6717" y="560"/>
                </a:lnTo>
                <a:lnTo>
                  <a:pt x="8079" y="633"/>
                </a:lnTo>
                <a:lnTo>
                  <a:pt x="10805" y="779"/>
                </a:lnTo>
                <a:lnTo>
                  <a:pt x="12143" y="804"/>
                </a:lnTo>
                <a:lnTo>
                  <a:pt x="13481" y="804"/>
                </a:lnTo>
                <a:lnTo>
                  <a:pt x="14795" y="779"/>
                </a:lnTo>
                <a:lnTo>
                  <a:pt x="16133" y="706"/>
                </a:lnTo>
                <a:lnTo>
                  <a:pt x="16571" y="706"/>
                </a:lnTo>
                <a:lnTo>
                  <a:pt x="16985" y="731"/>
                </a:lnTo>
                <a:lnTo>
                  <a:pt x="17861" y="804"/>
                </a:lnTo>
                <a:lnTo>
                  <a:pt x="18275" y="828"/>
                </a:lnTo>
                <a:lnTo>
                  <a:pt x="18494" y="852"/>
                </a:lnTo>
                <a:lnTo>
                  <a:pt x="18713" y="828"/>
                </a:lnTo>
                <a:lnTo>
                  <a:pt x="18713" y="828"/>
                </a:lnTo>
                <a:lnTo>
                  <a:pt x="18664" y="1096"/>
                </a:lnTo>
                <a:lnTo>
                  <a:pt x="18640" y="1363"/>
                </a:lnTo>
                <a:lnTo>
                  <a:pt x="18615" y="1534"/>
                </a:lnTo>
                <a:lnTo>
                  <a:pt x="18421" y="1461"/>
                </a:lnTo>
                <a:lnTo>
                  <a:pt x="18226" y="1363"/>
                </a:lnTo>
                <a:lnTo>
                  <a:pt x="17788" y="1144"/>
                </a:lnTo>
                <a:lnTo>
                  <a:pt x="17545" y="1047"/>
                </a:lnTo>
                <a:lnTo>
                  <a:pt x="17447" y="1023"/>
                </a:lnTo>
                <a:lnTo>
                  <a:pt x="17326" y="998"/>
                </a:lnTo>
                <a:lnTo>
                  <a:pt x="17277" y="1023"/>
                </a:lnTo>
                <a:lnTo>
                  <a:pt x="17253" y="1047"/>
                </a:lnTo>
                <a:lnTo>
                  <a:pt x="17228" y="1096"/>
                </a:lnTo>
                <a:lnTo>
                  <a:pt x="17253" y="1144"/>
                </a:lnTo>
                <a:lnTo>
                  <a:pt x="17326" y="1242"/>
                </a:lnTo>
                <a:lnTo>
                  <a:pt x="17399" y="1339"/>
                </a:lnTo>
                <a:lnTo>
                  <a:pt x="17642" y="1509"/>
                </a:lnTo>
                <a:lnTo>
                  <a:pt x="17885" y="1655"/>
                </a:lnTo>
                <a:lnTo>
                  <a:pt x="18104" y="1777"/>
                </a:lnTo>
                <a:lnTo>
                  <a:pt x="18445" y="1947"/>
                </a:lnTo>
                <a:lnTo>
                  <a:pt x="18153" y="2191"/>
                </a:lnTo>
                <a:lnTo>
                  <a:pt x="17788" y="2045"/>
                </a:lnTo>
                <a:lnTo>
                  <a:pt x="17423" y="1874"/>
                </a:lnTo>
                <a:lnTo>
                  <a:pt x="17107" y="1728"/>
                </a:lnTo>
                <a:lnTo>
                  <a:pt x="16912" y="1680"/>
                </a:lnTo>
                <a:lnTo>
                  <a:pt x="16742" y="1655"/>
                </a:lnTo>
                <a:lnTo>
                  <a:pt x="16669" y="1704"/>
                </a:lnTo>
                <a:lnTo>
                  <a:pt x="16620" y="1753"/>
                </a:lnTo>
                <a:lnTo>
                  <a:pt x="16620" y="1826"/>
                </a:lnTo>
                <a:lnTo>
                  <a:pt x="16693" y="1899"/>
                </a:lnTo>
                <a:lnTo>
                  <a:pt x="16985" y="2093"/>
                </a:lnTo>
                <a:lnTo>
                  <a:pt x="17301" y="2264"/>
                </a:lnTo>
                <a:lnTo>
                  <a:pt x="17520" y="2361"/>
                </a:lnTo>
                <a:lnTo>
                  <a:pt x="17739" y="2458"/>
                </a:lnTo>
                <a:lnTo>
                  <a:pt x="17618" y="2531"/>
                </a:lnTo>
                <a:lnTo>
                  <a:pt x="17545" y="2580"/>
                </a:lnTo>
                <a:lnTo>
                  <a:pt x="17253" y="2507"/>
                </a:lnTo>
                <a:lnTo>
                  <a:pt x="16961" y="2434"/>
                </a:lnTo>
                <a:lnTo>
                  <a:pt x="16450" y="2288"/>
                </a:lnTo>
                <a:lnTo>
                  <a:pt x="16182" y="2215"/>
                </a:lnTo>
                <a:lnTo>
                  <a:pt x="15890" y="2215"/>
                </a:lnTo>
                <a:lnTo>
                  <a:pt x="15866" y="2239"/>
                </a:lnTo>
                <a:lnTo>
                  <a:pt x="15866" y="2264"/>
                </a:lnTo>
                <a:lnTo>
                  <a:pt x="15866" y="2312"/>
                </a:lnTo>
                <a:lnTo>
                  <a:pt x="16060" y="2458"/>
                </a:lnTo>
                <a:lnTo>
                  <a:pt x="16279" y="2556"/>
                </a:lnTo>
                <a:lnTo>
                  <a:pt x="16498" y="2653"/>
                </a:lnTo>
                <a:lnTo>
                  <a:pt x="16742" y="2750"/>
                </a:lnTo>
                <a:lnTo>
                  <a:pt x="17034" y="2847"/>
                </a:lnTo>
                <a:lnTo>
                  <a:pt x="16717" y="3042"/>
                </a:lnTo>
                <a:lnTo>
                  <a:pt x="16425" y="3212"/>
                </a:lnTo>
                <a:lnTo>
                  <a:pt x="16109" y="3139"/>
                </a:lnTo>
                <a:lnTo>
                  <a:pt x="15793" y="3042"/>
                </a:lnTo>
                <a:lnTo>
                  <a:pt x="15647" y="2969"/>
                </a:lnTo>
                <a:lnTo>
                  <a:pt x="15501" y="2896"/>
                </a:lnTo>
                <a:lnTo>
                  <a:pt x="15330" y="2823"/>
                </a:lnTo>
                <a:lnTo>
                  <a:pt x="15184" y="2799"/>
                </a:lnTo>
                <a:lnTo>
                  <a:pt x="15136" y="2823"/>
                </a:lnTo>
                <a:lnTo>
                  <a:pt x="15136" y="2872"/>
                </a:lnTo>
                <a:lnTo>
                  <a:pt x="15160" y="2945"/>
                </a:lnTo>
                <a:lnTo>
                  <a:pt x="15209" y="2993"/>
                </a:lnTo>
                <a:lnTo>
                  <a:pt x="15306" y="3115"/>
                </a:lnTo>
                <a:lnTo>
                  <a:pt x="15452" y="3212"/>
                </a:lnTo>
                <a:lnTo>
                  <a:pt x="15598" y="3310"/>
                </a:lnTo>
                <a:lnTo>
                  <a:pt x="15793" y="3407"/>
                </a:lnTo>
                <a:lnTo>
                  <a:pt x="16012" y="3480"/>
                </a:lnTo>
                <a:lnTo>
                  <a:pt x="15720" y="3699"/>
                </a:lnTo>
                <a:lnTo>
                  <a:pt x="15379" y="3504"/>
                </a:lnTo>
                <a:lnTo>
                  <a:pt x="15014" y="3334"/>
                </a:lnTo>
                <a:lnTo>
                  <a:pt x="14819" y="3237"/>
                </a:lnTo>
                <a:lnTo>
                  <a:pt x="14625" y="3188"/>
                </a:lnTo>
                <a:lnTo>
                  <a:pt x="14552" y="3188"/>
                </a:lnTo>
                <a:lnTo>
                  <a:pt x="14479" y="3212"/>
                </a:lnTo>
                <a:lnTo>
                  <a:pt x="14357" y="3261"/>
                </a:lnTo>
                <a:lnTo>
                  <a:pt x="14333" y="3285"/>
                </a:lnTo>
                <a:lnTo>
                  <a:pt x="14333" y="3310"/>
                </a:lnTo>
                <a:lnTo>
                  <a:pt x="14454" y="3383"/>
                </a:lnTo>
                <a:lnTo>
                  <a:pt x="14552" y="3456"/>
                </a:lnTo>
                <a:lnTo>
                  <a:pt x="14990" y="3723"/>
                </a:lnTo>
                <a:lnTo>
                  <a:pt x="15379" y="3942"/>
                </a:lnTo>
                <a:lnTo>
                  <a:pt x="15038" y="4234"/>
                </a:lnTo>
                <a:lnTo>
                  <a:pt x="14698" y="4137"/>
                </a:lnTo>
                <a:lnTo>
                  <a:pt x="14357" y="3991"/>
                </a:lnTo>
                <a:lnTo>
                  <a:pt x="14138" y="3894"/>
                </a:lnTo>
                <a:lnTo>
                  <a:pt x="13943" y="3748"/>
                </a:lnTo>
                <a:lnTo>
                  <a:pt x="13554" y="3456"/>
                </a:lnTo>
                <a:lnTo>
                  <a:pt x="13530" y="3456"/>
                </a:lnTo>
                <a:lnTo>
                  <a:pt x="13505" y="3480"/>
                </a:lnTo>
                <a:lnTo>
                  <a:pt x="13530" y="3602"/>
                </a:lnTo>
                <a:lnTo>
                  <a:pt x="13554" y="3723"/>
                </a:lnTo>
                <a:lnTo>
                  <a:pt x="13627" y="3821"/>
                </a:lnTo>
                <a:lnTo>
                  <a:pt x="13724" y="3918"/>
                </a:lnTo>
                <a:lnTo>
                  <a:pt x="13919" y="4088"/>
                </a:lnTo>
                <a:lnTo>
                  <a:pt x="14114" y="4210"/>
                </a:lnTo>
                <a:lnTo>
                  <a:pt x="14381" y="4356"/>
                </a:lnTo>
                <a:lnTo>
                  <a:pt x="14698" y="4502"/>
                </a:lnTo>
                <a:lnTo>
                  <a:pt x="14479" y="4672"/>
                </a:lnTo>
                <a:lnTo>
                  <a:pt x="14357" y="4624"/>
                </a:lnTo>
                <a:lnTo>
                  <a:pt x="14041" y="4526"/>
                </a:lnTo>
                <a:lnTo>
                  <a:pt x="13749" y="4380"/>
                </a:lnTo>
                <a:lnTo>
                  <a:pt x="13505" y="4259"/>
                </a:lnTo>
                <a:lnTo>
                  <a:pt x="13262" y="4161"/>
                </a:lnTo>
                <a:lnTo>
                  <a:pt x="13019" y="4088"/>
                </a:lnTo>
                <a:lnTo>
                  <a:pt x="12897" y="4064"/>
                </a:lnTo>
                <a:lnTo>
                  <a:pt x="12751" y="4064"/>
                </a:lnTo>
                <a:lnTo>
                  <a:pt x="12727" y="4088"/>
                </a:lnTo>
                <a:lnTo>
                  <a:pt x="12702" y="4113"/>
                </a:lnTo>
                <a:lnTo>
                  <a:pt x="12702" y="4137"/>
                </a:lnTo>
                <a:lnTo>
                  <a:pt x="12727" y="4161"/>
                </a:lnTo>
                <a:lnTo>
                  <a:pt x="13213" y="4478"/>
                </a:lnTo>
                <a:lnTo>
                  <a:pt x="13724" y="4794"/>
                </a:lnTo>
                <a:lnTo>
                  <a:pt x="13919" y="4891"/>
                </a:lnTo>
                <a:lnTo>
                  <a:pt x="14138" y="4964"/>
                </a:lnTo>
                <a:lnTo>
                  <a:pt x="13797" y="5256"/>
                </a:lnTo>
                <a:lnTo>
                  <a:pt x="13554" y="5451"/>
                </a:lnTo>
                <a:lnTo>
                  <a:pt x="13530" y="5402"/>
                </a:lnTo>
                <a:lnTo>
                  <a:pt x="13481" y="5354"/>
                </a:lnTo>
                <a:lnTo>
                  <a:pt x="13067" y="5135"/>
                </a:lnTo>
                <a:lnTo>
                  <a:pt x="12678" y="4891"/>
                </a:lnTo>
                <a:lnTo>
                  <a:pt x="12508" y="4794"/>
                </a:lnTo>
                <a:lnTo>
                  <a:pt x="12337" y="4697"/>
                </a:lnTo>
                <a:lnTo>
                  <a:pt x="12167" y="4624"/>
                </a:lnTo>
                <a:lnTo>
                  <a:pt x="11972" y="4575"/>
                </a:lnTo>
                <a:lnTo>
                  <a:pt x="11948" y="4599"/>
                </a:lnTo>
                <a:lnTo>
                  <a:pt x="11924" y="4624"/>
                </a:lnTo>
                <a:lnTo>
                  <a:pt x="11899" y="4648"/>
                </a:lnTo>
                <a:lnTo>
                  <a:pt x="11924" y="4672"/>
                </a:lnTo>
                <a:lnTo>
                  <a:pt x="12045" y="4843"/>
                </a:lnTo>
                <a:lnTo>
                  <a:pt x="12191" y="4989"/>
                </a:lnTo>
                <a:lnTo>
                  <a:pt x="12532" y="5256"/>
                </a:lnTo>
                <a:lnTo>
                  <a:pt x="12897" y="5500"/>
                </a:lnTo>
                <a:lnTo>
                  <a:pt x="13262" y="5670"/>
                </a:lnTo>
                <a:lnTo>
                  <a:pt x="12921" y="5962"/>
                </a:lnTo>
                <a:lnTo>
                  <a:pt x="12824" y="5840"/>
                </a:lnTo>
                <a:lnTo>
                  <a:pt x="12678" y="5743"/>
                </a:lnTo>
                <a:lnTo>
                  <a:pt x="12362" y="5573"/>
                </a:lnTo>
                <a:lnTo>
                  <a:pt x="11948" y="5329"/>
                </a:lnTo>
                <a:lnTo>
                  <a:pt x="11705" y="5232"/>
                </a:lnTo>
                <a:lnTo>
                  <a:pt x="11486" y="5135"/>
                </a:lnTo>
                <a:lnTo>
                  <a:pt x="11388" y="5135"/>
                </a:lnTo>
                <a:lnTo>
                  <a:pt x="11340" y="5183"/>
                </a:lnTo>
                <a:lnTo>
                  <a:pt x="11291" y="5281"/>
                </a:lnTo>
                <a:lnTo>
                  <a:pt x="11291" y="5305"/>
                </a:lnTo>
                <a:lnTo>
                  <a:pt x="11315" y="5354"/>
                </a:lnTo>
                <a:lnTo>
                  <a:pt x="11388" y="5451"/>
                </a:lnTo>
                <a:lnTo>
                  <a:pt x="11461" y="5524"/>
                </a:lnTo>
                <a:lnTo>
                  <a:pt x="11632" y="5646"/>
                </a:lnTo>
                <a:lnTo>
                  <a:pt x="11997" y="5865"/>
                </a:lnTo>
                <a:lnTo>
                  <a:pt x="12459" y="6132"/>
                </a:lnTo>
                <a:lnTo>
                  <a:pt x="12605" y="6230"/>
                </a:lnTo>
                <a:lnTo>
                  <a:pt x="12313" y="6473"/>
                </a:lnTo>
                <a:lnTo>
                  <a:pt x="12289" y="6400"/>
                </a:lnTo>
                <a:lnTo>
                  <a:pt x="12264" y="6351"/>
                </a:lnTo>
                <a:lnTo>
                  <a:pt x="12216" y="6327"/>
                </a:lnTo>
                <a:lnTo>
                  <a:pt x="11997" y="6230"/>
                </a:lnTo>
                <a:lnTo>
                  <a:pt x="11802" y="6157"/>
                </a:lnTo>
                <a:lnTo>
                  <a:pt x="11364" y="6011"/>
                </a:lnTo>
                <a:lnTo>
                  <a:pt x="10853" y="5840"/>
                </a:lnTo>
                <a:lnTo>
                  <a:pt x="10659" y="5792"/>
                </a:lnTo>
                <a:lnTo>
                  <a:pt x="10561" y="5767"/>
                </a:lnTo>
                <a:lnTo>
                  <a:pt x="10488" y="5743"/>
                </a:lnTo>
                <a:lnTo>
                  <a:pt x="10440" y="5743"/>
                </a:lnTo>
                <a:lnTo>
                  <a:pt x="10440" y="5767"/>
                </a:lnTo>
                <a:lnTo>
                  <a:pt x="10440" y="5792"/>
                </a:lnTo>
                <a:lnTo>
                  <a:pt x="10537" y="5962"/>
                </a:lnTo>
                <a:lnTo>
                  <a:pt x="10659" y="6084"/>
                </a:lnTo>
                <a:lnTo>
                  <a:pt x="10805" y="6205"/>
                </a:lnTo>
                <a:lnTo>
                  <a:pt x="10999" y="6278"/>
                </a:lnTo>
                <a:lnTo>
                  <a:pt x="11510" y="6473"/>
                </a:lnTo>
                <a:lnTo>
                  <a:pt x="12021" y="6668"/>
                </a:lnTo>
                <a:lnTo>
                  <a:pt x="12070" y="6692"/>
                </a:lnTo>
                <a:lnTo>
                  <a:pt x="11510" y="7130"/>
                </a:lnTo>
                <a:lnTo>
                  <a:pt x="11461" y="7106"/>
                </a:lnTo>
                <a:lnTo>
                  <a:pt x="11291" y="6984"/>
                </a:lnTo>
                <a:lnTo>
                  <a:pt x="11072" y="6911"/>
                </a:lnTo>
                <a:lnTo>
                  <a:pt x="10853" y="6814"/>
                </a:lnTo>
                <a:lnTo>
                  <a:pt x="10659" y="6741"/>
                </a:lnTo>
                <a:lnTo>
                  <a:pt x="10221" y="6497"/>
                </a:lnTo>
                <a:lnTo>
                  <a:pt x="10002" y="6376"/>
                </a:lnTo>
                <a:lnTo>
                  <a:pt x="9783" y="6278"/>
                </a:lnTo>
                <a:lnTo>
                  <a:pt x="9710" y="6278"/>
                </a:lnTo>
                <a:lnTo>
                  <a:pt x="9637" y="6327"/>
                </a:lnTo>
                <a:lnTo>
                  <a:pt x="9612" y="6400"/>
                </a:lnTo>
                <a:lnTo>
                  <a:pt x="9637" y="6473"/>
                </a:lnTo>
                <a:lnTo>
                  <a:pt x="9710" y="6570"/>
                </a:lnTo>
                <a:lnTo>
                  <a:pt x="9783" y="6668"/>
                </a:lnTo>
                <a:lnTo>
                  <a:pt x="9977" y="6838"/>
                </a:lnTo>
                <a:lnTo>
                  <a:pt x="10221" y="6984"/>
                </a:lnTo>
                <a:lnTo>
                  <a:pt x="10440" y="7106"/>
                </a:lnTo>
                <a:lnTo>
                  <a:pt x="10756" y="7276"/>
                </a:lnTo>
                <a:lnTo>
                  <a:pt x="10950" y="7373"/>
                </a:lnTo>
                <a:lnTo>
                  <a:pt x="11121" y="7422"/>
                </a:lnTo>
                <a:lnTo>
                  <a:pt x="10780" y="7665"/>
                </a:lnTo>
                <a:lnTo>
                  <a:pt x="10561" y="7544"/>
                </a:lnTo>
                <a:lnTo>
                  <a:pt x="10342" y="7422"/>
                </a:lnTo>
                <a:lnTo>
                  <a:pt x="10099" y="7325"/>
                </a:lnTo>
                <a:lnTo>
                  <a:pt x="9880" y="7227"/>
                </a:lnTo>
                <a:lnTo>
                  <a:pt x="9369" y="6911"/>
                </a:lnTo>
                <a:lnTo>
                  <a:pt x="9296" y="6887"/>
                </a:lnTo>
                <a:lnTo>
                  <a:pt x="9199" y="6862"/>
                </a:lnTo>
                <a:lnTo>
                  <a:pt x="9077" y="6814"/>
                </a:lnTo>
                <a:lnTo>
                  <a:pt x="9028" y="6814"/>
                </a:lnTo>
                <a:lnTo>
                  <a:pt x="9028" y="6838"/>
                </a:lnTo>
                <a:lnTo>
                  <a:pt x="9028" y="6960"/>
                </a:lnTo>
                <a:lnTo>
                  <a:pt x="9053" y="7057"/>
                </a:lnTo>
                <a:lnTo>
                  <a:pt x="9101" y="7154"/>
                </a:lnTo>
                <a:lnTo>
                  <a:pt x="9174" y="7227"/>
                </a:lnTo>
                <a:lnTo>
                  <a:pt x="9345" y="7373"/>
                </a:lnTo>
                <a:lnTo>
                  <a:pt x="9539" y="7495"/>
                </a:lnTo>
                <a:lnTo>
                  <a:pt x="9904" y="7714"/>
                </a:lnTo>
                <a:lnTo>
                  <a:pt x="10123" y="7836"/>
                </a:lnTo>
                <a:lnTo>
                  <a:pt x="10342" y="7933"/>
                </a:lnTo>
                <a:lnTo>
                  <a:pt x="10050" y="8103"/>
                </a:lnTo>
                <a:lnTo>
                  <a:pt x="10002" y="8030"/>
                </a:lnTo>
                <a:lnTo>
                  <a:pt x="9904" y="7982"/>
                </a:lnTo>
                <a:lnTo>
                  <a:pt x="9564" y="7884"/>
                </a:lnTo>
                <a:lnTo>
                  <a:pt x="9223" y="7763"/>
                </a:lnTo>
                <a:lnTo>
                  <a:pt x="8882" y="7617"/>
                </a:lnTo>
                <a:lnTo>
                  <a:pt x="8566" y="7471"/>
                </a:lnTo>
                <a:lnTo>
                  <a:pt x="8250" y="7300"/>
                </a:lnTo>
                <a:lnTo>
                  <a:pt x="7933" y="7130"/>
                </a:lnTo>
                <a:lnTo>
                  <a:pt x="7349" y="6716"/>
                </a:lnTo>
                <a:lnTo>
                  <a:pt x="6765" y="6303"/>
                </a:lnTo>
                <a:lnTo>
                  <a:pt x="6206" y="5865"/>
                </a:lnTo>
                <a:lnTo>
                  <a:pt x="5086" y="4940"/>
                </a:lnTo>
                <a:lnTo>
                  <a:pt x="4527" y="4502"/>
                </a:lnTo>
                <a:lnTo>
                  <a:pt x="3943" y="4064"/>
                </a:lnTo>
                <a:lnTo>
                  <a:pt x="3359" y="3650"/>
                </a:lnTo>
                <a:lnTo>
                  <a:pt x="2751" y="3237"/>
                </a:lnTo>
                <a:lnTo>
                  <a:pt x="1510" y="2458"/>
                </a:lnTo>
                <a:lnTo>
                  <a:pt x="1072" y="2142"/>
                </a:lnTo>
                <a:lnTo>
                  <a:pt x="853" y="1996"/>
                </a:lnTo>
                <a:lnTo>
                  <a:pt x="609" y="1850"/>
                </a:lnTo>
                <a:lnTo>
                  <a:pt x="609" y="1412"/>
                </a:lnTo>
                <a:lnTo>
                  <a:pt x="585" y="998"/>
                </a:lnTo>
                <a:lnTo>
                  <a:pt x="561" y="779"/>
                </a:lnTo>
                <a:lnTo>
                  <a:pt x="585" y="585"/>
                </a:lnTo>
                <a:lnTo>
                  <a:pt x="780" y="560"/>
                </a:lnTo>
                <a:lnTo>
                  <a:pt x="974" y="536"/>
                </a:lnTo>
                <a:lnTo>
                  <a:pt x="1364" y="560"/>
                </a:lnTo>
                <a:lnTo>
                  <a:pt x="2580" y="560"/>
                </a:lnTo>
                <a:lnTo>
                  <a:pt x="3967" y="536"/>
                </a:lnTo>
                <a:close/>
                <a:moveTo>
                  <a:pt x="609" y="2312"/>
                </a:moveTo>
                <a:lnTo>
                  <a:pt x="804" y="2507"/>
                </a:lnTo>
                <a:lnTo>
                  <a:pt x="1023" y="2677"/>
                </a:lnTo>
                <a:lnTo>
                  <a:pt x="1461" y="2993"/>
                </a:lnTo>
                <a:lnTo>
                  <a:pt x="2361" y="3577"/>
                </a:lnTo>
                <a:lnTo>
                  <a:pt x="3042" y="4040"/>
                </a:lnTo>
                <a:lnTo>
                  <a:pt x="3699" y="4526"/>
                </a:lnTo>
                <a:lnTo>
                  <a:pt x="4332" y="5013"/>
                </a:lnTo>
                <a:lnTo>
                  <a:pt x="4965" y="5524"/>
                </a:lnTo>
                <a:lnTo>
                  <a:pt x="6011" y="6376"/>
                </a:lnTo>
                <a:lnTo>
                  <a:pt x="6546" y="6814"/>
                </a:lnTo>
                <a:lnTo>
                  <a:pt x="7106" y="7203"/>
                </a:lnTo>
                <a:lnTo>
                  <a:pt x="7690" y="7592"/>
                </a:lnTo>
                <a:lnTo>
                  <a:pt x="8274" y="7933"/>
                </a:lnTo>
                <a:lnTo>
                  <a:pt x="8590" y="8079"/>
                </a:lnTo>
                <a:lnTo>
                  <a:pt x="8907" y="8225"/>
                </a:lnTo>
                <a:lnTo>
                  <a:pt x="9223" y="8347"/>
                </a:lnTo>
                <a:lnTo>
                  <a:pt x="9539" y="8444"/>
                </a:lnTo>
                <a:lnTo>
                  <a:pt x="9515" y="8493"/>
                </a:lnTo>
                <a:lnTo>
                  <a:pt x="9491" y="8541"/>
                </a:lnTo>
                <a:lnTo>
                  <a:pt x="9515" y="8639"/>
                </a:lnTo>
                <a:lnTo>
                  <a:pt x="9539" y="8663"/>
                </a:lnTo>
                <a:lnTo>
                  <a:pt x="9564" y="8687"/>
                </a:lnTo>
                <a:lnTo>
                  <a:pt x="9612" y="8712"/>
                </a:lnTo>
                <a:lnTo>
                  <a:pt x="9661" y="8712"/>
                </a:lnTo>
                <a:lnTo>
                  <a:pt x="9880" y="8639"/>
                </a:lnTo>
                <a:lnTo>
                  <a:pt x="10099" y="8541"/>
                </a:lnTo>
                <a:lnTo>
                  <a:pt x="10537" y="8322"/>
                </a:lnTo>
                <a:lnTo>
                  <a:pt x="10950" y="8079"/>
                </a:lnTo>
                <a:lnTo>
                  <a:pt x="11340" y="7836"/>
                </a:lnTo>
                <a:lnTo>
                  <a:pt x="11656" y="7617"/>
                </a:lnTo>
                <a:lnTo>
                  <a:pt x="11972" y="7373"/>
                </a:lnTo>
                <a:lnTo>
                  <a:pt x="12605" y="6862"/>
                </a:lnTo>
                <a:lnTo>
                  <a:pt x="13213" y="6327"/>
                </a:lnTo>
                <a:lnTo>
                  <a:pt x="13846" y="5816"/>
                </a:lnTo>
                <a:lnTo>
                  <a:pt x="15257" y="4672"/>
                </a:lnTo>
                <a:lnTo>
                  <a:pt x="15987" y="4113"/>
                </a:lnTo>
                <a:lnTo>
                  <a:pt x="16352" y="3845"/>
                </a:lnTo>
                <a:lnTo>
                  <a:pt x="16742" y="3602"/>
                </a:lnTo>
                <a:lnTo>
                  <a:pt x="17180" y="3358"/>
                </a:lnTo>
                <a:lnTo>
                  <a:pt x="17666" y="3115"/>
                </a:lnTo>
                <a:lnTo>
                  <a:pt x="18153" y="2847"/>
                </a:lnTo>
                <a:lnTo>
                  <a:pt x="18372" y="2701"/>
                </a:lnTo>
                <a:lnTo>
                  <a:pt x="18591" y="2556"/>
                </a:lnTo>
                <a:lnTo>
                  <a:pt x="18591" y="3018"/>
                </a:lnTo>
                <a:lnTo>
                  <a:pt x="18664" y="4721"/>
                </a:lnTo>
                <a:lnTo>
                  <a:pt x="18688" y="5573"/>
                </a:lnTo>
                <a:lnTo>
                  <a:pt x="18713" y="6424"/>
                </a:lnTo>
                <a:lnTo>
                  <a:pt x="18688" y="8347"/>
                </a:lnTo>
                <a:lnTo>
                  <a:pt x="18640" y="10269"/>
                </a:lnTo>
                <a:lnTo>
                  <a:pt x="18591" y="12191"/>
                </a:lnTo>
                <a:lnTo>
                  <a:pt x="18567" y="12532"/>
                </a:lnTo>
                <a:lnTo>
                  <a:pt x="18469" y="12386"/>
                </a:lnTo>
                <a:lnTo>
                  <a:pt x="18348" y="12240"/>
                </a:lnTo>
                <a:lnTo>
                  <a:pt x="18104" y="11996"/>
                </a:lnTo>
                <a:lnTo>
                  <a:pt x="17812" y="11704"/>
                </a:lnTo>
                <a:lnTo>
                  <a:pt x="17496" y="11412"/>
                </a:lnTo>
                <a:lnTo>
                  <a:pt x="16863" y="10853"/>
                </a:lnTo>
                <a:lnTo>
                  <a:pt x="16206" y="10366"/>
                </a:lnTo>
                <a:lnTo>
                  <a:pt x="15549" y="9904"/>
                </a:lnTo>
                <a:lnTo>
                  <a:pt x="15136" y="9612"/>
                </a:lnTo>
                <a:lnTo>
                  <a:pt x="14722" y="9320"/>
                </a:lnTo>
                <a:lnTo>
                  <a:pt x="14503" y="9198"/>
                </a:lnTo>
                <a:lnTo>
                  <a:pt x="14260" y="9077"/>
                </a:lnTo>
                <a:lnTo>
                  <a:pt x="14041" y="8955"/>
                </a:lnTo>
                <a:lnTo>
                  <a:pt x="13797" y="8882"/>
                </a:lnTo>
                <a:lnTo>
                  <a:pt x="13724" y="8882"/>
                </a:lnTo>
                <a:lnTo>
                  <a:pt x="13676" y="8931"/>
                </a:lnTo>
                <a:lnTo>
                  <a:pt x="13676" y="8979"/>
                </a:lnTo>
                <a:lnTo>
                  <a:pt x="13700" y="9052"/>
                </a:lnTo>
                <a:lnTo>
                  <a:pt x="13846" y="9223"/>
                </a:lnTo>
                <a:lnTo>
                  <a:pt x="13992" y="9369"/>
                </a:lnTo>
                <a:lnTo>
                  <a:pt x="14333" y="9612"/>
                </a:lnTo>
                <a:lnTo>
                  <a:pt x="15038" y="10099"/>
                </a:lnTo>
                <a:lnTo>
                  <a:pt x="15720" y="10610"/>
                </a:lnTo>
                <a:lnTo>
                  <a:pt x="16401" y="11120"/>
                </a:lnTo>
                <a:lnTo>
                  <a:pt x="16985" y="11631"/>
                </a:lnTo>
                <a:lnTo>
                  <a:pt x="17545" y="12167"/>
                </a:lnTo>
                <a:lnTo>
                  <a:pt x="17837" y="12459"/>
                </a:lnTo>
                <a:lnTo>
                  <a:pt x="18104" y="12775"/>
                </a:lnTo>
                <a:lnTo>
                  <a:pt x="18202" y="12945"/>
                </a:lnTo>
                <a:lnTo>
                  <a:pt x="17934" y="12970"/>
                </a:lnTo>
                <a:lnTo>
                  <a:pt x="17642" y="12994"/>
                </a:lnTo>
                <a:lnTo>
                  <a:pt x="17082" y="12970"/>
                </a:lnTo>
                <a:lnTo>
                  <a:pt x="16182" y="12945"/>
                </a:lnTo>
                <a:lnTo>
                  <a:pt x="15282" y="12945"/>
                </a:lnTo>
                <a:lnTo>
                  <a:pt x="13968" y="12970"/>
                </a:lnTo>
                <a:lnTo>
                  <a:pt x="12654" y="13018"/>
                </a:lnTo>
                <a:lnTo>
                  <a:pt x="10026" y="13116"/>
                </a:lnTo>
                <a:lnTo>
                  <a:pt x="8761" y="13140"/>
                </a:lnTo>
                <a:lnTo>
                  <a:pt x="7520" y="13116"/>
                </a:lnTo>
                <a:lnTo>
                  <a:pt x="6254" y="13091"/>
                </a:lnTo>
                <a:lnTo>
                  <a:pt x="5013" y="13018"/>
                </a:lnTo>
                <a:lnTo>
                  <a:pt x="3772" y="12970"/>
                </a:lnTo>
                <a:lnTo>
                  <a:pt x="2556" y="12945"/>
                </a:lnTo>
                <a:lnTo>
                  <a:pt x="2118" y="12945"/>
                </a:lnTo>
                <a:lnTo>
                  <a:pt x="1680" y="12970"/>
                </a:lnTo>
                <a:lnTo>
                  <a:pt x="1242" y="13018"/>
                </a:lnTo>
                <a:lnTo>
                  <a:pt x="1023" y="13043"/>
                </a:lnTo>
                <a:lnTo>
                  <a:pt x="804" y="13091"/>
                </a:lnTo>
                <a:lnTo>
                  <a:pt x="804" y="13067"/>
                </a:lnTo>
                <a:lnTo>
                  <a:pt x="999" y="12921"/>
                </a:lnTo>
                <a:lnTo>
                  <a:pt x="1193" y="12775"/>
                </a:lnTo>
                <a:lnTo>
                  <a:pt x="1558" y="12410"/>
                </a:lnTo>
                <a:lnTo>
                  <a:pt x="2167" y="11826"/>
                </a:lnTo>
                <a:lnTo>
                  <a:pt x="2799" y="11291"/>
                </a:lnTo>
                <a:lnTo>
                  <a:pt x="3432" y="10755"/>
                </a:lnTo>
                <a:lnTo>
                  <a:pt x="4064" y="10245"/>
                </a:lnTo>
                <a:lnTo>
                  <a:pt x="4721" y="9734"/>
                </a:lnTo>
                <a:lnTo>
                  <a:pt x="5354" y="9223"/>
                </a:lnTo>
                <a:lnTo>
                  <a:pt x="5403" y="9125"/>
                </a:lnTo>
                <a:lnTo>
                  <a:pt x="5427" y="9028"/>
                </a:lnTo>
                <a:lnTo>
                  <a:pt x="5403" y="8955"/>
                </a:lnTo>
                <a:lnTo>
                  <a:pt x="5354" y="8858"/>
                </a:lnTo>
                <a:lnTo>
                  <a:pt x="5281" y="8809"/>
                </a:lnTo>
                <a:lnTo>
                  <a:pt x="5184" y="8785"/>
                </a:lnTo>
                <a:lnTo>
                  <a:pt x="5086" y="8785"/>
                </a:lnTo>
                <a:lnTo>
                  <a:pt x="4965" y="8833"/>
                </a:lnTo>
                <a:lnTo>
                  <a:pt x="3772" y="9807"/>
                </a:lnTo>
                <a:lnTo>
                  <a:pt x="2580" y="10804"/>
                </a:lnTo>
                <a:lnTo>
                  <a:pt x="1948" y="11388"/>
                </a:lnTo>
                <a:lnTo>
                  <a:pt x="1339" y="11972"/>
                </a:lnTo>
                <a:lnTo>
                  <a:pt x="1047" y="12264"/>
                </a:lnTo>
                <a:lnTo>
                  <a:pt x="901" y="12434"/>
                </a:lnTo>
                <a:lnTo>
                  <a:pt x="780" y="12580"/>
                </a:lnTo>
                <a:lnTo>
                  <a:pt x="780" y="12045"/>
                </a:lnTo>
                <a:lnTo>
                  <a:pt x="804" y="11510"/>
                </a:lnTo>
                <a:lnTo>
                  <a:pt x="804" y="11072"/>
                </a:lnTo>
                <a:lnTo>
                  <a:pt x="780" y="10634"/>
                </a:lnTo>
                <a:lnTo>
                  <a:pt x="731" y="9782"/>
                </a:lnTo>
                <a:lnTo>
                  <a:pt x="634" y="7933"/>
                </a:lnTo>
                <a:lnTo>
                  <a:pt x="536" y="6108"/>
                </a:lnTo>
                <a:lnTo>
                  <a:pt x="512" y="5232"/>
                </a:lnTo>
                <a:lnTo>
                  <a:pt x="512" y="4332"/>
                </a:lnTo>
                <a:lnTo>
                  <a:pt x="561" y="3456"/>
                </a:lnTo>
                <a:lnTo>
                  <a:pt x="585" y="2580"/>
                </a:lnTo>
                <a:lnTo>
                  <a:pt x="609" y="2312"/>
                </a:lnTo>
                <a:close/>
                <a:moveTo>
                  <a:pt x="3042" y="1"/>
                </a:moveTo>
                <a:lnTo>
                  <a:pt x="1656" y="49"/>
                </a:lnTo>
                <a:lnTo>
                  <a:pt x="1364" y="49"/>
                </a:lnTo>
                <a:lnTo>
                  <a:pt x="1047" y="74"/>
                </a:lnTo>
                <a:lnTo>
                  <a:pt x="877" y="74"/>
                </a:lnTo>
                <a:lnTo>
                  <a:pt x="731" y="122"/>
                </a:lnTo>
                <a:lnTo>
                  <a:pt x="585" y="171"/>
                </a:lnTo>
                <a:lnTo>
                  <a:pt x="463" y="220"/>
                </a:lnTo>
                <a:lnTo>
                  <a:pt x="390" y="244"/>
                </a:lnTo>
                <a:lnTo>
                  <a:pt x="317" y="293"/>
                </a:lnTo>
                <a:lnTo>
                  <a:pt x="244" y="366"/>
                </a:lnTo>
                <a:lnTo>
                  <a:pt x="196" y="463"/>
                </a:lnTo>
                <a:lnTo>
                  <a:pt x="147" y="658"/>
                </a:lnTo>
                <a:lnTo>
                  <a:pt x="123" y="901"/>
                </a:lnTo>
                <a:lnTo>
                  <a:pt x="123" y="1144"/>
                </a:lnTo>
                <a:lnTo>
                  <a:pt x="147" y="1631"/>
                </a:lnTo>
                <a:lnTo>
                  <a:pt x="147" y="1850"/>
                </a:lnTo>
                <a:lnTo>
                  <a:pt x="147" y="2045"/>
                </a:lnTo>
                <a:lnTo>
                  <a:pt x="25" y="3894"/>
                </a:lnTo>
                <a:lnTo>
                  <a:pt x="1" y="4794"/>
                </a:lnTo>
                <a:lnTo>
                  <a:pt x="1" y="5719"/>
                </a:lnTo>
                <a:lnTo>
                  <a:pt x="25" y="6668"/>
                </a:lnTo>
                <a:lnTo>
                  <a:pt x="74" y="7641"/>
                </a:lnTo>
                <a:lnTo>
                  <a:pt x="171" y="9588"/>
                </a:lnTo>
                <a:lnTo>
                  <a:pt x="220" y="10537"/>
                </a:lnTo>
                <a:lnTo>
                  <a:pt x="269" y="11510"/>
                </a:lnTo>
                <a:lnTo>
                  <a:pt x="244" y="11948"/>
                </a:lnTo>
                <a:lnTo>
                  <a:pt x="244" y="12361"/>
                </a:lnTo>
                <a:lnTo>
                  <a:pt x="220" y="12775"/>
                </a:lnTo>
                <a:lnTo>
                  <a:pt x="269" y="13213"/>
                </a:lnTo>
                <a:lnTo>
                  <a:pt x="269" y="13310"/>
                </a:lnTo>
                <a:lnTo>
                  <a:pt x="317" y="13359"/>
                </a:lnTo>
                <a:lnTo>
                  <a:pt x="366" y="13432"/>
                </a:lnTo>
                <a:lnTo>
                  <a:pt x="415" y="13456"/>
                </a:lnTo>
                <a:lnTo>
                  <a:pt x="463" y="13505"/>
                </a:lnTo>
                <a:lnTo>
                  <a:pt x="536" y="13529"/>
                </a:lnTo>
                <a:lnTo>
                  <a:pt x="828" y="13554"/>
                </a:lnTo>
                <a:lnTo>
                  <a:pt x="1120" y="13554"/>
                </a:lnTo>
                <a:lnTo>
                  <a:pt x="1704" y="13529"/>
                </a:lnTo>
                <a:lnTo>
                  <a:pt x="2313" y="13481"/>
                </a:lnTo>
                <a:lnTo>
                  <a:pt x="2897" y="13481"/>
                </a:lnTo>
                <a:lnTo>
                  <a:pt x="4137" y="13505"/>
                </a:lnTo>
                <a:lnTo>
                  <a:pt x="5354" y="13578"/>
                </a:lnTo>
                <a:lnTo>
                  <a:pt x="6619" y="13651"/>
                </a:lnTo>
                <a:lnTo>
                  <a:pt x="7885" y="13675"/>
                </a:lnTo>
                <a:lnTo>
                  <a:pt x="9150" y="13675"/>
                </a:lnTo>
                <a:lnTo>
                  <a:pt x="10391" y="13651"/>
                </a:lnTo>
                <a:lnTo>
                  <a:pt x="15574" y="13481"/>
                </a:lnTo>
                <a:lnTo>
                  <a:pt x="15963" y="13481"/>
                </a:lnTo>
                <a:lnTo>
                  <a:pt x="16352" y="13505"/>
                </a:lnTo>
                <a:lnTo>
                  <a:pt x="17155" y="13578"/>
                </a:lnTo>
                <a:lnTo>
                  <a:pt x="17569" y="13578"/>
                </a:lnTo>
                <a:lnTo>
                  <a:pt x="17958" y="13554"/>
                </a:lnTo>
                <a:lnTo>
                  <a:pt x="18348" y="13505"/>
                </a:lnTo>
                <a:lnTo>
                  <a:pt x="18542" y="13456"/>
                </a:lnTo>
                <a:lnTo>
                  <a:pt x="18713" y="13383"/>
                </a:lnTo>
                <a:lnTo>
                  <a:pt x="18786" y="13408"/>
                </a:lnTo>
                <a:lnTo>
                  <a:pt x="18883" y="13408"/>
                </a:lnTo>
                <a:lnTo>
                  <a:pt x="18956" y="13359"/>
                </a:lnTo>
                <a:lnTo>
                  <a:pt x="19029" y="13262"/>
                </a:lnTo>
                <a:lnTo>
                  <a:pt x="19102" y="13164"/>
                </a:lnTo>
                <a:lnTo>
                  <a:pt x="19126" y="13043"/>
                </a:lnTo>
                <a:lnTo>
                  <a:pt x="19175" y="12872"/>
                </a:lnTo>
                <a:lnTo>
                  <a:pt x="19199" y="12532"/>
                </a:lnTo>
                <a:lnTo>
                  <a:pt x="19223" y="12191"/>
                </a:lnTo>
                <a:lnTo>
                  <a:pt x="19199" y="11850"/>
                </a:lnTo>
                <a:lnTo>
                  <a:pt x="19199" y="11412"/>
                </a:lnTo>
                <a:lnTo>
                  <a:pt x="19248" y="9417"/>
                </a:lnTo>
                <a:lnTo>
                  <a:pt x="19272" y="7398"/>
                </a:lnTo>
                <a:lnTo>
                  <a:pt x="19272" y="5548"/>
                </a:lnTo>
                <a:lnTo>
                  <a:pt x="19199" y="3699"/>
                </a:lnTo>
                <a:lnTo>
                  <a:pt x="19150" y="2872"/>
                </a:lnTo>
                <a:lnTo>
                  <a:pt x="19150" y="2020"/>
                </a:lnTo>
                <a:lnTo>
                  <a:pt x="19199" y="1972"/>
                </a:lnTo>
                <a:lnTo>
                  <a:pt x="19223" y="1874"/>
                </a:lnTo>
                <a:lnTo>
                  <a:pt x="19223" y="1777"/>
                </a:lnTo>
                <a:lnTo>
                  <a:pt x="19199" y="1753"/>
                </a:lnTo>
                <a:lnTo>
                  <a:pt x="19150" y="1728"/>
                </a:lnTo>
                <a:lnTo>
                  <a:pt x="19199" y="1193"/>
                </a:lnTo>
                <a:lnTo>
                  <a:pt x="19199" y="925"/>
                </a:lnTo>
                <a:lnTo>
                  <a:pt x="19199" y="658"/>
                </a:lnTo>
                <a:lnTo>
                  <a:pt x="19248" y="560"/>
                </a:lnTo>
                <a:lnTo>
                  <a:pt x="19272" y="487"/>
                </a:lnTo>
                <a:lnTo>
                  <a:pt x="19248" y="390"/>
                </a:lnTo>
                <a:lnTo>
                  <a:pt x="19199" y="317"/>
                </a:lnTo>
                <a:lnTo>
                  <a:pt x="19126" y="244"/>
                </a:lnTo>
                <a:lnTo>
                  <a:pt x="19053" y="195"/>
                </a:lnTo>
                <a:lnTo>
                  <a:pt x="18956" y="195"/>
                </a:lnTo>
                <a:lnTo>
                  <a:pt x="18834" y="220"/>
                </a:lnTo>
                <a:lnTo>
                  <a:pt x="18688" y="268"/>
                </a:lnTo>
                <a:lnTo>
                  <a:pt x="18542" y="293"/>
                </a:lnTo>
                <a:lnTo>
                  <a:pt x="18348" y="293"/>
                </a:lnTo>
                <a:lnTo>
                  <a:pt x="18177" y="268"/>
                </a:lnTo>
                <a:lnTo>
                  <a:pt x="17496" y="195"/>
                </a:lnTo>
                <a:lnTo>
                  <a:pt x="17009" y="171"/>
                </a:lnTo>
                <a:lnTo>
                  <a:pt x="16547" y="147"/>
                </a:lnTo>
                <a:lnTo>
                  <a:pt x="16085" y="171"/>
                </a:lnTo>
                <a:lnTo>
                  <a:pt x="15598" y="171"/>
                </a:lnTo>
                <a:lnTo>
                  <a:pt x="14211" y="244"/>
                </a:lnTo>
                <a:lnTo>
                  <a:pt x="12824" y="268"/>
                </a:lnTo>
                <a:lnTo>
                  <a:pt x="11437" y="244"/>
                </a:lnTo>
                <a:lnTo>
                  <a:pt x="10050" y="171"/>
                </a:lnTo>
                <a:lnTo>
                  <a:pt x="7252" y="49"/>
                </a:lnTo>
                <a:lnTo>
                  <a:pt x="584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p48"/>
          <p:cNvSpPr/>
          <p:nvPr/>
        </p:nvSpPr>
        <p:spPr>
          <a:xfrm>
            <a:off x="4619194" y="1724842"/>
            <a:ext cx="323899" cy="313602"/>
          </a:xfrm>
          <a:custGeom>
            <a:avLst/>
            <a:gdLst/>
            <a:ahLst/>
            <a:cxnLst/>
            <a:rect l="l" t="t" r="r" b="b"/>
            <a:pathLst>
              <a:path w="19126" h="18518" extrusionOk="0">
                <a:moveTo>
                  <a:pt x="10098" y="2409"/>
                </a:moveTo>
                <a:lnTo>
                  <a:pt x="10512" y="2701"/>
                </a:lnTo>
                <a:lnTo>
                  <a:pt x="10074" y="2969"/>
                </a:lnTo>
                <a:lnTo>
                  <a:pt x="9636" y="3285"/>
                </a:lnTo>
                <a:lnTo>
                  <a:pt x="9198" y="3602"/>
                </a:lnTo>
                <a:lnTo>
                  <a:pt x="8760" y="3918"/>
                </a:lnTo>
                <a:lnTo>
                  <a:pt x="8517" y="4040"/>
                </a:lnTo>
                <a:lnTo>
                  <a:pt x="8249" y="4234"/>
                </a:lnTo>
                <a:lnTo>
                  <a:pt x="7981" y="4429"/>
                </a:lnTo>
                <a:lnTo>
                  <a:pt x="7884" y="4551"/>
                </a:lnTo>
                <a:lnTo>
                  <a:pt x="7811" y="4672"/>
                </a:lnTo>
                <a:lnTo>
                  <a:pt x="7349" y="4672"/>
                </a:lnTo>
                <a:lnTo>
                  <a:pt x="6814" y="4697"/>
                </a:lnTo>
                <a:lnTo>
                  <a:pt x="7081" y="4526"/>
                </a:lnTo>
                <a:lnTo>
                  <a:pt x="7641" y="4161"/>
                </a:lnTo>
                <a:lnTo>
                  <a:pt x="8200" y="3796"/>
                </a:lnTo>
                <a:lnTo>
                  <a:pt x="8784" y="3480"/>
                </a:lnTo>
                <a:lnTo>
                  <a:pt x="9320" y="3115"/>
                </a:lnTo>
                <a:lnTo>
                  <a:pt x="9539" y="2969"/>
                </a:lnTo>
                <a:lnTo>
                  <a:pt x="9758" y="2823"/>
                </a:lnTo>
                <a:lnTo>
                  <a:pt x="9952" y="2628"/>
                </a:lnTo>
                <a:lnTo>
                  <a:pt x="10025" y="2531"/>
                </a:lnTo>
                <a:lnTo>
                  <a:pt x="10074" y="2409"/>
                </a:lnTo>
                <a:close/>
                <a:moveTo>
                  <a:pt x="10804" y="2847"/>
                </a:moveTo>
                <a:lnTo>
                  <a:pt x="11193" y="3115"/>
                </a:lnTo>
                <a:lnTo>
                  <a:pt x="10974" y="3237"/>
                </a:lnTo>
                <a:lnTo>
                  <a:pt x="10755" y="3407"/>
                </a:lnTo>
                <a:lnTo>
                  <a:pt x="10561" y="3577"/>
                </a:lnTo>
                <a:lnTo>
                  <a:pt x="10366" y="3723"/>
                </a:lnTo>
                <a:lnTo>
                  <a:pt x="9709" y="4161"/>
                </a:lnTo>
                <a:lnTo>
                  <a:pt x="9368" y="4429"/>
                </a:lnTo>
                <a:lnTo>
                  <a:pt x="9222" y="4551"/>
                </a:lnTo>
                <a:lnTo>
                  <a:pt x="9101" y="4721"/>
                </a:lnTo>
                <a:lnTo>
                  <a:pt x="8176" y="4672"/>
                </a:lnTo>
                <a:lnTo>
                  <a:pt x="8322" y="4551"/>
                </a:lnTo>
                <a:lnTo>
                  <a:pt x="8663" y="4332"/>
                </a:lnTo>
                <a:lnTo>
                  <a:pt x="9028" y="4113"/>
                </a:lnTo>
                <a:lnTo>
                  <a:pt x="9466" y="3821"/>
                </a:lnTo>
                <a:lnTo>
                  <a:pt x="9879" y="3529"/>
                </a:lnTo>
                <a:lnTo>
                  <a:pt x="10317" y="3212"/>
                </a:lnTo>
                <a:lnTo>
                  <a:pt x="10731" y="2920"/>
                </a:lnTo>
                <a:lnTo>
                  <a:pt x="10804" y="2847"/>
                </a:lnTo>
                <a:close/>
                <a:moveTo>
                  <a:pt x="9490" y="1850"/>
                </a:moveTo>
                <a:lnTo>
                  <a:pt x="9685" y="2069"/>
                </a:lnTo>
                <a:lnTo>
                  <a:pt x="9904" y="2263"/>
                </a:lnTo>
                <a:lnTo>
                  <a:pt x="9709" y="2385"/>
                </a:lnTo>
                <a:lnTo>
                  <a:pt x="9514" y="2507"/>
                </a:lnTo>
                <a:lnTo>
                  <a:pt x="9149" y="2799"/>
                </a:lnTo>
                <a:lnTo>
                  <a:pt x="8590" y="3164"/>
                </a:lnTo>
                <a:lnTo>
                  <a:pt x="8006" y="3480"/>
                </a:lnTo>
                <a:lnTo>
                  <a:pt x="7519" y="3796"/>
                </a:lnTo>
                <a:lnTo>
                  <a:pt x="7033" y="4113"/>
                </a:lnTo>
                <a:lnTo>
                  <a:pt x="6595" y="4405"/>
                </a:lnTo>
                <a:lnTo>
                  <a:pt x="6400" y="4551"/>
                </a:lnTo>
                <a:lnTo>
                  <a:pt x="6205" y="4745"/>
                </a:lnTo>
                <a:lnTo>
                  <a:pt x="5792" y="4770"/>
                </a:lnTo>
                <a:lnTo>
                  <a:pt x="6059" y="4551"/>
                </a:lnTo>
                <a:lnTo>
                  <a:pt x="6327" y="4307"/>
                </a:lnTo>
                <a:lnTo>
                  <a:pt x="6838" y="3845"/>
                </a:lnTo>
                <a:lnTo>
                  <a:pt x="7495" y="3334"/>
                </a:lnTo>
                <a:lnTo>
                  <a:pt x="7811" y="3091"/>
                </a:lnTo>
                <a:lnTo>
                  <a:pt x="8152" y="2847"/>
                </a:lnTo>
                <a:lnTo>
                  <a:pt x="8492" y="2604"/>
                </a:lnTo>
                <a:lnTo>
                  <a:pt x="8809" y="2336"/>
                </a:lnTo>
                <a:lnTo>
                  <a:pt x="9149" y="2069"/>
                </a:lnTo>
                <a:lnTo>
                  <a:pt x="9490" y="1850"/>
                </a:lnTo>
                <a:close/>
                <a:moveTo>
                  <a:pt x="12775" y="4307"/>
                </a:moveTo>
                <a:lnTo>
                  <a:pt x="13359" y="4697"/>
                </a:lnTo>
                <a:lnTo>
                  <a:pt x="13116" y="4697"/>
                </a:lnTo>
                <a:lnTo>
                  <a:pt x="12045" y="4794"/>
                </a:lnTo>
                <a:lnTo>
                  <a:pt x="12410" y="4551"/>
                </a:lnTo>
                <a:lnTo>
                  <a:pt x="12580" y="4429"/>
                </a:lnTo>
                <a:lnTo>
                  <a:pt x="12775" y="4307"/>
                </a:lnTo>
                <a:close/>
                <a:moveTo>
                  <a:pt x="11510" y="3358"/>
                </a:moveTo>
                <a:lnTo>
                  <a:pt x="11923" y="3699"/>
                </a:lnTo>
                <a:lnTo>
                  <a:pt x="11826" y="3699"/>
                </a:lnTo>
                <a:lnTo>
                  <a:pt x="11729" y="3723"/>
                </a:lnTo>
                <a:lnTo>
                  <a:pt x="11558" y="3845"/>
                </a:lnTo>
                <a:lnTo>
                  <a:pt x="11388" y="3967"/>
                </a:lnTo>
                <a:lnTo>
                  <a:pt x="11242" y="4113"/>
                </a:lnTo>
                <a:lnTo>
                  <a:pt x="10877" y="4453"/>
                </a:lnTo>
                <a:lnTo>
                  <a:pt x="10682" y="4624"/>
                </a:lnTo>
                <a:lnTo>
                  <a:pt x="10536" y="4818"/>
                </a:lnTo>
                <a:lnTo>
                  <a:pt x="9587" y="4745"/>
                </a:lnTo>
                <a:lnTo>
                  <a:pt x="9831" y="4575"/>
                </a:lnTo>
                <a:lnTo>
                  <a:pt x="10074" y="4380"/>
                </a:lnTo>
                <a:lnTo>
                  <a:pt x="10317" y="4210"/>
                </a:lnTo>
                <a:lnTo>
                  <a:pt x="10561" y="4040"/>
                </a:lnTo>
                <a:lnTo>
                  <a:pt x="11047" y="3723"/>
                </a:lnTo>
                <a:lnTo>
                  <a:pt x="11510" y="3358"/>
                </a:lnTo>
                <a:close/>
                <a:moveTo>
                  <a:pt x="12021" y="3772"/>
                </a:moveTo>
                <a:lnTo>
                  <a:pt x="12532" y="4137"/>
                </a:lnTo>
                <a:lnTo>
                  <a:pt x="12313" y="4307"/>
                </a:lnTo>
                <a:lnTo>
                  <a:pt x="12021" y="4551"/>
                </a:lnTo>
                <a:lnTo>
                  <a:pt x="11899" y="4672"/>
                </a:lnTo>
                <a:lnTo>
                  <a:pt x="11777" y="4818"/>
                </a:lnTo>
                <a:lnTo>
                  <a:pt x="11412" y="4843"/>
                </a:lnTo>
                <a:lnTo>
                  <a:pt x="11072" y="4843"/>
                </a:lnTo>
                <a:lnTo>
                  <a:pt x="10828" y="4818"/>
                </a:lnTo>
                <a:lnTo>
                  <a:pt x="11072" y="4648"/>
                </a:lnTo>
                <a:lnTo>
                  <a:pt x="11315" y="4453"/>
                </a:lnTo>
                <a:lnTo>
                  <a:pt x="11534" y="4259"/>
                </a:lnTo>
                <a:lnTo>
                  <a:pt x="11777" y="4064"/>
                </a:lnTo>
                <a:lnTo>
                  <a:pt x="11923" y="3967"/>
                </a:lnTo>
                <a:lnTo>
                  <a:pt x="11996" y="3894"/>
                </a:lnTo>
                <a:lnTo>
                  <a:pt x="12021" y="3821"/>
                </a:lnTo>
                <a:lnTo>
                  <a:pt x="12021" y="3772"/>
                </a:lnTo>
                <a:close/>
                <a:moveTo>
                  <a:pt x="15038" y="6156"/>
                </a:moveTo>
                <a:lnTo>
                  <a:pt x="15281" y="6327"/>
                </a:lnTo>
                <a:lnTo>
                  <a:pt x="15525" y="6473"/>
                </a:lnTo>
                <a:lnTo>
                  <a:pt x="15354" y="6594"/>
                </a:lnTo>
                <a:lnTo>
                  <a:pt x="15184" y="6740"/>
                </a:lnTo>
                <a:lnTo>
                  <a:pt x="15062" y="6862"/>
                </a:lnTo>
                <a:lnTo>
                  <a:pt x="15038" y="6156"/>
                </a:lnTo>
                <a:close/>
                <a:moveTo>
                  <a:pt x="9782" y="511"/>
                </a:moveTo>
                <a:lnTo>
                  <a:pt x="10244" y="925"/>
                </a:lnTo>
                <a:lnTo>
                  <a:pt x="10512" y="1144"/>
                </a:lnTo>
                <a:lnTo>
                  <a:pt x="10804" y="1363"/>
                </a:lnTo>
                <a:lnTo>
                  <a:pt x="11364" y="1777"/>
                </a:lnTo>
                <a:lnTo>
                  <a:pt x="12021" y="2239"/>
                </a:lnTo>
                <a:lnTo>
                  <a:pt x="12629" y="2726"/>
                </a:lnTo>
                <a:lnTo>
                  <a:pt x="13237" y="3237"/>
                </a:lnTo>
                <a:lnTo>
                  <a:pt x="13846" y="3723"/>
                </a:lnTo>
                <a:lnTo>
                  <a:pt x="15111" y="4672"/>
                </a:lnTo>
                <a:lnTo>
                  <a:pt x="15744" y="5135"/>
                </a:lnTo>
                <a:lnTo>
                  <a:pt x="16352" y="5621"/>
                </a:lnTo>
                <a:lnTo>
                  <a:pt x="16838" y="5986"/>
                </a:lnTo>
                <a:lnTo>
                  <a:pt x="17325" y="6302"/>
                </a:lnTo>
                <a:lnTo>
                  <a:pt x="17836" y="6619"/>
                </a:lnTo>
                <a:lnTo>
                  <a:pt x="18347" y="6886"/>
                </a:lnTo>
                <a:lnTo>
                  <a:pt x="18274" y="6959"/>
                </a:lnTo>
                <a:lnTo>
                  <a:pt x="18104" y="7105"/>
                </a:lnTo>
                <a:lnTo>
                  <a:pt x="17909" y="7203"/>
                </a:lnTo>
                <a:lnTo>
                  <a:pt x="17617" y="7373"/>
                </a:lnTo>
                <a:lnTo>
                  <a:pt x="17568" y="7300"/>
                </a:lnTo>
                <a:lnTo>
                  <a:pt x="17520" y="7276"/>
                </a:lnTo>
                <a:lnTo>
                  <a:pt x="17471" y="7251"/>
                </a:lnTo>
                <a:lnTo>
                  <a:pt x="17276" y="7178"/>
                </a:lnTo>
                <a:lnTo>
                  <a:pt x="17106" y="7081"/>
                </a:lnTo>
                <a:lnTo>
                  <a:pt x="16936" y="6959"/>
                </a:lnTo>
                <a:lnTo>
                  <a:pt x="16790" y="6838"/>
                </a:lnTo>
                <a:lnTo>
                  <a:pt x="16473" y="6570"/>
                </a:lnTo>
                <a:lnTo>
                  <a:pt x="16303" y="6473"/>
                </a:lnTo>
                <a:lnTo>
                  <a:pt x="16133" y="6375"/>
                </a:lnTo>
                <a:lnTo>
                  <a:pt x="15865" y="6229"/>
                </a:lnTo>
                <a:lnTo>
                  <a:pt x="15598" y="6059"/>
                </a:lnTo>
                <a:lnTo>
                  <a:pt x="15306" y="5889"/>
                </a:lnTo>
                <a:lnTo>
                  <a:pt x="15160" y="5816"/>
                </a:lnTo>
                <a:lnTo>
                  <a:pt x="15038" y="5767"/>
                </a:lnTo>
                <a:lnTo>
                  <a:pt x="15014" y="5426"/>
                </a:lnTo>
                <a:lnTo>
                  <a:pt x="14989" y="5256"/>
                </a:lnTo>
                <a:lnTo>
                  <a:pt x="14916" y="5110"/>
                </a:lnTo>
                <a:lnTo>
                  <a:pt x="14916" y="5037"/>
                </a:lnTo>
                <a:lnTo>
                  <a:pt x="14892" y="4964"/>
                </a:lnTo>
                <a:lnTo>
                  <a:pt x="14868" y="4916"/>
                </a:lnTo>
                <a:lnTo>
                  <a:pt x="14795" y="4867"/>
                </a:lnTo>
                <a:lnTo>
                  <a:pt x="14624" y="4770"/>
                </a:lnTo>
                <a:lnTo>
                  <a:pt x="14430" y="4721"/>
                </a:lnTo>
                <a:lnTo>
                  <a:pt x="14235" y="4697"/>
                </a:lnTo>
                <a:lnTo>
                  <a:pt x="14040" y="4672"/>
                </a:lnTo>
                <a:lnTo>
                  <a:pt x="12751" y="3796"/>
                </a:lnTo>
                <a:lnTo>
                  <a:pt x="12118" y="3334"/>
                </a:lnTo>
                <a:lnTo>
                  <a:pt x="11485" y="2872"/>
                </a:lnTo>
                <a:lnTo>
                  <a:pt x="11242" y="2701"/>
                </a:lnTo>
                <a:lnTo>
                  <a:pt x="10974" y="2531"/>
                </a:lnTo>
                <a:lnTo>
                  <a:pt x="10463" y="2239"/>
                </a:lnTo>
                <a:lnTo>
                  <a:pt x="10269" y="2093"/>
                </a:lnTo>
                <a:lnTo>
                  <a:pt x="10098" y="1947"/>
                </a:lnTo>
                <a:lnTo>
                  <a:pt x="9928" y="1801"/>
                </a:lnTo>
                <a:lnTo>
                  <a:pt x="9758" y="1655"/>
                </a:lnTo>
                <a:lnTo>
                  <a:pt x="9733" y="1558"/>
                </a:lnTo>
                <a:lnTo>
                  <a:pt x="9685" y="1485"/>
                </a:lnTo>
                <a:lnTo>
                  <a:pt x="9587" y="1436"/>
                </a:lnTo>
                <a:lnTo>
                  <a:pt x="9539" y="1436"/>
                </a:lnTo>
                <a:lnTo>
                  <a:pt x="9466" y="1460"/>
                </a:lnTo>
                <a:lnTo>
                  <a:pt x="9271" y="1558"/>
                </a:lnTo>
                <a:lnTo>
                  <a:pt x="9101" y="1655"/>
                </a:lnTo>
                <a:lnTo>
                  <a:pt x="8784" y="1923"/>
                </a:lnTo>
                <a:lnTo>
                  <a:pt x="8444" y="2190"/>
                </a:lnTo>
                <a:lnTo>
                  <a:pt x="8127" y="2434"/>
                </a:lnTo>
                <a:lnTo>
                  <a:pt x="7738" y="2677"/>
                </a:lnTo>
                <a:lnTo>
                  <a:pt x="7373" y="2969"/>
                </a:lnTo>
                <a:lnTo>
                  <a:pt x="6668" y="3529"/>
                </a:lnTo>
                <a:lnTo>
                  <a:pt x="5913" y="4137"/>
                </a:lnTo>
                <a:lnTo>
                  <a:pt x="5524" y="4453"/>
                </a:lnTo>
                <a:lnTo>
                  <a:pt x="5183" y="4794"/>
                </a:lnTo>
                <a:lnTo>
                  <a:pt x="5183" y="4818"/>
                </a:lnTo>
                <a:lnTo>
                  <a:pt x="4624" y="4867"/>
                </a:lnTo>
                <a:lnTo>
                  <a:pt x="4234" y="4891"/>
                </a:lnTo>
                <a:lnTo>
                  <a:pt x="4015" y="4940"/>
                </a:lnTo>
                <a:lnTo>
                  <a:pt x="3942" y="4989"/>
                </a:lnTo>
                <a:lnTo>
                  <a:pt x="3869" y="5062"/>
                </a:lnTo>
                <a:lnTo>
                  <a:pt x="3796" y="5037"/>
                </a:lnTo>
                <a:lnTo>
                  <a:pt x="3723" y="5062"/>
                </a:lnTo>
                <a:lnTo>
                  <a:pt x="3675" y="5110"/>
                </a:lnTo>
                <a:lnTo>
                  <a:pt x="3650" y="5183"/>
                </a:lnTo>
                <a:lnTo>
                  <a:pt x="3602" y="5402"/>
                </a:lnTo>
                <a:lnTo>
                  <a:pt x="3602" y="5621"/>
                </a:lnTo>
                <a:lnTo>
                  <a:pt x="3480" y="5645"/>
                </a:lnTo>
                <a:lnTo>
                  <a:pt x="3358" y="5694"/>
                </a:lnTo>
                <a:lnTo>
                  <a:pt x="3237" y="5767"/>
                </a:lnTo>
                <a:lnTo>
                  <a:pt x="3115" y="5864"/>
                </a:lnTo>
                <a:lnTo>
                  <a:pt x="2920" y="6035"/>
                </a:lnTo>
                <a:lnTo>
                  <a:pt x="2726" y="6229"/>
                </a:lnTo>
                <a:lnTo>
                  <a:pt x="2166" y="6765"/>
                </a:lnTo>
                <a:lnTo>
                  <a:pt x="1874" y="7008"/>
                </a:lnTo>
                <a:lnTo>
                  <a:pt x="1582" y="7227"/>
                </a:lnTo>
                <a:lnTo>
                  <a:pt x="1509" y="7300"/>
                </a:lnTo>
                <a:lnTo>
                  <a:pt x="1241" y="7203"/>
                </a:lnTo>
                <a:lnTo>
                  <a:pt x="998" y="7130"/>
                </a:lnTo>
                <a:lnTo>
                  <a:pt x="779" y="7008"/>
                </a:lnTo>
                <a:lnTo>
                  <a:pt x="584" y="6838"/>
                </a:lnTo>
                <a:lnTo>
                  <a:pt x="901" y="6667"/>
                </a:lnTo>
                <a:lnTo>
                  <a:pt x="1217" y="6473"/>
                </a:lnTo>
                <a:lnTo>
                  <a:pt x="1825" y="6035"/>
                </a:lnTo>
                <a:lnTo>
                  <a:pt x="3018" y="5135"/>
                </a:lnTo>
                <a:lnTo>
                  <a:pt x="4307" y="4161"/>
                </a:lnTo>
                <a:lnTo>
                  <a:pt x="5646" y="3164"/>
                </a:lnTo>
                <a:lnTo>
                  <a:pt x="6814" y="2361"/>
                </a:lnTo>
                <a:lnTo>
                  <a:pt x="7981" y="1558"/>
                </a:lnTo>
                <a:lnTo>
                  <a:pt x="8395" y="1266"/>
                </a:lnTo>
                <a:lnTo>
                  <a:pt x="8833" y="949"/>
                </a:lnTo>
                <a:lnTo>
                  <a:pt x="9076" y="828"/>
                </a:lnTo>
                <a:lnTo>
                  <a:pt x="9295" y="706"/>
                </a:lnTo>
                <a:lnTo>
                  <a:pt x="9539" y="584"/>
                </a:lnTo>
                <a:lnTo>
                  <a:pt x="9782" y="511"/>
                </a:lnTo>
                <a:close/>
                <a:moveTo>
                  <a:pt x="3577" y="6132"/>
                </a:moveTo>
                <a:lnTo>
                  <a:pt x="3577" y="6497"/>
                </a:lnTo>
                <a:lnTo>
                  <a:pt x="3383" y="6643"/>
                </a:lnTo>
                <a:lnTo>
                  <a:pt x="3188" y="6813"/>
                </a:lnTo>
                <a:lnTo>
                  <a:pt x="2847" y="7130"/>
                </a:lnTo>
                <a:lnTo>
                  <a:pt x="2531" y="7397"/>
                </a:lnTo>
                <a:lnTo>
                  <a:pt x="2385" y="7543"/>
                </a:lnTo>
                <a:lnTo>
                  <a:pt x="2263" y="7714"/>
                </a:lnTo>
                <a:lnTo>
                  <a:pt x="1971" y="7519"/>
                </a:lnTo>
                <a:lnTo>
                  <a:pt x="2190" y="7373"/>
                </a:lnTo>
                <a:lnTo>
                  <a:pt x="2409" y="7178"/>
                </a:lnTo>
                <a:lnTo>
                  <a:pt x="2823" y="6813"/>
                </a:lnTo>
                <a:lnTo>
                  <a:pt x="3334" y="6327"/>
                </a:lnTo>
                <a:lnTo>
                  <a:pt x="3456" y="6229"/>
                </a:lnTo>
                <a:lnTo>
                  <a:pt x="3577" y="6132"/>
                </a:lnTo>
                <a:close/>
                <a:moveTo>
                  <a:pt x="7738" y="7008"/>
                </a:moveTo>
                <a:lnTo>
                  <a:pt x="7690" y="7032"/>
                </a:lnTo>
                <a:lnTo>
                  <a:pt x="7641" y="7057"/>
                </a:lnTo>
                <a:lnTo>
                  <a:pt x="7422" y="7251"/>
                </a:lnTo>
                <a:lnTo>
                  <a:pt x="7203" y="7397"/>
                </a:lnTo>
                <a:lnTo>
                  <a:pt x="7081" y="7446"/>
                </a:lnTo>
                <a:lnTo>
                  <a:pt x="6935" y="7495"/>
                </a:lnTo>
                <a:lnTo>
                  <a:pt x="6814" y="7519"/>
                </a:lnTo>
                <a:lnTo>
                  <a:pt x="6668" y="7519"/>
                </a:lnTo>
                <a:lnTo>
                  <a:pt x="6765" y="7130"/>
                </a:lnTo>
                <a:lnTo>
                  <a:pt x="6765" y="7105"/>
                </a:lnTo>
                <a:lnTo>
                  <a:pt x="6716" y="7105"/>
                </a:lnTo>
                <a:lnTo>
                  <a:pt x="6595" y="7178"/>
                </a:lnTo>
                <a:lnTo>
                  <a:pt x="6522" y="7300"/>
                </a:lnTo>
                <a:lnTo>
                  <a:pt x="6449" y="7422"/>
                </a:lnTo>
                <a:lnTo>
                  <a:pt x="6376" y="7543"/>
                </a:lnTo>
                <a:lnTo>
                  <a:pt x="6351" y="7616"/>
                </a:lnTo>
                <a:lnTo>
                  <a:pt x="6376" y="7665"/>
                </a:lnTo>
                <a:lnTo>
                  <a:pt x="6400" y="7714"/>
                </a:lnTo>
                <a:lnTo>
                  <a:pt x="6449" y="7738"/>
                </a:lnTo>
                <a:lnTo>
                  <a:pt x="6619" y="7787"/>
                </a:lnTo>
                <a:lnTo>
                  <a:pt x="6765" y="7811"/>
                </a:lnTo>
                <a:lnTo>
                  <a:pt x="6935" y="7811"/>
                </a:lnTo>
                <a:lnTo>
                  <a:pt x="7081" y="7762"/>
                </a:lnTo>
                <a:lnTo>
                  <a:pt x="7227" y="7714"/>
                </a:lnTo>
                <a:lnTo>
                  <a:pt x="7373" y="7641"/>
                </a:lnTo>
                <a:lnTo>
                  <a:pt x="7641" y="7495"/>
                </a:lnTo>
                <a:lnTo>
                  <a:pt x="7690" y="7568"/>
                </a:lnTo>
                <a:lnTo>
                  <a:pt x="7738" y="7641"/>
                </a:lnTo>
                <a:lnTo>
                  <a:pt x="7811" y="7714"/>
                </a:lnTo>
                <a:lnTo>
                  <a:pt x="7908" y="7738"/>
                </a:lnTo>
                <a:lnTo>
                  <a:pt x="8006" y="7787"/>
                </a:lnTo>
                <a:lnTo>
                  <a:pt x="8371" y="7787"/>
                </a:lnTo>
                <a:lnTo>
                  <a:pt x="8517" y="7762"/>
                </a:lnTo>
                <a:lnTo>
                  <a:pt x="8687" y="7714"/>
                </a:lnTo>
                <a:lnTo>
                  <a:pt x="8760" y="7689"/>
                </a:lnTo>
                <a:lnTo>
                  <a:pt x="8809" y="7689"/>
                </a:lnTo>
                <a:lnTo>
                  <a:pt x="8979" y="7714"/>
                </a:lnTo>
                <a:lnTo>
                  <a:pt x="9125" y="7714"/>
                </a:lnTo>
                <a:lnTo>
                  <a:pt x="9247" y="7665"/>
                </a:lnTo>
                <a:lnTo>
                  <a:pt x="9393" y="7592"/>
                </a:lnTo>
                <a:lnTo>
                  <a:pt x="9514" y="7495"/>
                </a:lnTo>
                <a:lnTo>
                  <a:pt x="9563" y="7568"/>
                </a:lnTo>
                <a:lnTo>
                  <a:pt x="9612" y="7616"/>
                </a:lnTo>
                <a:lnTo>
                  <a:pt x="9709" y="7665"/>
                </a:lnTo>
                <a:lnTo>
                  <a:pt x="9782" y="7689"/>
                </a:lnTo>
                <a:lnTo>
                  <a:pt x="9879" y="7689"/>
                </a:lnTo>
                <a:lnTo>
                  <a:pt x="9977" y="7665"/>
                </a:lnTo>
                <a:lnTo>
                  <a:pt x="10171" y="7592"/>
                </a:lnTo>
                <a:lnTo>
                  <a:pt x="10317" y="7592"/>
                </a:lnTo>
                <a:lnTo>
                  <a:pt x="10512" y="7665"/>
                </a:lnTo>
                <a:lnTo>
                  <a:pt x="10755" y="7714"/>
                </a:lnTo>
                <a:lnTo>
                  <a:pt x="11023" y="7738"/>
                </a:lnTo>
                <a:lnTo>
                  <a:pt x="11315" y="7762"/>
                </a:lnTo>
                <a:lnTo>
                  <a:pt x="11875" y="7762"/>
                </a:lnTo>
                <a:lnTo>
                  <a:pt x="12167" y="7714"/>
                </a:lnTo>
                <a:lnTo>
                  <a:pt x="12434" y="7665"/>
                </a:lnTo>
                <a:lnTo>
                  <a:pt x="12678" y="7592"/>
                </a:lnTo>
                <a:lnTo>
                  <a:pt x="12751" y="7543"/>
                </a:lnTo>
                <a:lnTo>
                  <a:pt x="12775" y="7495"/>
                </a:lnTo>
                <a:lnTo>
                  <a:pt x="12799" y="7446"/>
                </a:lnTo>
                <a:lnTo>
                  <a:pt x="12799" y="7373"/>
                </a:lnTo>
                <a:lnTo>
                  <a:pt x="12751" y="7324"/>
                </a:lnTo>
                <a:lnTo>
                  <a:pt x="12726" y="7276"/>
                </a:lnTo>
                <a:lnTo>
                  <a:pt x="12653" y="7251"/>
                </a:lnTo>
                <a:lnTo>
                  <a:pt x="12580" y="7251"/>
                </a:lnTo>
                <a:lnTo>
                  <a:pt x="12021" y="7373"/>
                </a:lnTo>
                <a:lnTo>
                  <a:pt x="11729" y="7397"/>
                </a:lnTo>
                <a:lnTo>
                  <a:pt x="11412" y="7446"/>
                </a:lnTo>
                <a:lnTo>
                  <a:pt x="11120" y="7446"/>
                </a:lnTo>
                <a:lnTo>
                  <a:pt x="10828" y="7422"/>
                </a:lnTo>
                <a:lnTo>
                  <a:pt x="10536" y="7349"/>
                </a:lnTo>
                <a:lnTo>
                  <a:pt x="10415" y="7300"/>
                </a:lnTo>
                <a:lnTo>
                  <a:pt x="10269" y="7227"/>
                </a:lnTo>
                <a:lnTo>
                  <a:pt x="10196" y="7203"/>
                </a:lnTo>
                <a:lnTo>
                  <a:pt x="10123" y="7227"/>
                </a:lnTo>
                <a:lnTo>
                  <a:pt x="10025" y="7300"/>
                </a:lnTo>
                <a:lnTo>
                  <a:pt x="9977" y="7324"/>
                </a:lnTo>
                <a:lnTo>
                  <a:pt x="9928" y="7300"/>
                </a:lnTo>
                <a:lnTo>
                  <a:pt x="9831" y="7251"/>
                </a:lnTo>
                <a:lnTo>
                  <a:pt x="9733" y="7130"/>
                </a:lnTo>
                <a:lnTo>
                  <a:pt x="9685" y="7057"/>
                </a:lnTo>
                <a:lnTo>
                  <a:pt x="9612" y="7008"/>
                </a:lnTo>
                <a:lnTo>
                  <a:pt x="9514" y="7008"/>
                </a:lnTo>
                <a:lnTo>
                  <a:pt x="9490" y="7032"/>
                </a:lnTo>
                <a:lnTo>
                  <a:pt x="9441" y="7057"/>
                </a:lnTo>
                <a:lnTo>
                  <a:pt x="9344" y="7203"/>
                </a:lnTo>
                <a:lnTo>
                  <a:pt x="9198" y="7324"/>
                </a:lnTo>
                <a:lnTo>
                  <a:pt x="9125" y="7349"/>
                </a:lnTo>
                <a:lnTo>
                  <a:pt x="9052" y="7373"/>
                </a:lnTo>
                <a:lnTo>
                  <a:pt x="8955" y="7373"/>
                </a:lnTo>
                <a:lnTo>
                  <a:pt x="8857" y="7324"/>
                </a:lnTo>
                <a:lnTo>
                  <a:pt x="8784" y="7300"/>
                </a:lnTo>
                <a:lnTo>
                  <a:pt x="8711" y="7324"/>
                </a:lnTo>
                <a:lnTo>
                  <a:pt x="8517" y="7422"/>
                </a:lnTo>
                <a:lnTo>
                  <a:pt x="8371" y="7446"/>
                </a:lnTo>
                <a:lnTo>
                  <a:pt x="8225" y="7470"/>
                </a:lnTo>
                <a:lnTo>
                  <a:pt x="8103" y="7470"/>
                </a:lnTo>
                <a:lnTo>
                  <a:pt x="8006" y="7446"/>
                </a:lnTo>
                <a:lnTo>
                  <a:pt x="7957" y="7397"/>
                </a:lnTo>
                <a:lnTo>
                  <a:pt x="7933" y="7349"/>
                </a:lnTo>
                <a:lnTo>
                  <a:pt x="7908" y="7300"/>
                </a:lnTo>
                <a:lnTo>
                  <a:pt x="7908" y="7227"/>
                </a:lnTo>
                <a:lnTo>
                  <a:pt x="7933" y="7154"/>
                </a:lnTo>
                <a:lnTo>
                  <a:pt x="7908" y="7105"/>
                </a:lnTo>
                <a:lnTo>
                  <a:pt x="7884" y="7081"/>
                </a:lnTo>
                <a:lnTo>
                  <a:pt x="7835" y="7032"/>
                </a:lnTo>
                <a:lnTo>
                  <a:pt x="7787" y="7032"/>
                </a:lnTo>
                <a:lnTo>
                  <a:pt x="7738" y="7008"/>
                </a:lnTo>
                <a:close/>
                <a:moveTo>
                  <a:pt x="15841" y="6667"/>
                </a:moveTo>
                <a:lnTo>
                  <a:pt x="16108" y="6765"/>
                </a:lnTo>
                <a:lnTo>
                  <a:pt x="16206" y="6813"/>
                </a:lnTo>
                <a:lnTo>
                  <a:pt x="16279" y="6886"/>
                </a:lnTo>
                <a:lnTo>
                  <a:pt x="15914" y="7178"/>
                </a:lnTo>
                <a:lnTo>
                  <a:pt x="15549" y="7495"/>
                </a:lnTo>
                <a:lnTo>
                  <a:pt x="15306" y="7714"/>
                </a:lnTo>
                <a:lnTo>
                  <a:pt x="15184" y="7860"/>
                </a:lnTo>
                <a:lnTo>
                  <a:pt x="15087" y="8006"/>
                </a:lnTo>
                <a:lnTo>
                  <a:pt x="15087" y="7227"/>
                </a:lnTo>
                <a:lnTo>
                  <a:pt x="15208" y="7154"/>
                </a:lnTo>
                <a:lnTo>
                  <a:pt x="15306" y="7057"/>
                </a:lnTo>
                <a:lnTo>
                  <a:pt x="15525" y="6862"/>
                </a:lnTo>
                <a:lnTo>
                  <a:pt x="15646" y="6789"/>
                </a:lnTo>
                <a:lnTo>
                  <a:pt x="15792" y="6716"/>
                </a:lnTo>
                <a:lnTo>
                  <a:pt x="15841" y="6667"/>
                </a:lnTo>
                <a:close/>
                <a:moveTo>
                  <a:pt x="3577" y="6959"/>
                </a:moveTo>
                <a:lnTo>
                  <a:pt x="3577" y="7349"/>
                </a:lnTo>
                <a:lnTo>
                  <a:pt x="3456" y="7397"/>
                </a:lnTo>
                <a:lnTo>
                  <a:pt x="3358" y="7495"/>
                </a:lnTo>
                <a:lnTo>
                  <a:pt x="3188" y="7689"/>
                </a:lnTo>
                <a:lnTo>
                  <a:pt x="2993" y="7908"/>
                </a:lnTo>
                <a:lnTo>
                  <a:pt x="2799" y="8127"/>
                </a:lnTo>
                <a:lnTo>
                  <a:pt x="2507" y="7884"/>
                </a:lnTo>
                <a:lnTo>
                  <a:pt x="2458" y="7860"/>
                </a:lnTo>
                <a:lnTo>
                  <a:pt x="2726" y="7641"/>
                </a:lnTo>
                <a:lnTo>
                  <a:pt x="2969" y="7446"/>
                </a:lnTo>
                <a:lnTo>
                  <a:pt x="3577" y="6959"/>
                </a:lnTo>
                <a:close/>
                <a:moveTo>
                  <a:pt x="3577" y="7762"/>
                </a:moveTo>
                <a:lnTo>
                  <a:pt x="3577" y="8176"/>
                </a:lnTo>
                <a:lnTo>
                  <a:pt x="3626" y="8590"/>
                </a:lnTo>
                <a:lnTo>
                  <a:pt x="3650" y="8930"/>
                </a:lnTo>
                <a:lnTo>
                  <a:pt x="2969" y="8273"/>
                </a:lnTo>
                <a:lnTo>
                  <a:pt x="3164" y="8127"/>
                </a:lnTo>
                <a:lnTo>
                  <a:pt x="3358" y="7957"/>
                </a:lnTo>
                <a:lnTo>
                  <a:pt x="3577" y="7762"/>
                </a:lnTo>
                <a:close/>
                <a:moveTo>
                  <a:pt x="16522" y="7154"/>
                </a:moveTo>
                <a:lnTo>
                  <a:pt x="16595" y="7203"/>
                </a:lnTo>
                <a:lnTo>
                  <a:pt x="16717" y="7324"/>
                </a:lnTo>
                <a:lnTo>
                  <a:pt x="16863" y="7446"/>
                </a:lnTo>
                <a:lnTo>
                  <a:pt x="17033" y="7543"/>
                </a:lnTo>
                <a:lnTo>
                  <a:pt x="17203" y="7616"/>
                </a:lnTo>
                <a:lnTo>
                  <a:pt x="17057" y="7689"/>
                </a:lnTo>
                <a:lnTo>
                  <a:pt x="16546" y="8030"/>
                </a:lnTo>
                <a:lnTo>
                  <a:pt x="16035" y="8395"/>
                </a:lnTo>
                <a:lnTo>
                  <a:pt x="15573" y="8784"/>
                </a:lnTo>
                <a:lnTo>
                  <a:pt x="15111" y="9198"/>
                </a:lnTo>
                <a:lnTo>
                  <a:pt x="15087" y="8127"/>
                </a:lnTo>
                <a:lnTo>
                  <a:pt x="15257" y="8079"/>
                </a:lnTo>
                <a:lnTo>
                  <a:pt x="15427" y="8006"/>
                </a:lnTo>
                <a:lnTo>
                  <a:pt x="15573" y="7908"/>
                </a:lnTo>
                <a:lnTo>
                  <a:pt x="15719" y="7787"/>
                </a:lnTo>
                <a:lnTo>
                  <a:pt x="16522" y="7154"/>
                </a:lnTo>
                <a:close/>
                <a:moveTo>
                  <a:pt x="6862" y="8395"/>
                </a:moveTo>
                <a:lnTo>
                  <a:pt x="6765" y="8492"/>
                </a:lnTo>
                <a:lnTo>
                  <a:pt x="6668" y="8590"/>
                </a:lnTo>
                <a:lnTo>
                  <a:pt x="6619" y="8736"/>
                </a:lnTo>
                <a:lnTo>
                  <a:pt x="6595" y="8857"/>
                </a:lnTo>
                <a:lnTo>
                  <a:pt x="6595" y="9003"/>
                </a:lnTo>
                <a:lnTo>
                  <a:pt x="6643" y="9125"/>
                </a:lnTo>
                <a:lnTo>
                  <a:pt x="6741" y="9222"/>
                </a:lnTo>
                <a:lnTo>
                  <a:pt x="6862" y="9295"/>
                </a:lnTo>
                <a:lnTo>
                  <a:pt x="7008" y="9320"/>
                </a:lnTo>
                <a:lnTo>
                  <a:pt x="7154" y="9344"/>
                </a:lnTo>
                <a:lnTo>
                  <a:pt x="7300" y="9295"/>
                </a:lnTo>
                <a:lnTo>
                  <a:pt x="7446" y="9247"/>
                </a:lnTo>
                <a:lnTo>
                  <a:pt x="7568" y="9174"/>
                </a:lnTo>
                <a:lnTo>
                  <a:pt x="7714" y="9101"/>
                </a:lnTo>
                <a:lnTo>
                  <a:pt x="7957" y="8906"/>
                </a:lnTo>
                <a:lnTo>
                  <a:pt x="8103" y="9028"/>
                </a:lnTo>
                <a:lnTo>
                  <a:pt x="8273" y="9101"/>
                </a:lnTo>
                <a:lnTo>
                  <a:pt x="8468" y="9149"/>
                </a:lnTo>
                <a:lnTo>
                  <a:pt x="8687" y="9174"/>
                </a:lnTo>
                <a:lnTo>
                  <a:pt x="8906" y="9174"/>
                </a:lnTo>
                <a:lnTo>
                  <a:pt x="9125" y="9125"/>
                </a:lnTo>
                <a:lnTo>
                  <a:pt x="9344" y="9076"/>
                </a:lnTo>
                <a:lnTo>
                  <a:pt x="9539" y="9003"/>
                </a:lnTo>
                <a:lnTo>
                  <a:pt x="9539" y="9076"/>
                </a:lnTo>
                <a:lnTo>
                  <a:pt x="9587" y="9149"/>
                </a:lnTo>
                <a:lnTo>
                  <a:pt x="9636" y="9198"/>
                </a:lnTo>
                <a:lnTo>
                  <a:pt x="9709" y="9198"/>
                </a:lnTo>
                <a:lnTo>
                  <a:pt x="9879" y="9174"/>
                </a:lnTo>
                <a:lnTo>
                  <a:pt x="10050" y="9125"/>
                </a:lnTo>
                <a:lnTo>
                  <a:pt x="10196" y="9052"/>
                </a:lnTo>
                <a:lnTo>
                  <a:pt x="10342" y="8979"/>
                </a:lnTo>
                <a:lnTo>
                  <a:pt x="10415" y="9052"/>
                </a:lnTo>
                <a:lnTo>
                  <a:pt x="10488" y="9125"/>
                </a:lnTo>
                <a:lnTo>
                  <a:pt x="10585" y="9174"/>
                </a:lnTo>
                <a:lnTo>
                  <a:pt x="10780" y="9174"/>
                </a:lnTo>
                <a:lnTo>
                  <a:pt x="10877" y="9149"/>
                </a:lnTo>
                <a:lnTo>
                  <a:pt x="10999" y="9125"/>
                </a:lnTo>
                <a:lnTo>
                  <a:pt x="11096" y="9052"/>
                </a:lnTo>
                <a:lnTo>
                  <a:pt x="11120" y="9125"/>
                </a:lnTo>
                <a:lnTo>
                  <a:pt x="11193" y="9174"/>
                </a:lnTo>
                <a:lnTo>
                  <a:pt x="11266" y="9198"/>
                </a:lnTo>
                <a:lnTo>
                  <a:pt x="11364" y="9174"/>
                </a:lnTo>
                <a:lnTo>
                  <a:pt x="11534" y="9101"/>
                </a:lnTo>
                <a:lnTo>
                  <a:pt x="11704" y="9076"/>
                </a:lnTo>
                <a:lnTo>
                  <a:pt x="11899" y="9076"/>
                </a:lnTo>
                <a:lnTo>
                  <a:pt x="12069" y="9101"/>
                </a:lnTo>
                <a:lnTo>
                  <a:pt x="12459" y="9101"/>
                </a:lnTo>
                <a:lnTo>
                  <a:pt x="12629" y="9052"/>
                </a:lnTo>
                <a:lnTo>
                  <a:pt x="12824" y="8979"/>
                </a:lnTo>
                <a:lnTo>
                  <a:pt x="12872" y="8930"/>
                </a:lnTo>
                <a:lnTo>
                  <a:pt x="12897" y="8882"/>
                </a:lnTo>
                <a:lnTo>
                  <a:pt x="12897" y="8809"/>
                </a:lnTo>
                <a:lnTo>
                  <a:pt x="12872" y="8760"/>
                </a:lnTo>
                <a:lnTo>
                  <a:pt x="12824" y="8711"/>
                </a:lnTo>
                <a:lnTo>
                  <a:pt x="12775" y="8687"/>
                </a:lnTo>
                <a:lnTo>
                  <a:pt x="12702" y="8663"/>
                </a:lnTo>
                <a:lnTo>
                  <a:pt x="12629" y="8687"/>
                </a:lnTo>
                <a:lnTo>
                  <a:pt x="12483" y="8736"/>
                </a:lnTo>
                <a:lnTo>
                  <a:pt x="12337" y="8760"/>
                </a:lnTo>
                <a:lnTo>
                  <a:pt x="11583" y="8760"/>
                </a:lnTo>
                <a:lnTo>
                  <a:pt x="11437" y="8784"/>
                </a:lnTo>
                <a:lnTo>
                  <a:pt x="11437" y="8687"/>
                </a:lnTo>
                <a:lnTo>
                  <a:pt x="11437" y="8638"/>
                </a:lnTo>
                <a:lnTo>
                  <a:pt x="11412" y="8590"/>
                </a:lnTo>
                <a:lnTo>
                  <a:pt x="11339" y="8517"/>
                </a:lnTo>
                <a:lnTo>
                  <a:pt x="11242" y="8517"/>
                </a:lnTo>
                <a:lnTo>
                  <a:pt x="11193" y="8541"/>
                </a:lnTo>
                <a:lnTo>
                  <a:pt x="11145" y="8565"/>
                </a:lnTo>
                <a:lnTo>
                  <a:pt x="11023" y="8711"/>
                </a:lnTo>
                <a:lnTo>
                  <a:pt x="10926" y="8784"/>
                </a:lnTo>
                <a:lnTo>
                  <a:pt x="10853" y="8833"/>
                </a:lnTo>
                <a:lnTo>
                  <a:pt x="10755" y="8857"/>
                </a:lnTo>
                <a:lnTo>
                  <a:pt x="10682" y="8857"/>
                </a:lnTo>
                <a:lnTo>
                  <a:pt x="10609" y="8784"/>
                </a:lnTo>
                <a:lnTo>
                  <a:pt x="10561" y="8638"/>
                </a:lnTo>
                <a:lnTo>
                  <a:pt x="10512" y="8565"/>
                </a:lnTo>
                <a:lnTo>
                  <a:pt x="10439" y="8517"/>
                </a:lnTo>
                <a:lnTo>
                  <a:pt x="10342" y="8517"/>
                </a:lnTo>
                <a:lnTo>
                  <a:pt x="10317" y="8541"/>
                </a:lnTo>
                <a:lnTo>
                  <a:pt x="10269" y="8565"/>
                </a:lnTo>
                <a:lnTo>
                  <a:pt x="10123" y="8711"/>
                </a:lnTo>
                <a:lnTo>
                  <a:pt x="10025" y="8760"/>
                </a:lnTo>
                <a:lnTo>
                  <a:pt x="9928" y="8809"/>
                </a:lnTo>
                <a:lnTo>
                  <a:pt x="9977" y="8638"/>
                </a:lnTo>
                <a:lnTo>
                  <a:pt x="9977" y="8565"/>
                </a:lnTo>
                <a:lnTo>
                  <a:pt x="9952" y="8517"/>
                </a:lnTo>
                <a:lnTo>
                  <a:pt x="9928" y="8468"/>
                </a:lnTo>
                <a:lnTo>
                  <a:pt x="9879" y="8444"/>
                </a:lnTo>
                <a:lnTo>
                  <a:pt x="9806" y="8419"/>
                </a:lnTo>
                <a:lnTo>
                  <a:pt x="9758" y="8419"/>
                </a:lnTo>
                <a:lnTo>
                  <a:pt x="9709" y="8444"/>
                </a:lnTo>
                <a:lnTo>
                  <a:pt x="9660" y="8492"/>
                </a:lnTo>
                <a:lnTo>
                  <a:pt x="9612" y="8565"/>
                </a:lnTo>
                <a:lnTo>
                  <a:pt x="9563" y="8614"/>
                </a:lnTo>
                <a:lnTo>
                  <a:pt x="9368" y="8687"/>
                </a:lnTo>
                <a:lnTo>
                  <a:pt x="9149" y="8760"/>
                </a:lnTo>
                <a:lnTo>
                  <a:pt x="8906" y="8809"/>
                </a:lnTo>
                <a:lnTo>
                  <a:pt x="8638" y="8809"/>
                </a:lnTo>
                <a:lnTo>
                  <a:pt x="8419" y="8784"/>
                </a:lnTo>
                <a:lnTo>
                  <a:pt x="8346" y="8760"/>
                </a:lnTo>
                <a:lnTo>
                  <a:pt x="8273" y="8711"/>
                </a:lnTo>
                <a:lnTo>
                  <a:pt x="8200" y="8663"/>
                </a:lnTo>
                <a:lnTo>
                  <a:pt x="8176" y="8590"/>
                </a:lnTo>
                <a:lnTo>
                  <a:pt x="8152" y="8541"/>
                </a:lnTo>
                <a:lnTo>
                  <a:pt x="8127" y="8517"/>
                </a:lnTo>
                <a:lnTo>
                  <a:pt x="8054" y="8468"/>
                </a:lnTo>
                <a:lnTo>
                  <a:pt x="7957" y="8468"/>
                </a:lnTo>
                <a:lnTo>
                  <a:pt x="7884" y="8517"/>
                </a:lnTo>
                <a:lnTo>
                  <a:pt x="7665" y="8687"/>
                </a:lnTo>
                <a:lnTo>
                  <a:pt x="7446" y="8833"/>
                </a:lnTo>
                <a:lnTo>
                  <a:pt x="7203" y="8955"/>
                </a:lnTo>
                <a:lnTo>
                  <a:pt x="7106" y="8979"/>
                </a:lnTo>
                <a:lnTo>
                  <a:pt x="7033" y="8955"/>
                </a:lnTo>
                <a:lnTo>
                  <a:pt x="6984" y="8906"/>
                </a:lnTo>
                <a:lnTo>
                  <a:pt x="6935" y="8833"/>
                </a:lnTo>
                <a:lnTo>
                  <a:pt x="6911" y="8736"/>
                </a:lnTo>
                <a:lnTo>
                  <a:pt x="6911" y="8638"/>
                </a:lnTo>
                <a:lnTo>
                  <a:pt x="6911" y="8541"/>
                </a:lnTo>
                <a:lnTo>
                  <a:pt x="6935" y="8444"/>
                </a:lnTo>
                <a:lnTo>
                  <a:pt x="6935" y="8419"/>
                </a:lnTo>
                <a:lnTo>
                  <a:pt x="6911" y="8419"/>
                </a:lnTo>
                <a:lnTo>
                  <a:pt x="6887" y="8395"/>
                </a:lnTo>
                <a:close/>
                <a:moveTo>
                  <a:pt x="7811" y="9709"/>
                </a:moveTo>
                <a:lnTo>
                  <a:pt x="7763" y="9733"/>
                </a:lnTo>
                <a:lnTo>
                  <a:pt x="7690" y="9758"/>
                </a:lnTo>
                <a:lnTo>
                  <a:pt x="7641" y="9806"/>
                </a:lnTo>
                <a:lnTo>
                  <a:pt x="7592" y="9904"/>
                </a:lnTo>
                <a:lnTo>
                  <a:pt x="7495" y="9977"/>
                </a:lnTo>
                <a:lnTo>
                  <a:pt x="7398" y="10074"/>
                </a:lnTo>
                <a:lnTo>
                  <a:pt x="7276" y="10171"/>
                </a:lnTo>
                <a:lnTo>
                  <a:pt x="7154" y="10220"/>
                </a:lnTo>
                <a:lnTo>
                  <a:pt x="7057" y="10220"/>
                </a:lnTo>
                <a:lnTo>
                  <a:pt x="7008" y="10196"/>
                </a:lnTo>
                <a:lnTo>
                  <a:pt x="6984" y="10171"/>
                </a:lnTo>
                <a:lnTo>
                  <a:pt x="6960" y="10098"/>
                </a:lnTo>
                <a:lnTo>
                  <a:pt x="6960" y="10025"/>
                </a:lnTo>
                <a:lnTo>
                  <a:pt x="6935" y="9952"/>
                </a:lnTo>
                <a:lnTo>
                  <a:pt x="6887" y="9928"/>
                </a:lnTo>
                <a:lnTo>
                  <a:pt x="6814" y="9904"/>
                </a:lnTo>
                <a:lnTo>
                  <a:pt x="6741" y="9952"/>
                </a:lnTo>
                <a:lnTo>
                  <a:pt x="6668" y="10025"/>
                </a:lnTo>
                <a:lnTo>
                  <a:pt x="6619" y="10098"/>
                </a:lnTo>
                <a:lnTo>
                  <a:pt x="6619" y="10196"/>
                </a:lnTo>
                <a:lnTo>
                  <a:pt x="6643" y="10269"/>
                </a:lnTo>
                <a:lnTo>
                  <a:pt x="6668" y="10366"/>
                </a:lnTo>
                <a:lnTo>
                  <a:pt x="6741" y="10439"/>
                </a:lnTo>
                <a:lnTo>
                  <a:pt x="6814" y="10488"/>
                </a:lnTo>
                <a:lnTo>
                  <a:pt x="6911" y="10536"/>
                </a:lnTo>
                <a:lnTo>
                  <a:pt x="7008" y="10561"/>
                </a:lnTo>
                <a:lnTo>
                  <a:pt x="7227" y="10561"/>
                </a:lnTo>
                <a:lnTo>
                  <a:pt x="7325" y="10536"/>
                </a:lnTo>
                <a:lnTo>
                  <a:pt x="7519" y="10439"/>
                </a:lnTo>
                <a:lnTo>
                  <a:pt x="7714" y="10317"/>
                </a:lnTo>
                <a:lnTo>
                  <a:pt x="7787" y="10390"/>
                </a:lnTo>
                <a:lnTo>
                  <a:pt x="7908" y="10439"/>
                </a:lnTo>
                <a:lnTo>
                  <a:pt x="8030" y="10463"/>
                </a:lnTo>
                <a:lnTo>
                  <a:pt x="8152" y="10463"/>
                </a:lnTo>
                <a:lnTo>
                  <a:pt x="8298" y="10439"/>
                </a:lnTo>
                <a:lnTo>
                  <a:pt x="8444" y="10390"/>
                </a:lnTo>
                <a:lnTo>
                  <a:pt x="8565" y="10342"/>
                </a:lnTo>
                <a:lnTo>
                  <a:pt x="8711" y="10269"/>
                </a:lnTo>
                <a:lnTo>
                  <a:pt x="8809" y="10390"/>
                </a:lnTo>
                <a:lnTo>
                  <a:pt x="8906" y="10463"/>
                </a:lnTo>
                <a:lnTo>
                  <a:pt x="9003" y="10512"/>
                </a:lnTo>
                <a:lnTo>
                  <a:pt x="9125" y="10536"/>
                </a:lnTo>
                <a:lnTo>
                  <a:pt x="9247" y="10536"/>
                </a:lnTo>
                <a:lnTo>
                  <a:pt x="9368" y="10488"/>
                </a:lnTo>
                <a:lnTo>
                  <a:pt x="9490" y="10439"/>
                </a:lnTo>
                <a:lnTo>
                  <a:pt x="9612" y="10366"/>
                </a:lnTo>
                <a:lnTo>
                  <a:pt x="9733" y="10439"/>
                </a:lnTo>
                <a:lnTo>
                  <a:pt x="9855" y="10488"/>
                </a:lnTo>
                <a:lnTo>
                  <a:pt x="9977" y="10512"/>
                </a:lnTo>
                <a:lnTo>
                  <a:pt x="10123" y="10536"/>
                </a:lnTo>
                <a:lnTo>
                  <a:pt x="10390" y="10512"/>
                </a:lnTo>
                <a:lnTo>
                  <a:pt x="10682" y="10463"/>
                </a:lnTo>
                <a:lnTo>
                  <a:pt x="10755" y="10439"/>
                </a:lnTo>
                <a:lnTo>
                  <a:pt x="10804" y="10390"/>
                </a:lnTo>
                <a:lnTo>
                  <a:pt x="10804" y="10317"/>
                </a:lnTo>
                <a:lnTo>
                  <a:pt x="10804" y="10244"/>
                </a:lnTo>
                <a:lnTo>
                  <a:pt x="10780" y="10196"/>
                </a:lnTo>
                <a:lnTo>
                  <a:pt x="10731" y="10147"/>
                </a:lnTo>
                <a:lnTo>
                  <a:pt x="10658" y="10123"/>
                </a:lnTo>
                <a:lnTo>
                  <a:pt x="10585" y="10123"/>
                </a:lnTo>
                <a:lnTo>
                  <a:pt x="10366" y="10171"/>
                </a:lnTo>
                <a:lnTo>
                  <a:pt x="10147" y="10196"/>
                </a:lnTo>
                <a:lnTo>
                  <a:pt x="10050" y="10171"/>
                </a:lnTo>
                <a:lnTo>
                  <a:pt x="9952" y="10147"/>
                </a:lnTo>
                <a:lnTo>
                  <a:pt x="9855" y="10098"/>
                </a:lnTo>
                <a:lnTo>
                  <a:pt x="9758" y="10001"/>
                </a:lnTo>
                <a:lnTo>
                  <a:pt x="9685" y="9952"/>
                </a:lnTo>
                <a:lnTo>
                  <a:pt x="9612" y="9928"/>
                </a:lnTo>
                <a:lnTo>
                  <a:pt x="9539" y="9952"/>
                </a:lnTo>
                <a:lnTo>
                  <a:pt x="9466" y="10001"/>
                </a:lnTo>
                <a:lnTo>
                  <a:pt x="9393" y="10098"/>
                </a:lnTo>
                <a:lnTo>
                  <a:pt x="9320" y="10147"/>
                </a:lnTo>
                <a:lnTo>
                  <a:pt x="9271" y="10171"/>
                </a:lnTo>
                <a:lnTo>
                  <a:pt x="9198" y="10196"/>
                </a:lnTo>
                <a:lnTo>
                  <a:pt x="9149" y="10171"/>
                </a:lnTo>
                <a:lnTo>
                  <a:pt x="9076" y="10123"/>
                </a:lnTo>
                <a:lnTo>
                  <a:pt x="9028" y="10050"/>
                </a:lnTo>
                <a:lnTo>
                  <a:pt x="8955" y="9952"/>
                </a:lnTo>
                <a:lnTo>
                  <a:pt x="8906" y="9879"/>
                </a:lnTo>
                <a:lnTo>
                  <a:pt x="8833" y="9831"/>
                </a:lnTo>
                <a:lnTo>
                  <a:pt x="8736" y="9831"/>
                </a:lnTo>
                <a:lnTo>
                  <a:pt x="8663" y="9879"/>
                </a:lnTo>
                <a:lnTo>
                  <a:pt x="8517" y="9977"/>
                </a:lnTo>
                <a:lnTo>
                  <a:pt x="8273" y="10074"/>
                </a:lnTo>
                <a:lnTo>
                  <a:pt x="8152" y="10098"/>
                </a:lnTo>
                <a:lnTo>
                  <a:pt x="8030" y="10098"/>
                </a:lnTo>
                <a:lnTo>
                  <a:pt x="8006" y="10050"/>
                </a:lnTo>
                <a:lnTo>
                  <a:pt x="7981" y="10025"/>
                </a:lnTo>
                <a:lnTo>
                  <a:pt x="7981" y="9952"/>
                </a:lnTo>
                <a:lnTo>
                  <a:pt x="7981" y="9879"/>
                </a:lnTo>
                <a:lnTo>
                  <a:pt x="7957" y="9831"/>
                </a:lnTo>
                <a:lnTo>
                  <a:pt x="7933" y="9782"/>
                </a:lnTo>
                <a:lnTo>
                  <a:pt x="7884" y="9733"/>
                </a:lnTo>
                <a:lnTo>
                  <a:pt x="7811" y="9709"/>
                </a:lnTo>
                <a:close/>
                <a:moveTo>
                  <a:pt x="13967" y="5135"/>
                </a:moveTo>
                <a:lnTo>
                  <a:pt x="14186" y="5159"/>
                </a:lnTo>
                <a:lnTo>
                  <a:pt x="14381" y="5207"/>
                </a:lnTo>
                <a:lnTo>
                  <a:pt x="14430" y="5256"/>
                </a:lnTo>
                <a:lnTo>
                  <a:pt x="14527" y="5305"/>
                </a:lnTo>
                <a:lnTo>
                  <a:pt x="14576" y="5305"/>
                </a:lnTo>
                <a:lnTo>
                  <a:pt x="14576" y="5548"/>
                </a:lnTo>
                <a:lnTo>
                  <a:pt x="14600" y="5791"/>
                </a:lnTo>
                <a:lnTo>
                  <a:pt x="14624" y="7081"/>
                </a:lnTo>
                <a:lnTo>
                  <a:pt x="14624" y="9587"/>
                </a:lnTo>
                <a:lnTo>
                  <a:pt x="13481" y="10561"/>
                </a:lnTo>
                <a:lnTo>
                  <a:pt x="12288" y="11510"/>
                </a:lnTo>
                <a:lnTo>
                  <a:pt x="10926" y="12507"/>
                </a:lnTo>
                <a:lnTo>
                  <a:pt x="10269" y="12945"/>
                </a:lnTo>
                <a:lnTo>
                  <a:pt x="9952" y="13164"/>
                </a:lnTo>
                <a:lnTo>
                  <a:pt x="9660" y="13432"/>
                </a:lnTo>
                <a:lnTo>
                  <a:pt x="9636" y="13407"/>
                </a:lnTo>
                <a:lnTo>
                  <a:pt x="9320" y="13261"/>
                </a:lnTo>
                <a:lnTo>
                  <a:pt x="9028" y="13091"/>
                </a:lnTo>
                <a:lnTo>
                  <a:pt x="8760" y="12897"/>
                </a:lnTo>
                <a:lnTo>
                  <a:pt x="8492" y="12702"/>
                </a:lnTo>
                <a:lnTo>
                  <a:pt x="7957" y="12264"/>
                </a:lnTo>
                <a:lnTo>
                  <a:pt x="7422" y="11826"/>
                </a:lnTo>
                <a:lnTo>
                  <a:pt x="6108" y="10853"/>
                </a:lnTo>
                <a:lnTo>
                  <a:pt x="4770" y="9879"/>
                </a:lnTo>
                <a:lnTo>
                  <a:pt x="4405" y="9587"/>
                </a:lnTo>
                <a:lnTo>
                  <a:pt x="4040" y="9295"/>
                </a:lnTo>
                <a:lnTo>
                  <a:pt x="4137" y="9222"/>
                </a:lnTo>
                <a:lnTo>
                  <a:pt x="4161" y="9198"/>
                </a:lnTo>
                <a:lnTo>
                  <a:pt x="4186" y="9125"/>
                </a:lnTo>
                <a:lnTo>
                  <a:pt x="4186" y="8979"/>
                </a:lnTo>
                <a:lnTo>
                  <a:pt x="4161" y="8784"/>
                </a:lnTo>
                <a:lnTo>
                  <a:pt x="4137" y="8614"/>
                </a:lnTo>
                <a:lnTo>
                  <a:pt x="4088" y="8444"/>
                </a:lnTo>
                <a:lnTo>
                  <a:pt x="4064" y="7835"/>
                </a:lnTo>
                <a:lnTo>
                  <a:pt x="4040" y="7251"/>
                </a:lnTo>
                <a:lnTo>
                  <a:pt x="4040" y="6010"/>
                </a:lnTo>
                <a:lnTo>
                  <a:pt x="4040" y="5524"/>
                </a:lnTo>
                <a:lnTo>
                  <a:pt x="4015" y="5329"/>
                </a:lnTo>
                <a:lnTo>
                  <a:pt x="4015" y="5280"/>
                </a:lnTo>
                <a:lnTo>
                  <a:pt x="4137" y="5305"/>
                </a:lnTo>
                <a:lnTo>
                  <a:pt x="4599" y="5305"/>
                </a:lnTo>
                <a:lnTo>
                  <a:pt x="5086" y="5256"/>
                </a:lnTo>
                <a:lnTo>
                  <a:pt x="6278" y="5207"/>
                </a:lnTo>
                <a:lnTo>
                  <a:pt x="7495" y="5135"/>
                </a:lnTo>
                <a:lnTo>
                  <a:pt x="8346" y="5135"/>
                </a:lnTo>
                <a:lnTo>
                  <a:pt x="9198" y="5183"/>
                </a:lnTo>
                <a:lnTo>
                  <a:pt x="10901" y="5305"/>
                </a:lnTo>
                <a:lnTo>
                  <a:pt x="11339" y="5329"/>
                </a:lnTo>
                <a:lnTo>
                  <a:pt x="11777" y="5305"/>
                </a:lnTo>
                <a:lnTo>
                  <a:pt x="12653" y="5232"/>
                </a:lnTo>
                <a:lnTo>
                  <a:pt x="13067" y="5183"/>
                </a:lnTo>
                <a:lnTo>
                  <a:pt x="13505" y="5135"/>
                </a:lnTo>
                <a:close/>
                <a:moveTo>
                  <a:pt x="365" y="7227"/>
                </a:moveTo>
                <a:lnTo>
                  <a:pt x="511" y="7373"/>
                </a:lnTo>
                <a:lnTo>
                  <a:pt x="682" y="7495"/>
                </a:lnTo>
                <a:lnTo>
                  <a:pt x="876" y="7592"/>
                </a:lnTo>
                <a:lnTo>
                  <a:pt x="1095" y="7689"/>
                </a:lnTo>
                <a:lnTo>
                  <a:pt x="1509" y="7835"/>
                </a:lnTo>
                <a:lnTo>
                  <a:pt x="1679" y="7933"/>
                </a:lnTo>
                <a:lnTo>
                  <a:pt x="1850" y="8006"/>
                </a:lnTo>
                <a:lnTo>
                  <a:pt x="2166" y="8225"/>
                </a:lnTo>
                <a:lnTo>
                  <a:pt x="2482" y="8492"/>
                </a:lnTo>
                <a:lnTo>
                  <a:pt x="2774" y="8760"/>
                </a:lnTo>
                <a:lnTo>
                  <a:pt x="3042" y="9052"/>
                </a:lnTo>
                <a:lnTo>
                  <a:pt x="3626" y="9612"/>
                </a:lnTo>
                <a:lnTo>
                  <a:pt x="3918" y="9879"/>
                </a:lnTo>
                <a:lnTo>
                  <a:pt x="4234" y="10123"/>
                </a:lnTo>
                <a:lnTo>
                  <a:pt x="4940" y="10634"/>
                </a:lnTo>
                <a:lnTo>
                  <a:pt x="5646" y="11169"/>
                </a:lnTo>
                <a:lnTo>
                  <a:pt x="6351" y="11680"/>
                </a:lnTo>
                <a:lnTo>
                  <a:pt x="7057" y="12191"/>
                </a:lnTo>
                <a:lnTo>
                  <a:pt x="7373" y="12410"/>
                </a:lnTo>
                <a:lnTo>
                  <a:pt x="7665" y="12629"/>
                </a:lnTo>
                <a:lnTo>
                  <a:pt x="8249" y="13116"/>
                </a:lnTo>
                <a:lnTo>
                  <a:pt x="8541" y="13334"/>
                </a:lnTo>
                <a:lnTo>
                  <a:pt x="8833" y="13553"/>
                </a:lnTo>
                <a:lnTo>
                  <a:pt x="9149" y="13724"/>
                </a:lnTo>
                <a:lnTo>
                  <a:pt x="9490" y="13894"/>
                </a:lnTo>
                <a:lnTo>
                  <a:pt x="9563" y="13918"/>
                </a:lnTo>
                <a:lnTo>
                  <a:pt x="9612" y="13918"/>
                </a:lnTo>
                <a:lnTo>
                  <a:pt x="9709" y="13870"/>
                </a:lnTo>
                <a:lnTo>
                  <a:pt x="9758" y="13797"/>
                </a:lnTo>
                <a:lnTo>
                  <a:pt x="9806" y="13675"/>
                </a:lnTo>
                <a:lnTo>
                  <a:pt x="9977" y="13626"/>
                </a:lnTo>
                <a:lnTo>
                  <a:pt x="10171" y="13529"/>
                </a:lnTo>
                <a:lnTo>
                  <a:pt x="10512" y="13334"/>
                </a:lnTo>
                <a:lnTo>
                  <a:pt x="11169" y="12897"/>
                </a:lnTo>
                <a:lnTo>
                  <a:pt x="11923" y="12361"/>
                </a:lnTo>
                <a:lnTo>
                  <a:pt x="12678" y="11802"/>
                </a:lnTo>
                <a:lnTo>
                  <a:pt x="13408" y="11218"/>
                </a:lnTo>
                <a:lnTo>
                  <a:pt x="14138" y="10634"/>
                </a:lnTo>
                <a:lnTo>
                  <a:pt x="14843" y="10050"/>
                </a:lnTo>
                <a:lnTo>
                  <a:pt x="15549" y="9441"/>
                </a:lnTo>
                <a:lnTo>
                  <a:pt x="16060" y="9003"/>
                </a:lnTo>
                <a:lnTo>
                  <a:pt x="16571" y="8614"/>
                </a:lnTo>
                <a:lnTo>
                  <a:pt x="17106" y="8249"/>
                </a:lnTo>
                <a:lnTo>
                  <a:pt x="17690" y="7908"/>
                </a:lnTo>
                <a:lnTo>
                  <a:pt x="18152" y="7665"/>
                </a:lnTo>
                <a:lnTo>
                  <a:pt x="18420" y="7495"/>
                </a:lnTo>
                <a:lnTo>
                  <a:pt x="18542" y="7397"/>
                </a:lnTo>
                <a:lnTo>
                  <a:pt x="18663" y="7300"/>
                </a:lnTo>
                <a:lnTo>
                  <a:pt x="18639" y="7592"/>
                </a:lnTo>
                <a:lnTo>
                  <a:pt x="18639" y="7860"/>
                </a:lnTo>
                <a:lnTo>
                  <a:pt x="18639" y="8371"/>
                </a:lnTo>
                <a:lnTo>
                  <a:pt x="18615" y="9222"/>
                </a:lnTo>
                <a:lnTo>
                  <a:pt x="18566" y="10074"/>
                </a:lnTo>
                <a:lnTo>
                  <a:pt x="18542" y="10926"/>
                </a:lnTo>
                <a:lnTo>
                  <a:pt x="18542" y="11339"/>
                </a:lnTo>
                <a:lnTo>
                  <a:pt x="18542" y="11777"/>
                </a:lnTo>
                <a:lnTo>
                  <a:pt x="18590" y="12629"/>
                </a:lnTo>
                <a:lnTo>
                  <a:pt x="18615" y="13505"/>
                </a:lnTo>
                <a:lnTo>
                  <a:pt x="18615" y="14356"/>
                </a:lnTo>
                <a:lnTo>
                  <a:pt x="18590" y="15232"/>
                </a:lnTo>
                <a:lnTo>
                  <a:pt x="18517" y="16157"/>
                </a:lnTo>
                <a:lnTo>
                  <a:pt x="18444" y="17082"/>
                </a:lnTo>
                <a:lnTo>
                  <a:pt x="18420" y="17276"/>
                </a:lnTo>
                <a:lnTo>
                  <a:pt x="18104" y="17082"/>
                </a:lnTo>
                <a:lnTo>
                  <a:pt x="17812" y="16887"/>
                </a:lnTo>
                <a:lnTo>
                  <a:pt x="17203" y="16376"/>
                </a:lnTo>
                <a:lnTo>
                  <a:pt x="16595" y="15816"/>
                </a:lnTo>
                <a:lnTo>
                  <a:pt x="16279" y="15524"/>
                </a:lnTo>
                <a:lnTo>
                  <a:pt x="15962" y="15232"/>
                </a:lnTo>
                <a:lnTo>
                  <a:pt x="15622" y="14965"/>
                </a:lnTo>
                <a:lnTo>
                  <a:pt x="15257" y="14721"/>
                </a:lnTo>
                <a:lnTo>
                  <a:pt x="14843" y="14502"/>
                </a:lnTo>
                <a:lnTo>
                  <a:pt x="14430" y="14308"/>
                </a:lnTo>
                <a:lnTo>
                  <a:pt x="14040" y="14113"/>
                </a:lnTo>
                <a:lnTo>
                  <a:pt x="13846" y="14040"/>
                </a:lnTo>
                <a:lnTo>
                  <a:pt x="13602" y="14040"/>
                </a:lnTo>
                <a:lnTo>
                  <a:pt x="13578" y="14064"/>
                </a:lnTo>
                <a:lnTo>
                  <a:pt x="13554" y="14113"/>
                </a:lnTo>
                <a:lnTo>
                  <a:pt x="13554" y="14162"/>
                </a:lnTo>
                <a:lnTo>
                  <a:pt x="13627" y="14332"/>
                </a:lnTo>
                <a:lnTo>
                  <a:pt x="13748" y="14454"/>
                </a:lnTo>
                <a:lnTo>
                  <a:pt x="13894" y="14575"/>
                </a:lnTo>
                <a:lnTo>
                  <a:pt x="14040" y="14673"/>
                </a:lnTo>
                <a:lnTo>
                  <a:pt x="14405" y="14867"/>
                </a:lnTo>
                <a:lnTo>
                  <a:pt x="14722" y="15038"/>
                </a:lnTo>
                <a:lnTo>
                  <a:pt x="15160" y="15305"/>
                </a:lnTo>
                <a:lnTo>
                  <a:pt x="15573" y="15622"/>
                </a:lnTo>
                <a:lnTo>
                  <a:pt x="15962" y="15962"/>
                </a:lnTo>
                <a:lnTo>
                  <a:pt x="16327" y="16303"/>
                </a:lnTo>
                <a:lnTo>
                  <a:pt x="16644" y="16595"/>
                </a:lnTo>
                <a:lnTo>
                  <a:pt x="16984" y="16887"/>
                </a:lnTo>
                <a:lnTo>
                  <a:pt x="17641" y="17422"/>
                </a:lnTo>
                <a:lnTo>
                  <a:pt x="17933" y="17666"/>
                </a:lnTo>
                <a:lnTo>
                  <a:pt x="17933" y="17666"/>
                </a:lnTo>
                <a:lnTo>
                  <a:pt x="17155" y="17641"/>
                </a:lnTo>
                <a:lnTo>
                  <a:pt x="16376" y="17690"/>
                </a:lnTo>
                <a:lnTo>
                  <a:pt x="14795" y="17787"/>
                </a:lnTo>
                <a:lnTo>
                  <a:pt x="14211" y="17812"/>
                </a:lnTo>
                <a:lnTo>
                  <a:pt x="13602" y="17836"/>
                </a:lnTo>
                <a:lnTo>
                  <a:pt x="12410" y="17836"/>
                </a:lnTo>
                <a:lnTo>
                  <a:pt x="10001" y="17787"/>
                </a:lnTo>
                <a:lnTo>
                  <a:pt x="9393" y="17787"/>
                </a:lnTo>
                <a:lnTo>
                  <a:pt x="8760" y="17812"/>
                </a:lnTo>
                <a:lnTo>
                  <a:pt x="7495" y="17885"/>
                </a:lnTo>
                <a:lnTo>
                  <a:pt x="6254" y="17933"/>
                </a:lnTo>
                <a:lnTo>
                  <a:pt x="5621" y="17958"/>
                </a:lnTo>
                <a:lnTo>
                  <a:pt x="3796" y="17958"/>
                </a:lnTo>
                <a:lnTo>
                  <a:pt x="2604" y="17933"/>
                </a:lnTo>
                <a:lnTo>
                  <a:pt x="1947" y="17958"/>
                </a:lnTo>
                <a:lnTo>
                  <a:pt x="1314" y="18006"/>
                </a:lnTo>
                <a:lnTo>
                  <a:pt x="779" y="18104"/>
                </a:lnTo>
                <a:lnTo>
                  <a:pt x="974" y="17982"/>
                </a:lnTo>
                <a:lnTo>
                  <a:pt x="1144" y="17860"/>
                </a:lnTo>
                <a:lnTo>
                  <a:pt x="1436" y="17593"/>
                </a:lnTo>
                <a:lnTo>
                  <a:pt x="2263" y="16960"/>
                </a:lnTo>
                <a:lnTo>
                  <a:pt x="3042" y="16327"/>
                </a:lnTo>
                <a:lnTo>
                  <a:pt x="4648" y="14989"/>
                </a:lnTo>
                <a:lnTo>
                  <a:pt x="5208" y="14551"/>
                </a:lnTo>
                <a:lnTo>
                  <a:pt x="5378" y="14429"/>
                </a:lnTo>
                <a:lnTo>
                  <a:pt x="5475" y="14332"/>
                </a:lnTo>
                <a:lnTo>
                  <a:pt x="5524" y="14259"/>
                </a:lnTo>
                <a:lnTo>
                  <a:pt x="5524" y="14186"/>
                </a:lnTo>
                <a:lnTo>
                  <a:pt x="5524" y="14113"/>
                </a:lnTo>
                <a:lnTo>
                  <a:pt x="5475" y="14040"/>
                </a:lnTo>
                <a:lnTo>
                  <a:pt x="5427" y="13991"/>
                </a:lnTo>
                <a:lnTo>
                  <a:pt x="5378" y="13967"/>
                </a:lnTo>
                <a:lnTo>
                  <a:pt x="5256" y="13967"/>
                </a:lnTo>
                <a:lnTo>
                  <a:pt x="5159" y="13991"/>
                </a:lnTo>
                <a:lnTo>
                  <a:pt x="5037" y="14064"/>
                </a:lnTo>
                <a:lnTo>
                  <a:pt x="4818" y="14235"/>
                </a:lnTo>
                <a:lnTo>
                  <a:pt x="4648" y="14381"/>
                </a:lnTo>
                <a:lnTo>
                  <a:pt x="3869" y="15013"/>
                </a:lnTo>
                <a:lnTo>
                  <a:pt x="3115" y="15646"/>
                </a:lnTo>
                <a:lnTo>
                  <a:pt x="1387" y="17106"/>
                </a:lnTo>
                <a:lnTo>
                  <a:pt x="1168" y="17276"/>
                </a:lnTo>
                <a:lnTo>
                  <a:pt x="925" y="17471"/>
                </a:lnTo>
                <a:lnTo>
                  <a:pt x="706" y="17641"/>
                </a:lnTo>
                <a:lnTo>
                  <a:pt x="487" y="17860"/>
                </a:lnTo>
                <a:lnTo>
                  <a:pt x="463" y="17252"/>
                </a:lnTo>
                <a:lnTo>
                  <a:pt x="438" y="16668"/>
                </a:lnTo>
                <a:lnTo>
                  <a:pt x="487" y="15476"/>
                </a:lnTo>
                <a:lnTo>
                  <a:pt x="487" y="14673"/>
                </a:lnTo>
                <a:lnTo>
                  <a:pt x="463" y="13894"/>
                </a:lnTo>
                <a:lnTo>
                  <a:pt x="463" y="13116"/>
                </a:lnTo>
                <a:lnTo>
                  <a:pt x="463" y="12337"/>
                </a:lnTo>
                <a:lnTo>
                  <a:pt x="487" y="10755"/>
                </a:lnTo>
                <a:lnTo>
                  <a:pt x="487" y="9977"/>
                </a:lnTo>
                <a:lnTo>
                  <a:pt x="463" y="9198"/>
                </a:lnTo>
                <a:lnTo>
                  <a:pt x="438" y="8711"/>
                </a:lnTo>
                <a:lnTo>
                  <a:pt x="390" y="8225"/>
                </a:lnTo>
                <a:lnTo>
                  <a:pt x="341" y="7714"/>
                </a:lnTo>
                <a:lnTo>
                  <a:pt x="341" y="7470"/>
                </a:lnTo>
                <a:lnTo>
                  <a:pt x="365" y="7227"/>
                </a:lnTo>
                <a:close/>
                <a:moveTo>
                  <a:pt x="9587" y="0"/>
                </a:moveTo>
                <a:lnTo>
                  <a:pt x="9490" y="25"/>
                </a:lnTo>
                <a:lnTo>
                  <a:pt x="9393" y="98"/>
                </a:lnTo>
                <a:lnTo>
                  <a:pt x="9393" y="146"/>
                </a:lnTo>
                <a:lnTo>
                  <a:pt x="9198" y="219"/>
                </a:lnTo>
                <a:lnTo>
                  <a:pt x="9028" y="292"/>
                </a:lnTo>
                <a:lnTo>
                  <a:pt x="8687" y="511"/>
                </a:lnTo>
                <a:lnTo>
                  <a:pt x="8054" y="974"/>
                </a:lnTo>
                <a:lnTo>
                  <a:pt x="6887" y="1777"/>
                </a:lnTo>
                <a:lnTo>
                  <a:pt x="5719" y="2580"/>
                </a:lnTo>
                <a:lnTo>
                  <a:pt x="5013" y="3091"/>
                </a:lnTo>
                <a:lnTo>
                  <a:pt x="4332" y="3626"/>
                </a:lnTo>
                <a:lnTo>
                  <a:pt x="2945" y="4697"/>
                </a:lnTo>
                <a:lnTo>
                  <a:pt x="2239" y="5207"/>
                </a:lnTo>
                <a:lnTo>
                  <a:pt x="1509" y="5718"/>
                </a:lnTo>
                <a:lnTo>
                  <a:pt x="803" y="6229"/>
                </a:lnTo>
                <a:lnTo>
                  <a:pt x="463" y="6521"/>
                </a:lnTo>
                <a:lnTo>
                  <a:pt x="122" y="6789"/>
                </a:lnTo>
                <a:lnTo>
                  <a:pt x="98" y="6838"/>
                </a:lnTo>
                <a:lnTo>
                  <a:pt x="98" y="6886"/>
                </a:lnTo>
                <a:lnTo>
                  <a:pt x="98" y="6935"/>
                </a:lnTo>
                <a:lnTo>
                  <a:pt x="122" y="6959"/>
                </a:lnTo>
                <a:lnTo>
                  <a:pt x="49" y="7178"/>
                </a:lnTo>
                <a:lnTo>
                  <a:pt x="25" y="7397"/>
                </a:lnTo>
                <a:lnTo>
                  <a:pt x="0" y="7641"/>
                </a:lnTo>
                <a:lnTo>
                  <a:pt x="25" y="7884"/>
                </a:lnTo>
                <a:lnTo>
                  <a:pt x="49" y="8371"/>
                </a:lnTo>
                <a:lnTo>
                  <a:pt x="98" y="8833"/>
                </a:lnTo>
                <a:lnTo>
                  <a:pt x="98" y="10488"/>
                </a:lnTo>
                <a:lnTo>
                  <a:pt x="73" y="11315"/>
                </a:lnTo>
                <a:lnTo>
                  <a:pt x="49" y="12142"/>
                </a:lnTo>
                <a:lnTo>
                  <a:pt x="25" y="12970"/>
                </a:lnTo>
                <a:lnTo>
                  <a:pt x="49" y="13797"/>
                </a:lnTo>
                <a:lnTo>
                  <a:pt x="49" y="14624"/>
                </a:lnTo>
                <a:lnTo>
                  <a:pt x="49" y="15476"/>
                </a:lnTo>
                <a:lnTo>
                  <a:pt x="0" y="16911"/>
                </a:lnTo>
                <a:lnTo>
                  <a:pt x="0" y="17617"/>
                </a:lnTo>
                <a:lnTo>
                  <a:pt x="49" y="17982"/>
                </a:lnTo>
                <a:lnTo>
                  <a:pt x="98" y="18347"/>
                </a:lnTo>
                <a:lnTo>
                  <a:pt x="98" y="18396"/>
                </a:lnTo>
                <a:lnTo>
                  <a:pt x="146" y="18444"/>
                </a:lnTo>
                <a:lnTo>
                  <a:pt x="219" y="18493"/>
                </a:lnTo>
                <a:lnTo>
                  <a:pt x="341" y="18517"/>
                </a:lnTo>
                <a:lnTo>
                  <a:pt x="438" y="18469"/>
                </a:lnTo>
                <a:lnTo>
                  <a:pt x="1022" y="18469"/>
                </a:lnTo>
                <a:lnTo>
                  <a:pt x="1606" y="18420"/>
                </a:lnTo>
                <a:lnTo>
                  <a:pt x="2190" y="18396"/>
                </a:lnTo>
                <a:lnTo>
                  <a:pt x="3967" y="18396"/>
                </a:lnTo>
                <a:lnTo>
                  <a:pt x="5183" y="18420"/>
                </a:lnTo>
                <a:lnTo>
                  <a:pt x="6376" y="18396"/>
                </a:lnTo>
                <a:lnTo>
                  <a:pt x="7592" y="18347"/>
                </a:lnTo>
                <a:lnTo>
                  <a:pt x="8809" y="18274"/>
                </a:lnTo>
                <a:lnTo>
                  <a:pt x="10001" y="18274"/>
                </a:lnTo>
                <a:lnTo>
                  <a:pt x="12337" y="18298"/>
                </a:lnTo>
                <a:lnTo>
                  <a:pt x="13481" y="18298"/>
                </a:lnTo>
                <a:lnTo>
                  <a:pt x="14649" y="18274"/>
                </a:lnTo>
                <a:lnTo>
                  <a:pt x="15646" y="18201"/>
                </a:lnTo>
                <a:lnTo>
                  <a:pt x="16668" y="18128"/>
                </a:lnTo>
                <a:lnTo>
                  <a:pt x="17690" y="18128"/>
                </a:lnTo>
                <a:lnTo>
                  <a:pt x="18201" y="18152"/>
                </a:lnTo>
                <a:lnTo>
                  <a:pt x="18688" y="18201"/>
                </a:lnTo>
                <a:lnTo>
                  <a:pt x="18785" y="18201"/>
                </a:lnTo>
                <a:lnTo>
                  <a:pt x="18882" y="18177"/>
                </a:lnTo>
                <a:lnTo>
                  <a:pt x="18931" y="18128"/>
                </a:lnTo>
                <a:lnTo>
                  <a:pt x="18980" y="18055"/>
                </a:lnTo>
                <a:lnTo>
                  <a:pt x="19004" y="17958"/>
                </a:lnTo>
                <a:lnTo>
                  <a:pt x="18980" y="17885"/>
                </a:lnTo>
                <a:lnTo>
                  <a:pt x="18955" y="17812"/>
                </a:lnTo>
                <a:lnTo>
                  <a:pt x="18882" y="17763"/>
                </a:lnTo>
                <a:lnTo>
                  <a:pt x="18907" y="17690"/>
                </a:lnTo>
                <a:lnTo>
                  <a:pt x="19028" y="16327"/>
                </a:lnTo>
                <a:lnTo>
                  <a:pt x="19077" y="15427"/>
                </a:lnTo>
                <a:lnTo>
                  <a:pt x="19101" y="14502"/>
                </a:lnTo>
                <a:lnTo>
                  <a:pt x="19101" y="13602"/>
                </a:lnTo>
                <a:lnTo>
                  <a:pt x="19077" y="12678"/>
                </a:lnTo>
                <a:lnTo>
                  <a:pt x="19028" y="10999"/>
                </a:lnTo>
                <a:lnTo>
                  <a:pt x="19028" y="10147"/>
                </a:lnTo>
                <a:lnTo>
                  <a:pt x="19053" y="9295"/>
                </a:lnTo>
                <a:lnTo>
                  <a:pt x="19077" y="8541"/>
                </a:lnTo>
                <a:lnTo>
                  <a:pt x="19077" y="7787"/>
                </a:lnTo>
                <a:lnTo>
                  <a:pt x="19053" y="7251"/>
                </a:lnTo>
                <a:lnTo>
                  <a:pt x="19077" y="6984"/>
                </a:lnTo>
                <a:lnTo>
                  <a:pt x="19126" y="6716"/>
                </a:lnTo>
                <a:lnTo>
                  <a:pt x="19126" y="6692"/>
                </a:lnTo>
                <a:lnTo>
                  <a:pt x="19126" y="6643"/>
                </a:lnTo>
                <a:lnTo>
                  <a:pt x="19077" y="6594"/>
                </a:lnTo>
                <a:lnTo>
                  <a:pt x="19004" y="6570"/>
                </a:lnTo>
                <a:lnTo>
                  <a:pt x="18955" y="6570"/>
                </a:lnTo>
                <a:lnTo>
                  <a:pt x="18931" y="6594"/>
                </a:lnTo>
                <a:lnTo>
                  <a:pt x="18882" y="6570"/>
                </a:lnTo>
                <a:lnTo>
                  <a:pt x="18250" y="6254"/>
                </a:lnTo>
                <a:lnTo>
                  <a:pt x="17617" y="5889"/>
                </a:lnTo>
                <a:lnTo>
                  <a:pt x="17033" y="5499"/>
                </a:lnTo>
                <a:lnTo>
                  <a:pt x="16473" y="5062"/>
                </a:lnTo>
                <a:lnTo>
                  <a:pt x="15816" y="4575"/>
                </a:lnTo>
                <a:lnTo>
                  <a:pt x="15160" y="4088"/>
                </a:lnTo>
                <a:lnTo>
                  <a:pt x="14503" y="3602"/>
                </a:lnTo>
                <a:lnTo>
                  <a:pt x="13870" y="3115"/>
                </a:lnTo>
                <a:lnTo>
                  <a:pt x="12605" y="2117"/>
                </a:lnTo>
                <a:lnTo>
                  <a:pt x="11972" y="1631"/>
                </a:lnTo>
                <a:lnTo>
                  <a:pt x="11339" y="1168"/>
                </a:lnTo>
                <a:lnTo>
                  <a:pt x="10682" y="706"/>
                </a:lnTo>
                <a:lnTo>
                  <a:pt x="10050" y="219"/>
                </a:lnTo>
                <a:lnTo>
                  <a:pt x="10001" y="171"/>
                </a:lnTo>
                <a:lnTo>
                  <a:pt x="9928" y="73"/>
                </a:lnTo>
                <a:lnTo>
                  <a:pt x="9879" y="49"/>
                </a:lnTo>
                <a:lnTo>
                  <a:pt x="9806" y="49"/>
                </a:lnTo>
                <a:lnTo>
                  <a:pt x="9709" y="25"/>
                </a:lnTo>
                <a:lnTo>
                  <a:pt x="958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" name="Google Shape;613;p48"/>
          <p:cNvSpPr/>
          <p:nvPr/>
        </p:nvSpPr>
        <p:spPr>
          <a:xfrm>
            <a:off x="5086449" y="1738846"/>
            <a:ext cx="291756" cy="294652"/>
          </a:xfrm>
          <a:custGeom>
            <a:avLst/>
            <a:gdLst/>
            <a:ahLst/>
            <a:cxnLst/>
            <a:rect l="l" t="t" r="r" b="b"/>
            <a:pathLst>
              <a:path w="17228" h="17399" extrusionOk="0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p48"/>
          <p:cNvSpPr/>
          <p:nvPr/>
        </p:nvSpPr>
        <p:spPr>
          <a:xfrm>
            <a:off x="5538870" y="1729786"/>
            <a:ext cx="304119" cy="303289"/>
          </a:xfrm>
          <a:custGeom>
            <a:avLst/>
            <a:gdLst/>
            <a:ahLst/>
            <a:cxnLst/>
            <a:rect l="l" t="t" r="r" b="b"/>
            <a:pathLst>
              <a:path w="17958" h="17909" extrusionOk="0">
                <a:moveTo>
                  <a:pt x="11972" y="390"/>
                </a:moveTo>
                <a:lnTo>
                  <a:pt x="12069" y="414"/>
                </a:lnTo>
                <a:lnTo>
                  <a:pt x="12166" y="463"/>
                </a:lnTo>
                <a:lnTo>
                  <a:pt x="12288" y="511"/>
                </a:lnTo>
                <a:lnTo>
                  <a:pt x="12483" y="682"/>
                </a:lnTo>
                <a:lnTo>
                  <a:pt x="12653" y="852"/>
                </a:lnTo>
                <a:lnTo>
                  <a:pt x="12823" y="1047"/>
                </a:lnTo>
                <a:lnTo>
                  <a:pt x="13091" y="1387"/>
                </a:lnTo>
                <a:lnTo>
                  <a:pt x="13456" y="1801"/>
                </a:lnTo>
                <a:lnTo>
                  <a:pt x="13821" y="2166"/>
                </a:lnTo>
                <a:lnTo>
                  <a:pt x="14235" y="2507"/>
                </a:lnTo>
                <a:lnTo>
                  <a:pt x="14648" y="2847"/>
                </a:lnTo>
                <a:lnTo>
                  <a:pt x="14843" y="3042"/>
                </a:lnTo>
                <a:lnTo>
                  <a:pt x="15038" y="3237"/>
                </a:lnTo>
                <a:lnTo>
                  <a:pt x="15403" y="3626"/>
                </a:lnTo>
                <a:lnTo>
                  <a:pt x="15743" y="4040"/>
                </a:lnTo>
                <a:lnTo>
                  <a:pt x="16108" y="4453"/>
                </a:lnTo>
                <a:lnTo>
                  <a:pt x="16449" y="4818"/>
                </a:lnTo>
                <a:lnTo>
                  <a:pt x="16619" y="4988"/>
                </a:lnTo>
                <a:lnTo>
                  <a:pt x="16814" y="5159"/>
                </a:lnTo>
                <a:lnTo>
                  <a:pt x="17130" y="5426"/>
                </a:lnTo>
                <a:lnTo>
                  <a:pt x="17276" y="5572"/>
                </a:lnTo>
                <a:lnTo>
                  <a:pt x="17398" y="5743"/>
                </a:lnTo>
                <a:lnTo>
                  <a:pt x="17422" y="5791"/>
                </a:lnTo>
                <a:lnTo>
                  <a:pt x="17422" y="5791"/>
                </a:lnTo>
                <a:lnTo>
                  <a:pt x="16887" y="5499"/>
                </a:lnTo>
                <a:lnTo>
                  <a:pt x="16449" y="5280"/>
                </a:lnTo>
                <a:lnTo>
                  <a:pt x="16230" y="5159"/>
                </a:lnTo>
                <a:lnTo>
                  <a:pt x="15987" y="5061"/>
                </a:lnTo>
                <a:lnTo>
                  <a:pt x="15962" y="5086"/>
                </a:lnTo>
                <a:lnTo>
                  <a:pt x="15962" y="5110"/>
                </a:lnTo>
                <a:lnTo>
                  <a:pt x="15987" y="5232"/>
                </a:lnTo>
                <a:lnTo>
                  <a:pt x="16035" y="5329"/>
                </a:lnTo>
                <a:lnTo>
                  <a:pt x="16181" y="5499"/>
                </a:lnTo>
                <a:lnTo>
                  <a:pt x="16352" y="5645"/>
                </a:lnTo>
                <a:lnTo>
                  <a:pt x="16571" y="5791"/>
                </a:lnTo>
                <a:lnTo>
                  <a:pt x="17033" y="6010"/>
                </a:lnTo>
                <a:lnTo>
                  <a:pt x="17252" y="6132"/>
                </a:lnTo>
                <a:lnTo>
                  <a:pt x="17446" y="6229"/>
                </a:lnTo>
                <a:lnTo>
                  <a:pt x="17349" y="6351"/>
                </a:lnTo>
                <a:lnTo>
                  <a:pt x="17227" y="6448"/>
                </a:lnTo>
                <a:lnTo>
                  <a:pt x="17154" y="6375"/>
                </a:lnTo>
                <a:lnTo>
                  <a:pt x="17082" y="6302"/>
                </a:lnTo>
                <a:lnTo>
                  <a:pt x="16887" y="6205"/>
                </a:lnTo>
                <a:lnTo>
                  <a:pt x="16498" y="6010"/>
                </a:lnTo>
                <a:lnTo>
                  <a:pt x="16400" y="5937"/>
                </a:lnTo>
                <a:lnTo>
                  <a:pt x="16303" y="5840"/>
                </a:lnTo>
                <a:lnTo>
                  <a:pt x="16108" y="5645"/>
                </a:lnTo>
                <a:lnTo>
                  <a:pt x="16011" y="5548"/>
                </a:lnTo>
                <a:lnTo>
                  <a:pt x="15914" y="5451"/>
                </a:lnTo>
                <a:lnTo>
                  <a:pt x="15816" y="5402"/>
                </a:lnTo>
                <a:lnTo>
                  <a:pt x="15695" y="5353"/>
                </a:lnTo>
                <a:lnTo>
                  <a:pt x="15670" y="5353"/>
                </a:lnTo>
                <a:lnTo>
                  <a:pt x="15646" y="5378"/>
                </a:lnTo>
                <a:lnTo>
                  <a:pt x="15622" y="5426"/>
                </a:lnTo>
                <a:lnTo>
                  <a:pt x="15622" y="5548"/>
                </a:lnTo>
                <a:lnTo>
                  <a:pt x="15670" y="5645"/>
                </a:lnTo>
                <a:lnTo>
                  <a:pt x="15792" y="5864"/>
                </a:lnTo>
                <a:lnTo>
                  <a:pt x="15962" y="6083"/>
                </a:lnTo>
                <a:lnTo>
                  <a:pt x="16133" y="6229"/>
                </a:lnTo>
                <a:lnTo>
                  <a:pt x="16303" y="6351"/>
                </a:lnTo>
                <a:lnTo>
                  <a:pt x="16473" y="6448"/>
                </a:lnTo>
                <a:lnTo>
                  <a:pt x="16668" y="6521"/>
                </a:lnTo>
                <a:lnTo>
                  <a:pt x="16838" y="6643"/>
                </a:lnTo>
                <a:lnTo>
                  <a:pt x="16619" y="6692"/>
                </a:lnTo>
                <a:lnTo>
                  <a:pt x="16400" y="6716"/>
                </a:lnTo>
                <a:lnTo>
                  <a:pt x="16376" y="6692"/>
                </a:lnTo>
                <a:lnTo>
                  <a:pt x="16327" y="6643"/>
                </a:lnTo>
                <a:lnTo>
                  <a:pt x="16181" y="6570"/>
                </a:lnTo>
                <a:lnTo>
                  <a:pt x="16108" y="6546"/>
                </a:lnTo>
                <a:lnTo>
                  <a:pt x="16035" y="6497"/>
                </a:lnTo>
                <a:lnTo>
                  <a:pt x="15889" y="6375"/>
                </a:lnTo>
                <a:lnTo>
                  <a:pt x="15768" y="6229"/>
                </a:lnTo>
                <a:lnTo>
                  <a:pt x="15670" y="6108"/>
                </a:lnTo>
                <a:lnTo>
                  <a:pt x="15549" y="6010"/>
                </a:lnTo>
                <a:lnTo>
                  <a:pt x="15403" y="5962"/>
                </a:lnTo>
                <a:lnTo>
                  <a:pt x="15330" y="5937"/>
                </a:lnTo>
                <a:lnTo>
                  <a:pt x="15257" y="5962"/>
                </a:lnTo>
                <a:lnTo>
                  <a:pt x="15232" y="5962"/>
                </a:lnTo>
                <a:lnTo>
                  <a:pt x="15232" y="6010"/>
                </a:lnTo>
                <a:lnTo>
                  <a:pt x="15281" y="6181"/>
                </a:lnTo>
                <a:lnTo>
                  <a:pt x="15354" y="6327"/>
                </a:lnTo>
                <a:lnTo>
                  <a:pt x="15573" y="6619"/>
                </a:lnTo>
                <a:lnTo>
                  <a:pt x="15622" y="6692"/>
                </a:lnTo>
                <a:lnTo>
                  <a:pt x="15354" y="6643"/>
                </a:lnTo>
                <a:lnTo>
                  <a:pt x="15086" y="6570"/>
                </a:lnTo>
                <a:lnTo>
                  <a:pt x="15086" y="6546"/>
                </a:lnTo>
                <a:lnTo>
                  <a:pt x="14843" y="6205"/>
                </a:lnTo>
                <a:lnTo>
                  <a:pt x="14575" y="5889"/>
                </a:lnTo>
                <a:lnTo>
                  <a:pt x="14283" y="5572"/>
                </a:lnTo>
                <a:lnTo>
                  <a:pt x="13991" y="5256"/>
                </a:lnTo>
                <a:lnTo>
                  <a:pt x="13359" y="4672"/>
                </a:lnTo>
                <a:lnTo>
                  <a:pt x="12726" y="4137"/>
                </a:lnTo>
                <a:lnTo>
                  <a:pt x="11996" y="3456"/>
                </a:lnTo>
                <a:lnTo>
                  <a:pt x="11607" y="3139"/>
                </a:lnTo>
                <a:lnTo>
                  <a:pt x="11217" y="2823"/>
                </a:lnTo>
                <a:lnTo>
                  <a:pt x="11169" y="2823"/>
                </a:lnTo>
                <a:lnTo>
                  <a:pt x="11144" y="2750"/>
                </a:lnTo>
                <a:lnTo>
                  <a:pt x="11071" y="2628"/>
                </a:lnTo>
                <a:lnTo>
                  <a:pt x="11023" y="2482"/>
                </a:lnTo>
                <a:lnTo>
                  <a:pt x="10974" y="2336"/>
                </a:lnTo>
                <a:lnTo>
                  <a:pt x="10950" y="2166"/>
                </a:lnTo>
                <a:lnTo>
                  <a:pt x="10925" y="1850"/>
                </a:lnTo>
                <a:lnTo>
                  <a:pt x="10974" y="1509"/>
                </a:lnTo>
                <a:lnTo>
                  <a:pt x="11071" y="1193"/>
                </a:lnTo>
                <a:lnTo>
                  <a:pt x="11144" y="1022"/>
                </a:lnTo>
                <a:lnTo>
                  <a:pt x="11217" y="901"/>
                </a:lnTo>
                <a:lnTo>
                  <a:pt x="11315" y="755"/>
                </a:lnTo>
                <a:lnTo>
                  <a:pt x="11412" y="633"/>
                </a:lnTo>
                <a:lnTo>
                  <a:pt x="11534" y="536"/>
                </a:lnTo>
                <a:lnTo>
                  <a:pt x="11655" y="463"/>
                </a:lnTo>
                <a:lnTo>
                  <a:pt x="11753" y="414"/>
                </a:lnTo>
                <a:lnTo>
                  <a:pt x="11850" y="390"/>
                </a:lnTo>
                <a:close/>
                <a:moveTo>
                  <a:pt x="10098" y="4745"/>
                </a:moveTo>
                <a:lnTo>
                  <a:pt x="9976" y="4794"/>
                </a:lnTo>
                <a:lnTo>
                  <a:pt x="9879" y="4867"/>
                </a:lnTo>
                <a:lnTo>
                  <a:pt x="9684" y="5037"/>
                </a:lnTo>
                <a:lnTo>
                  <a:pt x="9149" y="5572"/>
                </a:lnTo>
                <a:lnTo>
                  <a:pt x="8687" y="6035"/>
                </a:lnTo>
                <a:lnTo>
                  <a:pt x="8468" y="6302"/>
                </a:lnTo>
                <a:lnTo>
                  <a:pt x="8273" y="6570"/>
                </a:lnTo>
                <a:lnTo>
                  <a:pt x="8249" y="6643"/>
                </a:lnTo>
                <a:lnTo>
                  <a:pt x="8273" y="6716"/>
                </a:lnTo>
                <a:lnTo>
                  <a:pt x="8346" y="6789"/>
                </a:lnTo>
                <a:lnTo>
                  <a:pt x="8419" y="6789"/>
                </a:lnTo>
                <a:lnTo>
                  <a:pt x="8565" y="6765"/>
                </a:lnTo>
                <a:lnTo>
                  <a:pt x="8687" y="6716"/>
                </a:lnTo>
                <a:lnTo>
                  <a:pt x="8833" y="6619"/>
                </a:lnTo>
                <a:lnTo>
                  <a:pt x="8979" y="6521"/>
                </a:lnTo>
                <a:lnTo>
                  <a:pt x="9222" y="6278"/>
                </a:lnTo>
                <a:lnTo>
                  <a:pt x="9417" y="6059"/>
                </a:lnTo>
                <a:lnTo>
                  <a:pt x="9976" y="5524"/>
                </a:lnTo>
                <a:lnTo>
                  <a:pt x="10171" y="5353"/>
                </a:lnTo>
                <a:lnTo>
                  <a:pt x="10268" y="5280"/>
                </a:lnTo>
                <a:lnTo>
                  <a:pt x="10341" y="5207"/>
                </a:lnTo>
                <a:lnTo>
                  <a:pt x="10414" y="5110"/>
                </a:lnTo>
                <a:lnTo>
                  <a:pt x="10414" y="5037"/>
                </a:lnTo>
                <a:lnTo>
                  <a:pt x="10414" y="4964"/>
                </a:lnTo>
                <a:lnTo>
                  <a:pt x="10390" y="4891"/>
                </a:lnTo>
                <a:lnTo>
                  <a:pt x="10341" y="4818"/>
                </a:lnTo>
                <a:lnTo>
                  <a:pt x="10268" y="4770"/>
                </a:lnTo>
                <a:lnTo>
                  <a:pt x="10195" y="4745"/>
                </a:lnTo>
                <a:close/>
                <a:moveTo>
                  <a:pt x="11047" y="3018"/>
                </a:moveTo>
                <a:lnTo>
                  <a:pt x="11193" y="3188"/>
                </a:lnTo>
                <a:lnTo>
                  <a:pt x="11339" y="3358"/>
                </a:lnTo>
                <a:lnTo>
                  <a:pt x="11680" y="3699"/>
                </a:lnTo>
                <a:lnTo>
                  <a:pt x="12385" y="4307"/>
                </a:lnTo>
                <a:lnTo>
                  <a:pt x="12994" y="4867"/>
                </a:lnTo>
                <a:lnTo>
                  <a:pt x="13602" y="5451"/>
                </a:lnTo>
                <a:lnTo>
                  <a:pt x="14162" y="6059"/>
                </a:lnTo>
                <a:lnTo>
                  <a:pt x="14429" y="6375"/>
                </a:lnTo>
                <a:lnTo>
                  <a:pt x="14697" y="6716"/>
                </a:lnTo>
                <a:lnTo>
                  <a:pt x="14624" y="6789"/>
                </a:lnTo>
                <a:lnTo>
                  <a:pt x="14308" y="6619"/>
                </a:lnTo>
                <a:lnTo>
                  <a:pt x="14137" y="6521"/>
                </a:lnTo>
                <a:lnTo>
                  <a:pt x="13943" y="6424"/>
                </a:lnTo>
                <a:lnTo>
                  <a:pt x="13821" y="6400"/>
                </a:lnTo>
                <a:lnTo>
                  <a:pt x="13748" y="6375"/>
                </a:lnTo>
                <a:lnTo>
                  <a:pt x="13699" y="6327"/>
                </a:lnTo>
                <a:lnTo>
                  <a:pt x="13675" y="6327"/>
                </a:lnTo>
                <a:lnTo>
                  <a:pt x="13651" y="6351"/>
                </a:lnTo>
                <a:lnTo>
                  <a:pt x="13651" y="6375"/>
                </a:lnTo>
                <a:lnTo>
                  <a:pt x="13724" y="6497"/>
                </a:lnTo>
                <a:lnTo>
                  <a:pt x="13772" y="6594"/>
                </a:lnTo>
                <a:lnTo>
                  <a:pt x="13918" y="6765"/>
                </a:lnTo>
                <a:lnTo>
                  <a:pt x="14089" y="6911"/>
                </a:lnTo>
                <a:lnTo>
                  <a:pt x="14405" y="7105"/>
                </a:lnTo>
                <a:lnTo>
                  <a:pt x="14332" y="7203"/>
                </a:lnTo>
                <a:lnTo>
                  <a:pt x="14283" y="7251"/>
                </a:lnTo>
                <a:lnTo>
                  <a:pt x="14235" y="7227"/>
                </a:lnTo>
                <a:lnTo>
                  <a:pt x="13967" y="7105"/>
                </a:lnTo>
                <a:lnTo>
                  <a:pt x="13699" y="6984"/>
                </a:lnTo>
                <a:lnTo>
                  <a:pt x="13602" y="6911"/>
                </a:lnTo>
                <a:lnTo>
                  <a:pt x="13480" y="6862"/>
                </a:lnTo>
                <a:lnTo>
                  <a:pt x="13359" y="6838"/>
                </a:lnTo>
                <a:lnTo>
                  <a:pt x="13237" y="6862"/>
                </a:lnTo>
                <a:lnTo>
                  <a:pt x="13188" y="6886"/>
                </a:lnTo>
                <a:lnTo>
                  <a:pt x="13188" y="6911"/>
                </a:lnTo>
                <a:lnTo>
                  <a:pt x="13164" y="6959"/>
                </a:lnTo>
                <a:lnTo>
                  <a:pt x="13188" y="6984"/>
                </a:lnTo>
                <a:lnTo>
                  <a:pt x="13261" y="7105"/>
                </a:lnTo>
                <a:lnTo>
                  <a:pt x="13383" y="7178"/>
                </a:lnTo>
                <a:lnTo>
                  <a:pt x="13626" y="7349"/>
                </a:lnTo>
                <a:lnTo>
                  <a:pt x="13821" y="7446"/>
                </a:lnTo>
                <a:lnTo>
                  <a:pt x="14016" y="7543"/>
                </a:lnTo>
                <a:lnTo>
                  <a:pt x="13699" y="7835"/>
                </a:lnTo>
                <a:lnTo>
                  <a:pt x="13480" y="7738"/>
                </a:lnTo>
                <a:lnTo>
                  <a:pt x="13237" y="7616"/>
                </a:lnTo>
                <a:lnTo>
                  <a:pt x="13018" y="7568"/>
                </a:lnTo>
                <a:lnTo>
                  <a:pt x="12896" y="7543"/>
                </a:lnTo>
                <a:lnTo>
                  <a:pt x="12775" y="7543"/>
                </a:lnTo>
                <a:lnTo>
                  <a:pt x="12702" y="7568"/>
                </a:lnTo>
                <a:lnTo>
                  <a:pt x="12653" y="7641"/>
                </a:lnTo>
                <a:lnTo>
                  <a:pt x="12653" y="7714"/>
                </a:lnTo>
                <a:lnTo>
                  <a:pt x="12653" y="7762"/>
                </a:lnTo>
                <a:lnTo>
                  <a:pt x="12702" y="7787"/>
                </a:lnTo>
                <a:lnTo>
                  <a:pt x="13042" y="7981"/>
                </a:lnTo>
                <a:lnTo>
                  <a:pt x="13383" y="8176"/>
                </a:lnTo>
                <a:lnTo>
                  <a:pt x="13164" y="8419"/>
                </a:lnTo>
                <a:lnTo>
                  <a:pt x="12969" y="8346"/>
                </a:lnTo>
                <a:lnTo>
                  <a:pt x="12775" y="8273"/>
                </a:lnTo>
                <a:lnTo>
                  <a:pt x="12580" y="8152"/>
                </a:lnTo>
                <a:lnTo>
                  <a:pt x="12483" y="8103"/>
                </a:lnTo>
                <a:lnTo>
                  <a:pt x="12385" y="8054"/>
                </a:lnTo>
                <a:lnTo>
                  <a:pt x="12337" y="8054"/>
                </a:lnTo>
                <a:lnTo>
                  <a:pt x="12288" y="8079"/>
                </a:lnTo>
                <a:lnTo>
                  <a:pt x="12264" y="8127"/>
                </a:lnTo>
                <a:lnTo>
                  <a:pt x="12264" y="8176"/>
                </a:lnTo>
                <a:lnTo>
                  <a:pt x="12312" y="8273"/>
                </a:lnTo>
                <a:lnTo>
                  <a:pt x="12410" y="8371"/>
                </a:lnTo>
                <a:lnTo>
                  <a:pt x="12507" y="8468"/>
                </a:lnTo>
                <a:lnTo>
                  <a:pt x="12604" y="8541"/>
                </a:lnTo>
                <a:lnTo>
                  <a:pt x="12750" y="8614"/>
                </a:lnTo>
                <a:lnTo>
                  <a:pt x="12921" y="8687"/>
                </a:lnTo>
                <a:lnTo>
                  <a:pt x="12726" y="8930"/>
                </a:lnTo>
                <a:lnTo>
                  <a:pt x="12531" y="8833"/>
                </a:lnTo>
                <a:lnTo>
                  <a:pt x="12361" y="8784"/>
                </a:lnTo>
                <a:lnTo>
                  <a:pt x="12142" y="8638"/>
                </a:lnTo>
                <a:lnTo>
                  <a:pt x="11923" y="8517"/>
                </a:lnTo>
                <a:lnTo>
                  <a:pt x="11899" y="8517"/>
                </a:lnTo>
                <a:lnTo>
                  <a:pt x="11850" y="8565"/>
                </a:lnTo>
                <a:lnTo>
                  <a:pt x="11826" y="8590"/>
                </a:lnTo>
                <a:lnTo>
                  <a:pt x="11826" y="8687"/>
                </a:lnTo>
                <a:lnTo>
                  <a:pt x="11850" y="8809"/>
                </a:lnTo>
                <a:lnTo>
                  <a:pt x="11947" y="8906"/>
                </a:lnTo>
                <a:lnTo>
                  <a:pt x="12045" y="9003"/>
                </a:lnTo>
                <a:lnTo>
                  <a:pt x="12166" y="9101"/>
                </a:lnTo>
                <a:lnTo>
                  <a:pt x="12458" y="9247"/>
                </a:lnTo>
                <a:lnTo>
                  <a:pt x="12166" y="9539"/>
                </a:lnTo>
                <a:lnTo>
                  <a:pt x="11947" y="9441"/>
                </a:lnTo>
                <a:lnTo>
                  <a:pt x="11753" y="9320"/>
                </a:lnTo>
                <a:lnTo>
                  <a:pt x="11582" y="9198"/>
                </a:lnTo>
                <a:lnTo>
                  <a:pt x="11461" y="9174"/>
                </a:lnTo>
                <a:lnTo>
                  <a:pt x="11339" y="9174"/>
                </a:lnTo>
                <a:lnTo>
                  <a:pt x="11315" y="9198"/>
                </a:lnTo>
                <a:lnTo>
                  <a:pt x="11315" y="9271"/>
                </a:lnTo>
                <a:lnTo>
                  <a:pt x="11363" y="9368"/>
                </a:lnTo>
                <a:lnTo>
                  <a:pt x="11436" y="9466"/>
                </a:lnTo>
                <a:lnTo>
                  <a:pt x="11582" y="9612"/>
                </a:lnTo>
                <a:lnTo>
                  <a:pt x="11728" y="9709"/>
                </a:lnTo>
                <a:lnTo>
                  <a:pt x="11850" y="9806"/>
                </a:lnTo>
                <a:lnTo>
                  <a:pt x="11777" y="9879"/>
                </a:lnTo>
                <a:lnTo>
                  <a:pt x="11728" y="9928"/>
                </a:lnTo>
                <a:lnTo>
                  <a:pt x="11704" y="9977"/>
                </a:lnTo>
                <a:lnTo>
                  <a:pt x="11680" y="10050"/>
                </a:lnTo>
                <a:lnTo>
                  <a:pt x="11680" y="10098"/>
                </a:lnTo>
                <a:lnTo>
                  <a:pt x="11655" y="10196"/>
                </a:lnTo>
                <a:lnTo>
                  <a:pt x="11680" y="10244"/>
                </a:lnTo>
                <a:lnTo>
                  <a:pt x="11704" y="10317"/>
                </a:lnTo>
                <a:lnTo>
                  <a:pt x="11777" y="10488"/>
                </a:lnTo>
                <a:lnTo>
                  <a:pt x="11874" y="10682"/>
                </a:lnTo>
                <a:lnTo>
                  <a:pt x="11680" y="10561"/>
                </a:lnTo>
                <a:lnTo>
                  <a:pt x="11509" y="10463"/>
                </a:lnTo>
                <a:lnTo>
                  <a:pt x="11412" y="10439"/>
                </a:lnTo>
                <a:lnTo>
                  <a:pt x="11217" y="10439"/>
                </a:lnTo>
                <a:lnTo>
                  <a:pt x="11144" y="10463"/>
                </a:lnTo>
                <a:lnTo>
                  <a:pt x="11096" y="10488"/>
                </a:lnTo>
                <a:lnTo>
                  <a:pt x="11096" y="10512"/>
                </a:lnTo>
                <a:lnTo>
                  <a:pt x="11096" y="10561"/>
                </a:lnTo>
                <a:lnTo>
                  <a:pt x="11096" y="10585"/>
                </a:lnTo>
                <a:lnTo>
                  <a:pt x="11193" y="10658"/>
                </a:lnTo>
                <a:lnTo>
                  <a:pt x="11315" y="10731"/>
                </a:lnTo>
                <a:lnTo>
                  <a:pt x="11509" y="10877"/>
                </a:lnTo>
                <a:lnTo>
                  <a:pt x="11753" y="11072"/>
                </a:lnTo>
                <a:lnTo>
                  <a:pt x="11996" y="11266"/>
                </a:lnTo>
                <a:lnTo>
                  <a:pt x="12020" y="11266"/>
                </a:lnTo>
                <a:lnTo>
                  <a:pt x="12093" y="11631"/>
                </a:lnTo>
                <a:lnTo>
                  <a:pt x="12118" y="11972"/>
                </a:lnTo>
                <a:lnTo>
                  <a:pt x="11777" y="11704"/>
                </a:lnTo>
                <a:lnTo>
                  <a:pt x="11461" y="11437"/>
                </a:lnTo>
                <a:lnTo>
                  <a:pt x="11315" y="11339"/>
                </a:lnTo>
                <a:lnTo>
                  <a:pt x="11144" y="11242"/>
                </a:lnTo>
                <a:lnTo>
                  <a:pt x="10974" y="11193"/>
                </a:lnTo>
                <a:lnTo>
                  <a:pt x="10877" y="11169"/>
                </a:lnTo>
                <a:lnTo>
                  <a:pt x="10779" y="11193"/>
                </a:lnTo>
                <a:lnTo>
                  <a:pt x="10755" y="11218"/>
                </a:lnTo>
                <a:lnTo>
                  <a:pt x="10779" y="11242"/>
                </a:lnTo>
                <a:lnTo>
                  <a:pt x="11363" y="11826"/>
                </a:lnTo>
                <a:lnTo>
                  <a:pt x="11509" y="11972"/>
                </a:lnTo>
                <a:lnTo>
                  <a:pt x="11680" y="12142"/>
                </a:lnTo>
                <a:lnTo>
                  <a:pt x="11850" y="12264"/>
                </a:lnTo>
                <a:lnTo>
                  <a:pt x="12069" y="12361"/>
                </a:lnTo>
                <a:lnTo>
                  <a:pt x="12118" y="12361"/>
                </a:lnTo>
                <a:lnTo>
                  <a:pt x="12118" y="12921"/>
                </a:lnTo>
                <a:lnTo>
                  <a:pt x="12093" y="13091"/>
                </a:lnTo>
                <a:lnTo>
                  <a:pt x="11972" y="12969"/>
                </a:lnTo>
                <a:lnTo>
                  <a:pt x="11850" y="12824"/>
                </a:lnTo>
                <a:lnTo>
                  <a:pt x="11655" y="12653"/>
                </a:lnTo>
                <a:lnTo>
                  <a:pt x="11120" y="12167"/>
                </a:lnTo>
                <a:lnTo>
                  <a:pt x="10877" y="11948"/>
                </a:lnTo>
                <a:lnTo>
                  <a:pt x="10731" y="11875"/>
                </a:lnTo>
                <a:lnTo>
                  <a:pt x="10585" y="11826"/>
                </a:lnTo>
                <a:lnTo>
                  <a:pt x="10536" y="11850"/>
                </a:lnTo>
                <a:lnTo>
                  <a:pt x="10512" y="11875"/>
                </a:lnTo>
                <a:lnTo>
                  <a:pt x="10536" y="12021"/>
                </a:lnTo>
                <a:lnTo>
                  <a:pt x="10609" y="12142"/>
                </a:lnTo>
                <a:lnTo>
                  <a:pt x="10682" y="12264"/>
                </a:lnTo>
                <a:lnTo>
                  <a:pt x="10779" y="12386"/>
                </a:lnTo>
                <a:lnTo>
                  <a:pt x="11023" y="12605"/>
                </a:lnTo>
                <a:lnTo>
                  <a:pt x="11217" y="12799"/>
                </a:lnTo>
                <a:lnTo>
                  <a:pt x="11728" y="13286"/>
                </a:lnTo>
                <a:lnTo>
                  <a:pt x="11801" y="13359"/>
                </a:lnTo>
                <a:lnTo>
                  <a:pt x="11874" y="13407"/>
                </a:lnTo>
                <a:lnTo>
                  <a:pt x="12045" y="13407"/>
                </a:lnTo>
                <a:lnTo>
                  <a:pt x="11947" y="13699"/>
                </a:lnTo>
                <a:lnTo>
                  <a:pt x="11899" y="13845"/>
                </a:lnTo>
                <a:lnTo>
                  <a:pt x="11826" y="13991"/>
                </a:lnTo>
                <a:lnTo>
                  <a:pt x="11631" y="13748"/>
                </a:lnTo>
                <a:lnTo>
                  <a:pt x="11412" y="13529"/>
                </a:lnTo>
                <a:lnTo>
                  <a:pt x="11169" y="13334"/>
                </a:lnTo>
                <a:lnTo>
                  <a:pt x="10950" y="13115"/>
                </a:lnTo>
                <a:lnTo>
                  <a:pt x="10536" y="12702"/>
                </a:lnTo>
                <a:lnTo>
                  <a:pt x="10439" y="12629"/>
                </a:lnTo>
                <a:lnTo>
                  <a:pt x="10293" y="12532"/>
                </a:lnTo>
                <a:lnTo>
                  <a:pt x="10171" y="12459"/>
                </a:lnTo>
                <a:lnTo>
                  <a:pt x="10098" y="12361"/>
                </a:lnTo>
                <a:lnTo>
                  <a:pt x="10074" y="12361"/>
                </a:lnTo>
                <a:lnTo>
                  <a:pt x="10049" y="12386"/>
                </a:lnTo>
                <a:lnTo>
                  <a:pt x="10098" y="12532"/>
                </a:lnTo>
                <a:lnTo>
                  <a:pt x="10147" y="12653"/>
                </a:lnTo>
                <a:lnTo>
                  <a:pt x="10293" y="12921"/>
                </a:lnTo>
                <a:lnTo>
                  <a:pt x="10487" y="13140"/>
                </a:lnTo>
                <a:lnTo>
                  <a:pt x="10706" y="13359"/>
                </a:lnTo>
                <a:lnTo>
                  <a:pt x="11169" y="13797"/>
                </a:lnTo>
                <a:lnTo>
                  <a:pt x="11388" y="14016"/>
                </a:lnTo>
                <a:lnTo>
                  <a:pt x="11558" y="14235"/>
                </a:lnTo>
                <a:lnTo>
                  <a:pt x="11412" y="14283"/>
                </a:lnTo>
                <a:lnTo>
                  <a:pt x="11266" y="14283"/>
                </a:lnTo>
                <a:lnTo>
                  <a:pt x="11096" y="14259"/>
                </a:lnTo>
                <a:lnTo>
                  <a:pt x="10925" y="14210"/>
                </a:lnTo>
                <a:lnTo>
                  <a:pt x="10877" y="14162"/>
                </a:lnTo>
                <a:lnTo>
                  <a:pt x="10414" y="13651"/>
                </a:lnTo>
                <a:lnTo>
                  <a:pt x="9903" y="13164"/>
                </a:lnTo>
                <a:lnTo>
                  <a:pt x="9392" y="12678"/>
                </a:lnTo>
                <a:lnTo>
                  <a:pt x="8857" y="12240"/>
                </a:lnTo>
                <a:lnTo>
                  <a:pt x="7811" y="11315"/>
                </a:lnTo>
                <a:lnTo>
                  <a:pt x="7300" y="10828"/>
                </a:lnTo>
                <a:lnTo>
                  <a:pt x="6813" y="10342"/>
                </a:lnTo>
                <a:lnTo>
                  <a:pt x="5913" y="9344"/>
                </a:lnTo>
                <a:lnTo>
                  <a:pt x="5426" y="8857"/>
                </a:lnTo>
                <a:lnTo>
                  <a:pt x="4940" y="8419"/>
                </a:lnTo>
                <a:lnTo>
                  <a:pt x="4429" y="7981"/>
                </a:lnTo>
                <a:lnTo>
                  <a:pt x="3918" y="7568"/>
                </a:lnTo>
                <a:lnTo>
                  <a:pt x="3747" y="7397"/>
                </a:lnTo>
                <a:lnTo>
                  <a:pt x="3577" y="7203"/>
                </a:lnTo>
                <a:lnTo>
                  <a:pt x="3504" y="7130"/>
                </a:lnTo>
                <a:lnTo>
                  <a:pt x="3407" y="7057"/>
                </a:lnTo>
                <a:lnTo>
                  <a:pt x="3309" y="7008"/>
                </a:lnTo>
                <a:lnTo>
                  <a:pt x="3212" y="6984"/>
                </a:lnTo>
                <a:lnTo>
                  <a:pt x="3163" y="6911"/>
                </a:lnTo>
                <a:lnTo>
                  <a:pt x="3139" y="6838"/>
                </a:lnTo>
                <a:lnTo>
                  <a:pt x="3163" y="6740"/>
                </a:lnTo>
                <a:lnTo>
                  <a:pt x="3163" y="6667"/>
                </a:lnTo>
                <a:lnTo>
                  <a:pt x="3236" y="6521"/>
                </a:lnTo>
                <a:lnTo>
                  <a:pt x="3358" y="6375"/>
                </a:lnTo>
                <a:lnTo>
                  <a:pt x="3504" y="6254"/>
                </a:lnTo>
                <a:lnTo>
                  <a:pt x="3650" y="6156"/>
                </a:lnTo>
                <a:lnTo>
                  <a:pt x="3942" y="6010"/>
                </a:lnTo>
                <a:lnTo>
                  <a:pt x="4234" y="5913"/>
                </a:lnTo>
                <a:lnTo>
                  <a:pt x="4526" y="5840"/>
                </a:lnTo>
                <a:lnTo>
                  <a:pt x="4842" y="5767"/>
                </a:lnTo>
                <a:lnTo>
                  <a:pt x="5134" y="5743"/>
                </a:lnTo>
                <a:lnTo>
                  <a:pt x="5499" y="5743"/>
                </a:lnTo>
                <a:lnTo>
                  <a:pt x="5864" y="5767"/>
                </a:lnTo>
                <a:lnTo>
                  <a:pt x="6229" y="5816"/>
                </a:lnTo>
                <a:lnTo>
                  <a:pt x="6594" y="5913"/>
                </a:lnTo>
                <a:lnTo>
                  <a:pt x="6862" y="6010"/>
                </a:lnTo>
                <a:lnTo>
                  <a:pt x="7154" y="6108"/>
                </a:lnTo>
                <a:lnTo>
                  <a:pt x="7446" y="6205"/>
                </a:lnTo>
                <a:lnTo>
                  <a:pt x="7592" y="6254"/>
                </a:lnTo>
                <a:lnTo>
                  <a:pt x="7738" y="6254"/>
                </a:lnTo>
                <a:lnTo>
                  <a:pt x="7787" y="6229"/>
                </a:lnTo>
                <a:lnTo>
                  <a:pt x="7860" y="6181"/>
                </a:lnTo>
                <a:lnTo>
                  <a:pt x="7884" y="6132"/>
                </a:lnTo>
                <a:lnTo>
                  <a:pt x="7884" y="6083"/>
                </a:lnTo>
                <a:lnTo>
                  <a:pt x="8006" y="5962"/>
                </a:lnTo>
                <a:lnTo>
                  <a:pt x="8079" y="5864"/>
                </a:lnTo>
                <a:lnTo>
                  <a:pt x="8346" y="5621"/>
                </a:lnTo>
                <a:lnTo>
                  <a:pt x="8614" y="5402"/>
                </a:lnTo>
                <a:lnTo>
                  <a:pt x="9198" y="4964"/>
                </a:lnTo>
                <a:lnTo>
                  <a:pt x="9490" y="4721"/>
                </a:lnTo>
                <a:lnTo>
                  <a:pt x="9757" y="4453"/>
                </a:lnTo>
                <a:lnTo>
                  <a:pt x="10293" y="3894"/>
                </a:lnTo>
                <a:lnTo>
                  <a:pt x="10706" y="3480"/>
                </a:lnTo>
                <a:lnTo>
                  <a:pt x="10901" y="3261"/>
                </a:lnTo>
                <a:lnTo>
                  <a:pt x="10974" y="3139"/>
                </a:lnTo>
                <a:lnTo>
                  <a:pt x="11047" y="3018"/>
                </a:lnTo>
                <a:close/>
                <a:moveTo>
                  <a:pt x="6327" y="10463"/>
                </a:moveTo>
                <a:lnTo>
                  <a:pt x="6594" y="10780"/>
                </a:lnTo>
                <a:lnTo>
                  <a:pt x="7057" y="11266"/>
                </a:lnTo>
                <a:lnTo>
                  <a:pt x="7543" y="11729"/>
                </a:lnTo>
                <a:lnTo>
                  <a:pt x="6643" y="12580"/>
                </a:lnTo>
                <a:lnTo>
                  <a:pt x="5718" y="13407"/>
                </a:lnTo>
                <a:lnTo>
                  <a:pt x="4794" y="14210"/>
                </a:lnTo>
                <a:lnTo>
                  <a:pt x="3820" y="14989"/>
                </a:lnTo>
                <a:lnTo>
                  <a:pt x="3042" y="15597"/>
                </a:lnTo>
                <a:lnTo>
                  <a:pt x="2263" y="16157"/>
                </a:lnTo>
                <a:lnTo>
                  <a:pt x="1460" y="16717"/>
                </a:lnTo>
                <a:lnTo>
                  <a:pt x="682" y="17301"/>
                </a:lnTo>
                <a:lnTo>
                  <a:pt x="1120" y="16765"/>
                </a:lnTo>
                <a:lnTo>
                  <a:pt x="1533" y="16230"/>
                </a:lnTo>
                <a:lnTo>
                  <a:pt x="1971" y="15646"/>
                </a:lnTo>
                <a:lnTo>
                  <a:pt x="2458" y="15111"/>
                </a:lnTo>
                <a:lnTo>
                  <a:pt x="3431" y="14064"/>
                </a:lnTo>
                <a:lnTo>
                  <a:pt x="4307" y="13018"/>
                </a:lnTo>
                <a:lnTo>
                  <a:pt x="5159" y="11972"/>
                </a:lnTo>
                <a:lnTo>
                  <a:pt x="5524" y="11485"/>
                </a:lnTo>
                <a:lnTo>
                  <a:pt x="5913" y="11023"/>
                </a:lnTo>
                <a:lnTo>
                  <a:pt x="6132" y="10755"/>
                </a:lnTo>
                <a:lnTo>
                  <a:pt x="6229" y="10609"/>
                </a:lnTo>
                <a:lnTo>
                  <a:pt x="6327" y="10463"/>
                </a:lnTo>
                <a:close/>
                <a:moveTo>
                  <a:pt x="11753" y="0"/>
                </a:moveTo>
                <a:lnTo>
                  <a:pt x="11558" y="49"/>
                </a:lnTo>
                <a:lnTo>
                  <a:pt x="11363" y="122"/>
                </a:lnTo>
                <a:lnTo>
                  <a:pt x="11217" y="219"/>
                </a:lnTo>
                <a:lnTo>
                  <a:pt x="11096" y="341"/>
                </a:lnTo>
                <a:lnTo>
                  <a:pt x="10974" y="463"/>
                </a:lnTo>
                <a:lnTo>
                  <a:pt x="10877" y="609"/>
                </a:lnTo>
                <a:lnTo>
                  <a:pt x="10779" y="779"/>
                </a:lnTo>
                <a:lnTo>
                  <a:pt x="10706" y="949"/>
                </a:lnTo>
                <a:lnTo>
                  <a:pt x="10633" y="1120"/>
                </a:lnTo>
                <a:lnTo>
                  <a:pt x="10585" y="1314"/>
                </a:lnTo>
                <a:lnTo>
                  <a:pt x="10536" y="1509"/>
                </a:lnTo>
                <a:lnTo>
                  <a:pt x="10512" y="1704"/>
                </a:lnTo>
                <a:lnTo>
                  <a:pt x="10512" y="1898"/>
                </a:lnTo>
                <a:lnTo>
                  <a:pt x="10512" y="2093"/>
                </a:lnTo>
                <a:lnTo>
                  <a:pt x="10536" y="2263"/>
                </a:lnTo>
                <a:lnTo>
                  <a:pt x="10585" y="2458"/>
                </a:lnTo>
                <a:lnTo>
                  <a:pt x="10633" y="2604"/>
                </a:lnTo>
                <a:lnTo>
                  <a:pt x="10731" y="2774"/>
                </a:lnTo>
                <a:lnTo>
                  <a:pt x="10609" y="2823"/>
                </a:lnTo>
                <a:lnTo>
                  <a:pt x="10487" y="2920"/>
                </a:lnTo>
                <a:lnTo>
                  <a:pt x="10293" y="3115"/>
                </a:lnTo>
                <a:lnTo>
                  <a:pt x="9928" y="3553"/>
                </a:lnTo>
                <a:lnTo>
                  <a:pt x="9417" y="4113"/>
                </a:lnTo>
                <a:lnTo>
                  <a:pt x="9149" y="4356"/>
                </a:lnTo>
                <a:lnTo>
                  <a:pt x="8857" y="4624"/>
                </a:lnTo>
                <a:lnTo>
                  <a:pt x="8298" y="5061"/>
                </a:lnTo>
                <a:lnTo>
                  <a:pt x="8030" y="5305"/>
                </a:lnTo>
                <a:lnTo>
                  <a:pt x="7787" y="5572"/>
                </a:lnTo>
                <a:lnTo>
                  <a:pt x="7714" y="5670"/>
                </a:lnTo>
                <a:lnTo>
                  <a:pt x="7616" y="5791"/>
                </a:lnTo>
                <a:lnTo>
                  <a:pt x="7470" y="5718"/>
                </a:lnTo>
                <a:lnTo>
                  <a:pt x="7300" y="5645"/>
                </a:lnTo>
                <a:lnTo>
                  <a:pt x="6935" y="5524"/>
                </a:lnTo>
                <a:lnTo>
                  <a:pt x="6570" y="5451"/>
                </a:lnTo>
                <a:lnTo>
                  <a:pt x="6254" y="5402"/>
                </a:lnTo>
                <a:lnTo>
                  <a:pt x="5767" y="5329"/>
                </a:lnTo>
                <a:lnTo>
                  <a:pt x="5280" y="5305"/>
                </a:lnTo>
                <a:lnTo>
                  <a:pt x="4794" y="5353"/>
                </a:lnTo>
                <a:lnTo>
                  <a:pt x="4307" y="5451"/>
                </a:lnTo>
                <a:lnTo>
                  <a:pt x="3942" y="5548"/>
                </a:lnTo>
                <a:lnTo>
                  <a:pt x="3601" y="5718"/>
                </a:lnTo>
                <a:lnTo>
                  <a:pt x="3431" y="5791"/>
                </a:lnTo>
                <a:lnTo>
                  <a:pt x="3261" y="5913"/>
                </a:lnTo>
                <a:lnTo>
                  <a:pt x="3139" y="6035"/>
                </a:lnTo>
                <a:lnTo>
                  <a:pt x="3017" y="6181"/>
                </a:lnTo>
                <a:lnTo>
                  <a:pt x="2871" y="6448"/>
                </a:lnTo>
                <a:lnTo>
                  <a:pt x="2823" y="6570"/>
                </a:lnTo>
                <a:lnTo>
                  <a:pt x="2798" y="6716"/>
                </a:lnTo>
                <a:lnTo>
                  <a:pt x="2798" y="6862"/>
                </a:lnTo>
                <a:lnTo>
                  <a:pt x="2823" y="7008"/>
                </a:lnTo>
                <a:lnTo>
                  <a:pt x="2871" y="7130"/>
                </a:lnTo>
                <a:lnTo>
                  <a:pt x="2969" y="7227"/>
                </a:lnTo>
                <a:lnTo>
                  <a:pt x="3042" y="7251"/>
                </a:lnTo>
                <a:lnTo>
                  <a:pt x="3115" y="7251"/>
                </a:lnTo>
                <a:lnTo>
                  <a:pt x="3285" y="7470"/>
                </a:lnTo>
                <a:lnTo>
                  <a:pt x="3455" y="7689"/>
                </a:lnTo>
                <a:lnTo>
                  <a:pt x="3650" y="7908"/>
                </a:lnTo>
                <a:lnTo>
                  <a:pt x="3869" y="8103"/>
                </a:lnTo>
                <a:lnTo>
                  <a:pt x="4307" y="8468"/>
                </a:lnTo>
                <a:lnTo>
                  <a:pt x="4769" y="8833"/>
                </a:lnTo>
                <a:lnTo>
                  <a:pt x="5086" y="9125"/>
                </a:lnTo>
                <a:lnTo>
                  <a:pt x="5402" y="9466"/>
                </a:lnTo>
                <a:lnTo>
                  <a:pt x="6010" y="10123"/>
                </a:lnTo>
                <a:lnTo>
                  <a:pt x="5962" y="10196"/>
                </a:lnTo>
                <a:lnTo>
                  <a:pt x="5864" y="10342"/>
                </a:lnTo>
                <a:lnTo>
                  <a:pt x="5767" y="10488"/>
                </a:lnTo>
                <a:lnTo>
                  <a:pt x="5499" y="10780"/>
                </a:lnTo>
                <a:lnTo>
                  <a:pt x="5110" y="11291"/>
                </a:lnTo>
                <a:lnTo>
                  <a:pt x="4721" y="11777"/>
                </a:lnTo>
                <a:lnTo>
                  <a:pt x="3820" y="12921"/>
                </a:lnTo>
                <a:lnTo>
                  <a:pt x="2871" y="14016"/>
                </a:lnTo>
                <a:lnTo>
                  <a:pt x="1995" y="14989"/>
                </a:lnTo>
                <a:lnTo>
                  <a:pt x="1582" y="15500"/>
                </a:lnTo>
                <a:lnTo>
                  <a:pt x="1168" y="16011"/>
                </a:lnTo>
                <a:lnTo>
                  <a:pt x="779" y="16571"/>
                </a:lnTo>
                <a:lnTo>
                  <a:pt x="584" y="16838"/>
                </a:lnTo>
                <a:lnTo>
                  <a:pt x="365" y="17106"/>
                </a:lnTo>
                <a:lnTo>
                  <a:pt x="244" y="17276"/>
                </a:lnTo>
                <a:lnTo>
                  <a:pt x="122" y="17422"/>
                </a:lnTo>
                <a:lnTo>
                  <a:pt x="49" y="17593"/>
                </a:lnTo>
                <a:lnTo>
                  <a:pt x="0" y="17787"/>
                </a:lnTo>
                <a:lnTo>
                  <a:pt x="0" y="17860"/>
                </a:lnTo>
                <a:lnTo>
                  <a:pt x="73" y="17909"/>
                </a:lnTo>
                <a:lnTo>
                  <a:pt x="122" y="17909"/>
                </a:lnTo>
                <a:lnTo>
                  <a:pt x="195" y="17885"/>
                </a:lnTo>
                <a:lnTo>
                  <a:pt x="219" y="17836"/>
                </a:lnTo>
                <a:lnTo>
                  <a:pt x="463" y="17763"/>
                </a:lnTo>
                <a:lnTo>
                  <a:pt x="682" y="17666"/>
                </a:lnTo>
                <a:lnTo>
                  <a:pt x="901" y="17544"/>
                </a:lnTo>
                <a:lnTo>
                  <a:pt x="1120" y="17398"/>
                </a:lnTo>
                <a:lnTo>
                  <a:pt x="1533" y="17106"/>
                </a:lnTo>
                <a:lnTo>
                  <a:pt x="1947" y="16838"/>
                </a:lnTo>
                <a:lnTo>
                  <a:pt x="2433" y="16522"/>
                </a:lnTo>
                <a:lnTo>
                  <a:pt x="2896" y="16206"/>
                </a:lnTo>
                <a:lnTo>
                  <a:pt x="3358" y="15865"/>
                </a:lnTo>
                <a:lnTo>
                  <a:pt x="3820" y="15524"/>
                </a:lnTo>
                <a:lnTo>
                  <a:pt x="4867" y="14697"/>
                </a:lnTo>
                <a:lnTo>
                  <a:pt x="5889" y="13845"/>
                </a:lnTo>
                <a:lnTo>
                  <a:pt x="6886" y="12945"/>
                </a:lnTo>
                <a:lnTo>
                  <a:pt x="7860" y="12045"/>
                </a:lnTo>
                <a:lnTo>
                  <a:pt x="7860" y="12021"/>
                </a:lnTo>
                <a:lnTo>
                  <a:pt x="9222" y="13261"/>
                </a:lnTo>
                <a:lnTo>
                  <a:pt x="9879" y="13870"/>
                </a:lnTo>
                <a:lnTo>
                  <a:pt x="10195" y="14210"/>
                </a:lnTo>
                <a:lnTo>
                  <a:pt x="10512" y="14527"/>
                </a:lnTo>
                <a:lnTo>
                  <a:pt x="10585" y="14600"/>
                </a:lnTo>
                <a:lnTo>
                  <a:pt x="10658" y="14624"/>
                </a:lnTo>
                <a:lnTo>
                  <a:pt x="10731" y="14624"/>
                </a:lnTo>
                <a:lnTo>
                  <a:pt x="10804" y="14600"/>
                </a:lnTo>
                <a:lnTo>
                  <a:pt x="10925" y="14648"/>
                </a:lnTo>
                <a:lnTo>
                  <a:pt x="11047" y="14673"/>
                </a:lnTo>
                <a:lnTo>
                  <a:pt x="11290" y="14721"/>
                </a:lnTo>
                <a:lnTo>
                  <a:pt x="11534" y="14697"/>
                </a:lnTo>
                <a:lnTo>
                  <a:pt x="11655" y="14673"/>
                </a:lnTo>
                <a:lnTo>
                  <a:pt x="11777" y="14624"/>
                </a:lnTo>
                <a:lnTo>
                  <a:pt x="11923" y="14527"/>
                </a:lnTo>
                <a:lnTo>
                  <a:pt x="12045" y="14429"/>
                </a:lnTo>
                <a:lnTo>
                  <a:pt x="12142" y="14283"/>
                </a:lnTo>
                <a:lnTo>
                  <a:pt x="12239" y="14137"/>
                </a:lnTo>
                <a:lnTo>
                  <a:pt x="12312" y="13967"/>
                </a:lnTo>
                <a:lnTo>
                  <a:pt x="12385" y="13797"/>
                </a:lnTo>
                <a:lnTo>
                  <a:pt x="12458" y="13480"/>
                </a:lnTo>
                <a:lnTo>
                  <a:pt x="12531" y="13091"/>
                </a:lnTo>
                <a:lnTo>
                  <a:pt x="12580" y="12653"/>
                </a:lnTo>
                <a:lnTo>
                  <a:pt x="12580" y="12240"/>
                </a:lnTo>
                <a:lnTo>
                  <a:pt x="12556" y="11802"/>
                </a:lnTo>
                <a:lnTo>
                  <a:pt x="12483" y="11364"/>
                </a:lnTo>
                <a:lnTo>
                  <a:pt x="12385" y="10950"/>
                </a:lnTo>
                <a:lnTo>
                  <a:pt x="12264" y="10536"/>
                </a:lnTo>
                <a:lnTo>
                  <a:pt x="12093" y="10171"/>
                </a:lnTo>
                <a:lnTo>
                  <a:pt x="12337" y="9977"/>
                </a:lnTo>
                <a:lnTo>
                  <a:pt x="12580" y="9758"/>
                </a:lnTo>
                <a:lnTo>
                  <a:pt x="12994" y="9295"/>
                </a:lnTo>
                <a:lnTo>
                  <a:pt x="13407" y="8833"/>
                </a:lnTo>
                <a:lnTo>
                  <a:pt x="13845" y="8371"/>
                </a:lnTo>
                <a:lnTo>
                  <a:pt x="13918" y="8322"/>
                </a:lnTo>
                <a:lnTo>
                  <a:pt x="13967" y="8273"/>
                </a:lnTo>
                <a:lnTo>
                  <a:pt x="14259" y="8006"/>
                </a:lnTo>
                <a:lnTo>
                  <a:pt x="14575" y="7714"/>
                </a:lnTo>
                <a:lnTo>
                  <a:pt x="14721" y="7543"/>
                </a:lnTo>
                <a:lnTo>
                  <a:pt x="14867" y="7373"/>
                </a:lnTo>
                <a:lnTo>
                  <a:pt x="14965" y="7203"/>
                </a:lnTo>
                <a:lnTo>
                  <a:pt x="15062" y="7057"/>
                </a:lnTo>
                <a:lnTo>
                  <a:pt x="15427" y="7154"/>
                </a:lnTo>
                <a:lnTo>
                  <a:pt x="15865" y="7203"/>
                </a:lnTo>
                <a:lnTo>
                  <a:pt x="16279" y="7227"/>
                </a:lnTo>
                <a:lnTo>
                  <a:pt x="16498" y="7203"/>
                </a:lnTo>
                <a:lnTo>
                  <a:pt x="16717" y="7178"/>
                </a:lnTo>
                <a:lnTo>
                  <a:pt x="16911" y="7130"/>
                </a:lnTo>
                <a:lnTo>
                  <a:pt x="17106" y="7057"/>
                </a:lnTo>
                <a:lnTo>
                  <a:pt x="17300" y="6959"/>
                </a:lnTo>
                <a:lnTo>
                  <a:pt x="17446" y="6862"/>
                </a:lnTo>
                <a:lnTo>
                  <a:pt x="17617" y="6740"/>
                </a:lnTo>
                <a:lnTo>
                  <a:pt x="17738" y="6594"/>
                </a:lnTo>
                <a:lnTo>
                  <a:pt x="17836" y="6424"/>
                </a:lnTo>
                <a:lnTo>
                  <a:pt x="17909" y="6229"/>
                </a:lnTo>
                <a:lnTo>
                  <a:pt x="17957" y="6108"/>
                </a:lnTo>
                <a:lnTo>
                  <a:pt x="17957" y="5986"/>
                </a:lnTo>
                <a:lnTo>
                  <a:pt x="17933" y="5864"/>
                </a:lnTo>
                <a:lnTo>
                  <a:pt x="17909" y="5743"/>
                </a:lnTo>
                <a:lnTo>
                  <a:pt x="17811" y="5548"/>
                </a:lnTo>
                <a:lnTo>
                  <a:pt x="17690" y="5353"/>
                </a:lnTo>
                <a:lnTo>
                  <a:pt x="17495" y="5183"/>
                </a:lnTo>
                <a:lnTo>
                  <a:pt x="17325" y="5013"/>
                </a:lnTo>
                <a:lnTo>
                  <a:pt x="16960" y="4721"/>
                </a:lnTo>
                <a:lnTo>
                  <a:pt x="16692" y="4453"/>
                </a:lnTo>
                <a:lnTo>
                  <a:pt x="16425" y="4161"/>
                </a:lnTo>
                <a:lnTo>
                  <a:pt x="15914" y="3577"/>
                </a:lnTo>
                <a:lnTo>
                  <a:pt x="15403" y="2993"/>
                </a:lnTo>
                <a:lnTo>
                  <a:pt x="15135" y="2701"/>
                </a:lnTo>
                <a:lnTo>
                  <a:pt x="14843" y="2434"/>
                </a:lnTo>
                <a:lnTo>
                  <a:pt x="14283" y="1996"/>
                </a:lnTo>
                <a:lnTo>
                  <a:pt x="14016" y="1777"/>
                </a:lnTo>
                <a:lnTo>
                  <a:pt x="13772" y="1533"/>
                </a:lnTo>
                <a:lnTo>
                  <a:pt x="13529" y="1266"/>
                </a:lnTo>
                <a:lnTo>
                  <a:pt x="13310" y="998"/>
                </a:lnTo>
                <a:lnTo>
                  <a:pt x="13091" y="706"/>
                </a:lnTo>
                <a:lnTo>
                  <a:pt x="12848" y="438"/>
                </a:lnTo>
                <a:lnTo>
                  <a:pt x="12677" y="292"/>
                </a:lnTo>
                <a:lnTo>
                  <a:pt x="12507" y="171"/>
                </a:lnTo>
                <a:lnTo>
                  <a:pt x="12337" y="98"/>
                </a:lnTo>
                <a:lnTo>
                  <a:pt x="12142" y="25"/>
                </a:lnTo>
                <a:lnTo>
                  <a:pt x="1194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5" name="Google Shape;615;p48"/>
          <p:cNvSpPr/>
          <p:nvPr/>
        </p:nvSpPr>
        <p:spPr>
          <a:xfrm>
            <a:off x="6004059" y="1739269"/>
            <a:ext cx="283102" cy="284339"/>
          </a:xfrm>
          <a:custGeom>
            <a:avLst/>
            <a:gdLst/>
            <a:ahLst/>
            <a:cxnLst/>
            <a:rect l="l" t="t" r="r" b="b"/>
            <a:pathLst>
              <a:path w="16717" h="16790" extrusionOk="0">
                <a:moveTo>
                  <a:pt x="8687" y="511"/>
                </a:moveTo>
                <a:lnTo>
                  <a:pt x="9174" y="1046"/>
                </a:lnTo>
                <a:lnTo>
                  <a:pt x="9660" y="1606"/>
                </a:lnTo>
                <a:lnTo>
                  <a:pt x="10025" y="2068"/>
                </a:lnTo>
                <a:lnTo>
                  <a:pt x="10196" y="2312"/>
                </a:lnTo>
                <a:lnTo>
                  <a:pt x="10390" y="2531"/>
                </a:lnTo>
                <a:lnTo>
                  <a:pt x="10585" y="2701"/>
                </a:lnTo>
                <a:lnTo>
                  <a:pt x="10780" y="2871"/>
                </a:lnTo>
                <a:lnTo>
                  <a:pt x="11023" y="2969"/>
                </a:lnTo>
                <a:lnTo>
                  <a:pt x="11242" y="3042"/>
                </a:lnTo>
                <a:lnTo>
                  <a:pt x="11485" y="3066"/>
                </a:lnTo>
                <a:lnTo>
                  <a:pt x="11729" y="3042"/>
                </a:lnTo>
                <a:lnTo>
                  <a:pt x="11972" y="2969"/>
                </a:lnTo>
                <a:lnTo>
                  <a:pt x="12215" y="2847"/>
                </a:lnTo>
                <a:lnTo>
                  <a:pt x="12337" y="2750"/>
                </a:lnTo>
                <a:lnTo>
                  <a:pt x="12434" y="2652"/>
                </a:lnTo>
                <a:lnTo>
                  <a:pt x="12605" y="2433"/>
                </a:lnTo>
                <a:lnTo>
                  <a:pt x="12726" y="2190"/>
                </a:lnTo>
                <a:lnTo>
                  <a:pt x="12824" y="1922"/>
                </a:lnTo>
                <a:lnTo>
                  <a:pt x="12921" y="1679"/>
                </a:lnTo>
                <a:lnTo>
                  <a:pt x="13043" y="1411"/>
                </a:lnTo>
                <a:lnTo>
                  <a:pt x="13164" y="1168"/>
                </a:lnTo>
                <a:lnTo>
                  <a:pt x="13335" y="973"/>
                </a:lnTo>
                <a:lnTo>
                  <a:pt x="13456" y="852"/>
                </a:lnTo>
                <a:lnTo>
                  <a:pt x="13602" y="779"/>
                </a:lnTo>
                <a:lnTo>
                  <a:pt x="13724" y="706"/>
                </a:lnTo>
                <a:lnTo>
                  <a:pt x="13870" y="657"/>
                </a:lnTo>
                <a:lnTo>
                  <a:pt x="13991" y="608"/>
                </a:lnTo>
                <a:lnTo>
                  <a:pt x="14137" y="584"/>
                </a:lnTo>
                <a:lnTo>
                  <a:pt x="14283" y="584"/>
                </a:lnTo>
                <a:lnTo>
                  <a:pt x="14429" y="608"/>
                </a:lnTo>
                <a:lnTo>
                  <a:pt x="14721" y="681"/>
                </a:lnTo>
                <a:lnTo>
                  <a:pt x="14989" y="779"/>
                </a:lnTo>
                <a:lnTo>
                  <a:pt x="15232" y="949"/>
                </a:lnTo>
                <a:lnTo>
                  <a:pt x="15451" y="1119"/>
                </a:lnTo>
                <a:lnTo>
                  <a:pt x="15403" y="1168"/>
                </a:lnTo>
                <a:lnTo>
                  <a:pt x="15354" y="1217"/>
                </a:lnTo>
                <a:lnTo>
                  <a:pt x="15354" y="1265"/>
                </a:lnTo>
                <a:lnTo>
                  <a:pt x="15354" y="1314"/>
                </a:lnTo>
                <a:lnTo>
                  <a:pt x="15403" y="1363"/>
                </a:lnTo>
                <a:lnTo>
                  <a:pt x="15646" y="1363"/>
                </a:lnTo>
                <a:lnTo>
                  <a:pt x="15670" y="1387"/>
                </a:lnTo>
                <a:lnTo>
                  <a:pt x="15768" y="1533"/>
                </a:lnTo>
                <a:lnTo>
                  <a:pt x="15646" y="1557"/>
                </a:lnTo>
                <a:lnTo>
                  <a:pt x="15500" y="1606"/>
                </a:lnTo>
                <a:lnTo>
                  <a:pt x="15427" y="1630"/>
                </a:lnTo>
                <a:lnTo>
                  <a:pt x="15378" y="1703"/>
                </a:lnTo>
                <a:lnTo>
                  <a:pt x="15354" y="1752"/>
                </a:lnTo>
                <a:lnTo>
                  <a:pt x="15378" y="1801"/>
                </a:lnTo>
                <a:lnTo>
                  <a:pt x="15451" y="1825"/>
                </a:lnTo>
                <a:lnTo>
                  <a:pt x="15500" y="1849"/>
                </a:lnTo>
                <a:lnTo>
                  <a:pt x="15646" y="1874"/>
                </a:lnTo>
                <a:lnTo>
                  <a:pt x="15914" y="1874"/>
                </a:lnTo>
                <a:lnTo>
                  <a:pt x="16011" y="2068"/>
                </a:lnTo>
                <a:lnTo>
                  <a:pt x="15841" y="2044"/>
                </a:lnTo>
                <a:lnTo>
                  <a:pt x="15695" y="2044"/>
                </a:lnTo>
                <a:lnTo>
                  <a:pt x="15573" y="2068"/>
                </a:lnTo>
                <a:lnTo>
                  <a:pt x="15451" y="2141"/>
                </a:lnTo>
                <a:lnTo>
                  <a:pt x="15427" y="2141"/>
                </a:lnTo>
                <a:lnTo>
                  <a:pt x="15451" y="2166"/>
                </a:lnTo>
                <a:lnTo>
                  <a:pt x="15500" y="2239"/>
                </a:lnTo>
                <a:lnTo>
                  <a:pt x="15573" y="2287"/>
                </a:lnTo>
                <a:lnTo>
                  <a:pt x="15743" y="2360"/>
                </a:lnTo>
                <a:lnTo>
                  <a:pt x="16084" y="2458"/>
                </a:lnTo>
                <a:lnTo>
                  <a:pt x="16084" y="2652"/>
                </a:lnTo>
                <a:lnTo>
                  <a:pt x="16060" y="2823"/>
                </a:lnTo>
                <a:lnTo>
                  <a:pt x="15646" y="2725"/>
                </a:lnTo>
                <a:lnTo>
                  <a:pt x="15427" y="2652"/>
                </a:lnTo>
                <a:lnTo>
                  <a:pt x="15330" y="2628"/>
                </a:lnTo>
                <a:lnTo>
                  <a:pt x="15184" y="2628"/>
                </a:lnTo>
                <a:lnTo>
                  <a:pt x="15184" y="2652"/>
                </a:lnTo>
                <a:lnTo>
                  <a:pt x="15281" y="2750"/>
                </a:lnTo>
                <a:lnTo>
                  <a:pt x="15378" y="2847"/>
                </a:lnTo>
                <a:lnTo>
                  <a:pt x="15622" y="2993"/>
                </a:lnTo>
                <a:lnTo>
                  <a:pt x="15768" y="3090"/>
                </a:lnTo>
                <a:lnTo>
                  <a:pt x="15962" y="3139"/>
                </a:lnTo>
                <a:lnTo>
                  <a:pt x="15841" y="3309"/>
                </a:lnTo>
                <a:lnTo>
                  <a:pt x="15768" y="3407"/>
                </a:lnTo>
                <a:lnTo>
                  <a:pt x="15670" y="3334"/>
                </a:lnTo>
                <a:lnTo>
                  <a:pt x="15573" y="3285"/>
                </a:lnTo>
                <a:lnTo>
                  <a:pt x="15378" y="3212"/>
                </a:lnTo>
                <a:lnTo>
                  <a:pt x="14989" y="3017"/>
                </a:lnTo>
                <a:lnTo>
                  <a:pt x="14794" y="2944"/>
                </a:lnTo>
                <a:lnTo>
                  <a:pt x="14600" y="2896"/>
                </a:lnTo>
                <a:lnTo>
                  <a:pt x="14575" y="2896"/>
                </a:lnTo>
                <a:lnTo>
                  <a:pt x="14575" y="2920"/>
                </a:lnTo>
                <a:lnTo>
                  <a:pt x="14673" y="3090"/>
                </a:lnTo>
                <a:lnTo>
                  <a:pt x="14819" y="3236"/>
                </a:lnTo>
                <a:lnTo>
                  <a:pt x="14965" y="3358"/>
                </a:lnTo>
                <a:lnTo>
                  <a:pt x="15135" y="3455"/>
                </a:lnTo>
                <a:lnTo>
                  <a:pt x="15427" y="3626"/>
                </a:lnTo>
                <a:lnTo>
                  <a:pt x="15086" y="3747"/>
                </a:lnTo>
                <a:lnTo>
                  <a:pt x="14989" y="3674"/>
                </a:lnTo>
                <a:lnTo>
                  <a:pt x="14867" y="3650"/>
                </a:lnTo>
                <a:lnTo>
                  <a:pt x="14770" y="3601"/>
                </a:lnTo>
                <a:lnTo>
                  <a:pt x="14673" y="3528"/>
                </a:lnTo>
                <a:lnTo>
                  <a:pt x="14527" y="3407"/>
                </a:lnTo>
                <a:lnTo>
                  <a:pt x="14429" y="3358"/>
                </a:lnTo>
                <a:lnTo>
                  <a:pt x="14332" y="3334"/>
                </a:lnTo>
                <a:lnTo>
                  <a:pt x="14308" y="3334"/>
                </a:lnTo>
                <a:lnTo>
                  <a:pt x="14259" y="3358"/>
                </a:lnTo>
                <a:lnTo>
                  <a:pt x="14235" y="3431"/>
                </a:lnTo>
                <a:lnTo>
                  <a:pt x="14259" y="3528"/>
                </a:lnTo>
                <a:lnTo>
                  <a:pt x="14308" y="3650"/>
                </a:lnTo>
                <a:lnTo>
                  <a:pt x="14478" y="3845"/>
                </a:lnTo>
                <a:lnTo>
                  <a:pt x="14551" y="3918"/>
                </a:lnTo>
                <a:lnTo>
                  <a:pt x="14308" y="4015"/>
                </a:lnTo>
                <a:lnTo>
                  <a:pt x="14186" y="3942"/>
                </a:lnTo>
                <a:lnTo>
                  <a:pt x="14064" y="3893"/>
                </a:lnTo>
                <a:lnTo>
                  <a:pt x="14016" y="3869"/>
                </a:lnTo>
                <a:lnTo>
                  <a:pt x="13943" y="3845"/>
                </a:lnTo>
                <a:lnTo>
                  <a:pt x="13918" y="3869"/>
                </a:lnTo>
                <a:lnTo>
                  <a:pt x="13894" y="3893"/>
                </a:lnTo>
                <a:lnTo>
                  <a:pt x="13894" y="3966"/>
                </a:lnTo>
                <a:lnTo>
                  <a:pt x="13918" y="4039"/>
                </a:lnTo>
                <a:lnTo>
                  <a:pt x="13991" y="4161"/>
                </a:lnTo>
                <a:lnTo>
                  <a:pt x="14040" y="4210"/>
                </a:lnTo>
                <a:lnTo>
                  <a:pt x="13967" y="4283"/>
                </a:lnTo>
                <a:lnTo>
                  <a:pt x="13870" y="4404"/>
                </a:lnTo>
                <a:lnTo>
                  <a:pt x="13845" y="4331"/>
                </a:lnTo>
                <a:lnTo>
                  <a:pt x="13797" y="4234"/>
                </a:lnTo>
                <a:lnTo>
                  <a:pt x="13724" y="4161"/>
                </a:lnTo>
                <a:lnTo>
                  <a:pt x="13651" y="4161"/>
                </a:lnTo>
                <a:lnTo>
                  <a:pt x="13626" y="4234"/>
                </a:lnTo>
                <a:lnTo>
                  <a:pt x="13602" y="4283"/>
                </a:lnTo>
                <a:lnTo>
                  <a:pt x="13602" y="4380"/>
                </a:lnTo>
                <a:lnTo>
                  <a:pt x="13602" y="4428"/>
                </a:lnTo>
                <a:lnTo>
                  <a:pt x="13675" y="4550"/>
                </a:lnTo>
                <a:lnTo>
                  <a:pt x="13748" y="4647"/>
                </a:lnTo>
                <a:lnTo>
                  <a:pt x="13699" y="4842"/>
                </a:lnTo>
                <a:lnTo>
                  <a:pt x="13675" y="5037"/>
                </a:lnTo>
                <a:lnTo>
                  <a:pt x="13699" y="5231"/>
                </a:lnTo>
                <a:lnTo>
                  <a:pt x="13724" y="5426"/>
                </a:lnTo>
                <a:lnTo>
                  <a:pt x="13797" y="5621"/>
                </a:lnTo>
                <a:lnTo>
                  <a:pt x="13870" y="5815"/>
                </a:lnTo>
                <a:lnTo>
                  <a:pt x="13967" y="5986"/>
                </a:lnTo>
                <a:lnTo>
                  <a:pt x="14089" y="6132"/>
                </a:lnTo>
                <a:lnTo>
                  <a:pt x="14308" y="6351"/>
                </a:lnTo>
                <a:lnTo>
                  <a:pt x="14527" y="6570"/>
                </a:lnTo>
                <a:lnTo>
                  <a:pt x="14746" y="6764"/>
                </a:lnTo>
                <a:lnTo>
                  <a:pt x="14965" y="6983"/>
                </a:lnTo>
                <a:lnTo>
                  <a:pt x="15597" y="7640"/>
                </a:lnTo>
                <a:lnTo>
                  <a:pt x="15914" y="7981"/>
                </a:lnTo>
                <a:lnTo>
                  <a:pt x="16254" y="8273"/>
                </a:lnTo>
                <a:lnTo>
                  <a:pt x="16279" y="8297"/>
                </a:lnTo>
                <a:lnTo>
                  <a:pt x="16230" y="8443"/>
                </a:lnTo>
                <a:lnTo>
                  <a:pt x="16133" y="8346"/>
                </a:lnTo>
                <a:lnTo>
                  <a:pt x="16035" y="8249"/>
                </a:lnTo>
                <a:lnTo>
                  <a:pt x="15768" y="8078"/>
                </a:lnTo>
                <a:lnTo>
                  <a:pt x="15573" y="7981"/>
                </a:lnTo>
                <a:lnTo>
                  <a:pt x="15378" y="7884"/>
                </a:lnTo>
                <a:lnTo>
                  <a:pt x="15159" y="7811"/>
                </a:lnTo>
                <a:lnTo>
                  <a:pt x="14940" y="7738"/>
                </a:lnTo>
                <a:lnTo>
                  <a:pt x="14892" y="7762"/>
                </a:lnTo>
                <a:lnTo>
                  <a:pt x="14892" y="7786"/>
                </a:lnTo>
                <a:lnTo>
                  <a:pt x="15013" y="7932"/>
                </a:lnTo>
                <a:lnTo>
                  <a:pt x="15159" y="8078"/>
                </a:lnTo>
                <a:lnTo>
                  <a:pt x="15476" y="8297"/>
                </a:lnTo>
                <a:lnTo>
                  <a:pt x="15695" y="8468"/>
                </a:lnTo>
                <a:lnTo>
                  <a:pt x="15889" y="8614"/>
                </a:lnTo>
                <a:lnTo>
                  <a:pt x="15987" y="8687"/>
                </a:lnTo>
                <a:lnTo>
                  <a:pt x="16060" y="8711"/>
                </a:lnTo>
                <a:lnTo>
                  <a:pt x="15865" y="9003"/>
                </a:lnTo>
                <a:lnTo>
                  <a:pt x="15816" y="9076"/>
                </a:lnTo>
                <a:lnTo>
                  <a:pt x="15816" y="9052"/>
                </a:lnTo>
                <a:lnTo>
                  <a:pt x="15768" y="8954"/>
                </a:lnTo>
                <a:lnTo>
                  <a:pt x="15695" y="8881"/>
                </a:lnTo>
                <a:lnTo>
                  <a:pt x="15597" y="8833"/>
                </a:lnTo>
                <a:lnTo>
                  <a:pt x="15524" y="8784"/>
                </a:lnTo>
                <a:lnTo>
                  <a:pt x="15135" y="8614"/>
                </a:lnTo>
                <a:lnTo>
                  <a:pt x="14916" y="8516"/>
                </a:lnTo>
                <a:lnTo>
                  <a:pt x="14721" y="8395"/>
                </a:lnTo>
                <a:lnTo>
                  <a:pt x="14527" y="8273"/>
                </a:lnTo>
                <a:lnTo>
                  <a:pt x="14332" y="8176"/>
                </a:lnTo>
                <a:lnTo>
                  <a:pt x="14283" y="8176"/>
                </a:lnTo>
                <a:lnTo>
                  <a:pt x="14283" y="8200"/>
                </a:lnTo>
                <a:lnTo>
                  <a:pt x="14259" y="8249"/>
                </a:lnTo>
                <a:lnTo>
                  <a:pt x="14308" y="8346"/>
                </a:lnTo>
                <a:lnTo>
                  <a:pt x="14356" y="8419"/>
                </a:lnTo>
                <a:lnTo>
                  <a:pt x="14527" y="8589"/>
                </a:lnTo>
                <a:lnTo>
                  <a:pt x="14721" y="8735"/>
                </a:lnTo>
                <a:lnTo>
                  <a:pt x="14892" y="8833"/>
                </a:lnTo>
                <a:lnTo>
                  <a:pt x="15086" y="8954"/>
                </a:lnTo>
                <a:lnTo>
                  <a:pt x="15305" y="9076"/>
                </a:lnTo>
                <a:lnTo>
                  <a:pt x="15427" y="9100"/>
                </a:lnTo>
                <a:lnTo>
                  <a:pt x="15549" y="9149"/>
                </a:lnTo>
                <a:lnTo>
                  <a:pt x="15743" y="9149"/>
                </a:lnTo>
                <a:lnTo>
                  <a:pt x="15768" y="9125"/>
                </a:lnTo>
                <a:lnTo>
                  <a:pt x="15451" y="9587"/>
                </a:lnTo>
                <a:lnTo>
                  <a:pt x="15330" y="9490"/>
                </a:lnTo>
                <a:lnTo>
                  <a:pt x="15208" y="9417"/>
                </a:lnTo>
                <a:lnTo>
                  <a:pt x="14965" y="9246"/>
                </a:lnTo>
                <a:lnTo>
                  <a:pt x="14746" y="9100"/>
                </a:lnTo>
                <a:lnTo>
                  <a:pt x="14502" y="8954"/>
                </a:lnTo>
                <a:lnTo>
                  <a:pt x="14381" y="8881"/>
                </a:lnTo>
                <a:lnTo>
                  <a:pt x="14235" y="8833"/>
                </a:lnTo>
                <a:lnTo>
                  <a:pt x="14113" y="8808"/>
                </a:lnTo>
                <a:lnTo>
                  <a:pt x="13991" y="8808"/>
                </a:lnTo>
                <a:lnTo>
                  <a:pt x="13943" y="8833"/>
                </a:lnTo>
                <a:lnTo>
                  <a:pt x="13943" y="8857"/>
                </a:lnTo>
                <a:lnTo>
                  <a:pt x="14016" y="8954"/>
                </a:lnTo>
                <a:lnTo>
                  <a:pt x="14089" y="9052"/>
                </a:lnTo>
                <a:lnTo>
                  <a:pt x="14283" y="9222"/>
                </a:lnTo>
                <a:lnTo>
                  <a:pt x="14673" y="9514"/>
                </a:lnTo>
                <a:lnTo>
                  <a:pt x="14916" y="9709"/>
                </a:lnTo>
                <a:lnTo>
                  <a:pt x="15062" y="9806"/>
                </a:lnTo>
                <a:lnTo>
                  <a:pt x="15208" y="9903"/>
                </a:lnTo>
                <a:lnTo>
                  <a:pt x="15086" y="10049"/>
                </a:lnTo>
                <a:lnTo>
                  <a:pt x="15013" y="10122"/>
                </a:lnTo>
                <a:lnTo>
                  <a:pt x="14843" y="10001"/>
                </a:lnTo>
                <a:lnTo>
                  <a:pt x="14721" y="9928"/>
                </a:lnTo>
                <a:lnTo>
                  <a:pt x="14405" y="9782"/>
                </a:lnTo>
                <a:lnTo>
                  <a:pt x="14089" y="9636"/>
                </a:lnTo>
                <a:lnTo>
                  <a:pt x="13943" y="9538"/>
                </a:lnTo>
                <a:lnTo>
                  <a:pt x="13797" y="9441"/>
                </a:lnTo>
                <a:lnTo>
                  <a:pt x="13699" y="9319"/>
                </a:lnTo>
                <a:lnTo>
                  <a:pt x="13626" y="9149"/>
                </a:lnTo>
                <a:lnTo>
                  <a:pt x="13578" y="9149"/>
                </a:lnTo>
                <a:lnTo>
                  <a:pt x="13554" y="9295"/>
                </a:lnTo>
                <a:lnTo>
                  <a:pt x="13578" y="9392"/>
                </a:lnTo>
                <a:lnTo>
                  <a:pt x="13602" y="9514"/>
                </a:lnTo>
                <a:lnTo>
                  <a:pt x="13651" y="9611"/>
                </a:lnTo>
                <a:lnTo>
                  <a:pt x="13724" y="9709"/>
                </a:lnTo>
                <a:lnTo>
                  <a:pt x="13797" y="9782"/>
                </a:lnTo>
                <a:lnTo>
                  <a:pt x="13991" y="9952"/>
                </a:lnTo>
                <a:lnTo>
                  <a:pt x="14283" y="10122"/>
                </a:lnTo>
                <a:lnTo>
                  <a:pt x="14600" y="10268"/>
                </a:lnTo>
                <a:lnTo>
                  <a:pt x="14746" y="10390"/>
                </a:lnTo>
                <a:lnTo>
                  <a:pt x="14551" y="10512"/>
                </a:lnTo>
                <a:lnTo>
                  <a:pt x="14356" y="10633"/>
                </a:lnTo>
                <a:lnTo>
                  <a:pt x="14259" y="10512"/>
                </a:lnTo>
                <a:lnTo>
                  <a:pt x="14137" y="10414"/>
                </a:lnTo>
                <a:lnTo>
                  <a:pt x="13894" y="10244"/>
                </a:lnTo>
                <a:lnTo>
                  <a:pt x="13724" y="10122"/>
                </a:lnTo>
                <a:lnTo>
                  <a:pt x="13578" y="9976"/>
                </a:lnTo>
                <a:lnTo>
                  <a:pt x="13456" y="9855"/>
                </a:lnTo>
                <a:lnTo>
                  <a:pt x="13408" y="9782"/>
                </a:lnTo>
                <a:lnTo>
                  <a:pt x="13359" y="9733"/>
                </a:lnTo>
                <a:lnTo>
                  <a:pt x="13310" y="9733"/>
                </a:lnTo>
                <a:lnTo>
                  <a:pt x="13286" y="9757"/>
                </a:lnTo>
                <a:lnTo>
                  <a:pt x="13262" y="9830"/>
                </a:lnTo>
                <a:lnTo>
                  <a:pt x="13262" y="9928"/>
                </a:lnTo>
                <a:lnTo>
                  <a:pt x="13262" y="10001"/>
                </a:lnTo>
                <a:lnTo>
                  <a:pt x="13310" y="10098"/>
                </a:lnTo>
                <a:lnTo>
                  <a:pt x="13408" y="10244"/>
                </a:lnTo>
                <a:lnTo>
                  <a:pt x="13529" y="10390"/>
                </a:lnTo>
                <a:lnTo>
                  <a:pt x="13699" y="10536"/>
                </a:lnTo>
                <a:lnTo>
                  <a:pt x="13894" y="10682"/>
                </a:lnTo>
                <a:lnTo>
                  <a:pt x="13991" y="10779"/>
                </a:lnTo>
                <a:lnTo>
                  <a:pt x="13894" y="10828"/>
                </a:lnTo>
                <a:lnTo>
                  <a:pt x="13578" y="10828"/>
                </a:lnTo>
                <a:lnTo>
                  <a:pt x="13505" y="10804"/>
                </a:lnTo>
                <a:lnTo>
                  <a:pt x="13335" y="10706"/>
                </a:lnTo>
                <a:lnTo>
                  <a:pt x="13213" y="10560"/>
                </a:lnTo>
                <a:lnTo>
                  <a:pt x="13116" y="10414"/>
                </a:lnTo>
                <a:lnTo>
                  <a:pt x="13018" y="10244"/>
                </a:lnTo>
                <a:lnTo>
                  <a:pt x="12872" y="9879"/>
                </a:lnTo>
                <a:lnTo>
                  <a:pt x="12775" y="9636"/>
                </a:lnTo>
                <a:lnTo>
                  <a:pt x="12653" y="9392"/>
                </a:lnTo>
                <a:lnTo>
                  <a:pt x="12532" y="9173"/>
                </a:lnTo>
                <a:lnTo>
                  <a:pt x="12386" y="8979"/>
                </a:lnTo>
                <a:lnTo>
                  <a:pt x="12215" y="8808"/>
                </a:lnTo>
                <a:lnTo>
                  <a:pt x="12021" y="8662"/>
                </a:lnTo>
                <a:lnTo>
                  <a:pt x="11777" y="8565"/>
                </a:lnTo>
                <a:lnTo>
                  <a:pt x="11510" y="8468"/>
                </a:lnTo>
                <a:lnTo>
                  <a:pt x="11218" y="8443"/>
                </a:lnTo>
                <a:lnTo>
                  <a:pt x="10926" y="8443"/>
                </a:lnTo>
                <a:lnTo>
                  <a:pt x="10634" y="8492"/>
                </a:lnTo>
                <a:lnTo>
                  <a:pt x="10366" y="8589"/>
                </a:lnTo>
                <a:lnTo>
                  <a:pt x="10098" y="8687"/>
                </a:lnTo>
                <a:lnTo>
                  <a:pt x="9855" y="8833"/>
                </a:lnTo>
                <a:lnTo>
                  <a:pt x="9612" y="9027"/>
                </a:lnTo>
                <a:lnTo>
                  <a:pt x="9393" y="9198"/>
                </a:lnTo>
                <a:lnTo>
                  <a:pt x="9198" y="9392"/>
                </a:lnTo>
                <a:lnTo>
                  <a:pt x="9028" y="9611"/>
                </a:lnTo>
                <a:lnTo>
                  <a:pt x="8906" y="9855"/>
                </a:lnTo>
                <a:lnTo>
                  <a:pt x="8784" y="10122"/>
                </a:lnTo>
                <a:lnTo>
                  <a:pt x="8711" y="10366"/>
                </a:lnTo>
                <a:lnTo>
                  <a:pt x="8663" y="10633"/>
                </a:lnTo>
                <a:lnTo>
                  <a:pt x="8638" y="10925"/>
                </a:lnTo>
                <a:lnTo>
                  <a:pt x="8663" y="11193"/>
                </a:lnTo>
                <a:lnTo>
                  <a:pt x="8736" y="11461"/>
                </a:lnTo>
                <a:lnTo>
                  <a:pt x="8833" y="11680"/>
                </a:lnTo>
                <a:lnTo>
                  <a:pt x="8955" y="11874"/>
                </a:lnTo>
                <a:lnTo>
                  <a:pt x="9101" y="12045"/>
                </a:lnTo>
                <a:lnTo>
                  <a:pt x="9295" y="12191"/>
                </a:lnTo>
                <a:lnTo>
                  <a:pt x="9514" y="12312"/>
                </a:lnTo>
                <a:lnTo>
                  <a:pt x="9733" y="12409"/>
                </a:lnTo>
                <a:lnTo>
                  <a:pt x="10001" y="12507"/>
                </a:lnTo>
                <a:lnTo>
                  <a:pt x="10220" y="12580"/>
                </a:lnTo>
                <a:lnTo>
                  <a:pt x="10463" y="12677"/>
                </a:lnTo>
                <a:lnTo>
                  <a:pt x="10658" y="12799"/>
                </a:lnTo>
                <a:lnTo>
                  <a:pt x="10731" y="12872"/>
                </a:lnTo>
                <a:lnTo>
                  <a:pt x="10804" y="12969"/>
                </a:lnTo>
                <a:lnTo>
                  <a:pt x="10780" y="12969"/>
                </a:lnTo>
                <a:lnTo>
                  <a:pt x="10536" y="12920"/>
                </a:lnTo>
                <a:lnTo>
                  <a:pt x="10317" y="12872"/>
                </a:lnTo>
                <a:lnTo>
                  <a:pt x="10098" y="12847"/>
                </a:lnTo>
                <a:lnTo>
                  <a:pt x="9855" y="12847"/>
                </a:lnTo>
                <a:lnTo>
                  <a:pt x="9831" y="12872"/>
                </a:lnTo>
                <a:lnTo>
                  <a:pt x="9831" y="12896"/>
                </a:lnTo>
                <a:lnTo>
                  <a:pt x="9831" y="12920"/>
                </a:lnTo>
                <a:lnTo>
                  <a:pt x="9831" y="12945"/>
                </a:lnTo>
                <a:lnTo>
                  <a:pt x="10293" y="13139"/>
                </a:lnTo>
                <a:lnTo>
                  <a:pt x="10609" y="13285"/>
                </a:lnTo>
                <a:lnTo>
                  <a:pt x="10780" y="13334"/>
                </a:lnTo>
                <a:lnTo>
                  <a:pt x="10926" y="13358"/>
                </a:lnTo>
                <a:lnTo>
                  <a:pt x="10901" y="13504"/>
                </a:lnTo>
                <a:lnTo>
                  <a:pt x="10877" y="13650"/>
                </a:lnTo>
                <a:lnTo>
                  <a:pt x="10634" y="13602"/>
                </a:lnTo>
                <a:lnTo>
                  <a:pt x="10366" y="13577"/>
                </a:lnTo>
                <a:lnTo>
                  <a:pt x="10098" y="13504"/>
                </a:lnTo>
                <a:lnTo>
                  <a:pt x="9879" y="13383"/>
                </a:lnTo>
                <a:lnTo>
                  <a:pt x="9855" y="13407"/>
                </a:lnTo>
                <a:lnTo>
                  <a:pt x="9831" y="13431"/>
                </a:lnTo>
                <a:lnTo>
                  <a:pt x="10025" y="13650"/>
                </a:lnTo>
                <a:lnTo>
                  <a:pt x="10123" y="13748"/>
                </a:lnTo>
                <a:lnTo>
                  <a:pt x="10269" y="13821"/>
                </a:lnTo>
                <a:lnTo>
                  <a:pt x="10512" y="13918"/>
                </a:lnTo>
                <a:lnTo>
                  <a:pt x="10780" y="13991"/>
                </a:lnTo>
                <a:lnTo>
                  <a:pt x="10609" y="14283"/>
                </a:lnTo>
                <a:lnTo>
                  <a:pt x="9952" y="14113"/>
                </a:lnTo>
                <a:lnTo>
                  <a:pt x="9490" y="13967"/>
                </a:lnTo>
                <a:lnTo>
                  <a:pt x="9271" y="13894"/>
                </a:lnTo>
                <a:lnTo>
                  <a:pt x="9028" y="13845"/>
                </a:lnTo>
                <a:lnTo>
                  <a:pt x="9003" y="13869"/>
                </a:lnTo>
                <a:lnTo>
                  <a:pt x="8979" y="13869"/>
                </a:lnTo>
                <a:lnTo>
                  <a:pt x="8955" y="13918"/>
                </a:lnTo>
                <a:lnTo>
                  <a:pt x="8979" y="13942"/>
                </a:lnTo>
                <a:lnTo>
                  <a:pt x="9271" y="14137"/>
                </a:lnTo>
                <a:lnTo>
                  <a:pt x="9587" y="14356"/>
                </a:lnTo>
                <a:lnTo>
                  <a:pt x="9952" y="14526"/>
                </a:lnTo>
                <a:lnTo>
                  <a:pt x="10147" y="14599"/>
                </a:lnTo>
                <a:lnTo>
                  <a:pt x="10317" y="14648"/>
                </a:lnTo>
                <a:lnTo>
                  <a:pt x="10074" y="14916"/>
                </a:lnTo>
                <a:lnTo>
                  <a:pt x="9855" y="14867"/>
                </a:lnTo>
                <a:lnTo>
                  <a:pt x="9685" y="14867"/>
                </a:lnTo>
                <a:lnTo>
                  <a:pt x="9393" y="14818"/>
                </a:lnTo>
                <a:lnTo>
                  <a:pt x="9101" y="14721"/>
                </a:lnTo>
                <a:lnTo>
                  <a:pt x="8809" y="14599"/>
                </a:lnTo>
                <a:lnTo>
                  <a:pt x="8541" y="14429"/>
                </a:lnTo>
                <a:lnTo>
                  <a:pt x="8517" y="14429"/>
                </a:lnTo>
                <a:lnTo>
                  <a:pt x="8517" y="14453"/>
                </a:lnTo>
                <a:lnTo>
                  <a:pt x="8565" y="14624"/>
                </a:lnTo>
                <a:lnTo>
                  <a:pt x="8687" y="14770"/>
                </a:lnTo>
                <a:lnTo>
                  <a:pt x="8809" y="14891"/>
                </a:lnTo>
                <a:lnTo>
                  <a:pt x="8955" y="14989"/>
                </a:lnTo>
                <a:lnTo>
                  <a:pt x="9125" y="15086"/>
                </a:lnTo>
                <a:lnTo>
                  <a:pt x="9295" y="15159"/>
                </a:lnTo>
                <a:lnTo>
                  <a:pt x="9490" y="15208"/>
                </a:lnTo>
                <a:lnTo>
                  <a:pt x="9660" y="15232"/>
                </a:lnTo>
                <a:lnTo>
                  <a:pt x="9320" y="15500"/>
                </a:lnTo>
                <a:lnTo>
                  <a:pt x="9271" y="15451"/>
                </a:lnTo>
                <a:lnTo>
                  <a:pt x="9125" y="15354"/>
                </a:lnTo>
                <a:lnTo>
                  <a:pt x="8955" y="15281"/>
                </a:lnTo>
                <a:lnTo>
                  <a:pt x="8590" y="15135"/>
                </a:lnTo>
                <a:lnTo>
                  <a:pt x="8298" y="14989"/>
                </a:lnTo>
                <a:lnTo>
                  <a:pt x="8152" y="14940"/>
                </a:lnTo>
                <a:lnTo>
                  <a:pt x="8030" y="14867"/>
                </a:lnTo>
                <a:lnTo>
                  <a:pt x="8006" y="14867"/>
                </a:lnTo>
                <a:lnTo>
                  <a:pt x="7981" y="14891"/>
                </a:lnTo>
                <a:lnTo>
                  <a:pt x="7957" y="14989"/>
                </a:lnTo>
                <a:lnTo>
                  <a:pt x="7981" y="15062"/>
                </a:lnTo>
                <a:lnTo>
                  <a:pt x="8006" y="15135"/>
                </a:lnTo>
                <a:lnTo>
                  <a:pt x="8054" y="15208"/>
                </a:lnTo>
                <a:lnTo>
                  <a:pt x="8152" y="15329"/>
                </a:lnTo>
                <a:lnTo>
                  <a:pt x="8298" y="15427"/>
                </a:lnTo>
                <a:lnTo>
                  <a:pt x="8590" y="15597"/>
                </a:lnTo>
                <a:lnTo>
                  <a:pt x="8930" y="15767"/>
                </a:lnTo>
                <a:lnTo>
                  <a:pt x="8614" y="15986"/>
                </a:lnTo>
                <a:lnTo>
                  <a:pt x="8322" y="15792"/>
                </a:lnTo>
                <a:lnTo>
                  <a:pt x="8054" y="15597"/>
                </a:lnTo>
                <a:lnTo>
                  <a:pt x="7762" y="15402"/>
                </a:lnTo>
                <a:lnTo>
                  <a:pt x="7470" y="15183"/>
                </a:lnTo>
                <a:lnTo>
                  <a:pt x="7203" y="14916"/>
                </a:lnTo>
                <a:lnTo>
                  <a:pt x="6935" y="14599"/>
                </a:lnTo>
                <a:lnTo>
                  <a:pt x="6667" y="14307"/>
                </a:lnTo>
                <a:lnTo>
                  <a:pt x="6375" y="14040"/>
                </a:lnTo>
                <a:lnTo>
                  <a:pt x="6229" y="13942"/>
                </a:lnTo>
                <a:lnTo>
                  <a:pt x="6083" y="13845"/>
                </a:lnTo>
                <a:lnTo>
                  <a:pt x="5937" y="13772"/>
                </a:lnTo>
                <a:lnTo>
                  <a:pt x="5767" y="13699"/>
                </a:lnTo>
                <a:lnTo>
                  <a:pt x="5597" y="13650"/>
                </a:lnTo>
                <a:lnTo>
                  <a:pt x="5427" y="13626"/>
                </a:lnTo>
                <a:lnTo>
                  <a:pt x="5256" y="13626"/>
                </a:lnTo>
                <a:lnTo>
                  <a:pt x="5086" y="13650"/>
                </a:lnTo>
                <a:lnTo>
                  <a:pt x="4916" y="13529"/>
                </a:lnTo>
                <a:lnTo>
                  <a:pt x="4843" y="13456"/>
                </a:lnTo>
                <a:lnTo>
                  <a:pt x="4745" y="13383"/>
                </a:lnTo>
                <a:lnTo>
                  <a:pt x="4697" y="13407"/>
                </a:lnTo>
                <a:lnTo>
                  <a:pt x="4672" y="13456"/>
                </a:lnTo>
                <a:lnTo>
                  <a:pt x="4697" y="13529"/>
                </a:lnTo>
                <a:lnTo>
                  <a:pt x="4721" y="13602"/>
                </a:lnTo>
                <a:lnTo>
                  <a:pt x="4843" y="13772"/>
                </a:lnTo>
                <a:lnTo>
                  <a:pt x="4818" y="13772"/>
                </a:lnTo>
                <a:lnTo>
                  <a:pt x="4697" y="13869"/>
                </a:lnTo>
                <a:lnTo>
                  <a:pt x="4502" y="13748"/>
                </a:lnTo>
                <a:lnTo>
                  <a:pt x="4380" y="13723"/>
                </a:lnTo>
                <a:lnTo>
                  <a:pt x="4283" y="13699"/>
                </a:lnTo>
                <a:lnTo>
                  <a:pt x="4259" y="13723"/>
                </a:lnTo>
                <a:lnTo>
                  <a:pt x="4259" y="13748"/>
                </a:lnTo>
                <a:lnTo>
                  <a:pt x="4356" y="13918"/>
                </a:lnTo>
                <a:lnTo>
                  <a:pt x="4478" y="14088"/>
                </a:lnTo>
                <a:lnTo>
                  <a:pt x="4356" y="14234"/>
                </a:lnTo>
                <a:lnTo>
                  <a:pt x="4259" y="14405"/>
                </a:lnTo>
                <a:lnTo>
                  <a:pt x="4161" y="14307"/>
                </a:lnTo>
                <a:lnTo>
                  <a:pt x="4064" y="14186"/>
                </a:lnTo>
                <a:lnTo>
                  <a:pt x="3918" y="13942"/>
                </a:lnTo>
                <a:lnTo>
                  <a:pt x="3894" y="13942"/>
                </a:lnTo>
                <a:lnTo>
                  <a:pt x="3869" y="13967"/>
                </a:lnTo>
                <a:lnTo>
                  <a:pt x="3869" y="14186"/>
                </a:lnTo>
                <a:lnTo>
                  <a:pt x="3894" y="14380"/>
                </a:lnTo>
                <a:lnTo>
                  <a:pt x="3967" y="14575"/>
                </a:lnTo>
                <a:lnTo>
                  <a:pt x="4015" y="14648"/>
                </a:lnTo>
                <a:lnTo>
                  <a:pt x="4088" y="14721"/>
                </a:lnTo>
                <a:lnTo>
                  <a:pt x="3821" y="15329"/>
                </a:lnTo>
                <a:lnTo>
                  <a:pt x="3772" y="15281"/>
                </a:lnTo>
                <a:lnTo>
                  <a:pt x="3699" y="15110"/>
                </a:lnTo>
                <a:lnTo>
                  <a:pt x="3650" y="14916"/>
                </a:lnTo>
                <a:lnTo>
                  <a:pt x="3602" y="14794"/>
                </a:lnTo>
                <a:lnTo>
                  <a:pt x="3553" y="14672"/>
                </a:lnTo>
                <a:lnTo>
                  <a:pt x="3456" y="14551"/>
                </a:lnTo>
                <a:lnTo>
                  <a:pt x="3407" y="14526"/>
                </a:lnTo>
                <a:lnTo>
                  <a:pt x="3358" y="14478"/>
                </a:lnTo>
                <a:lnTo>
                  <a:pt x="3334" y="14502"/>
                </a:lnTo>
                <a:lnTo>
                  <a:pt x="3310" y="14526"/>
                </a:lnTo>
                <a:lnTo>
                  <a:pt x="3285" y="14794"/>
                </a:lnTo>
                <a:lnTo>
                  <a:pt x="3310" y="15013"/>
                </a:lnTo>
                <a:lnTo>
                  <a:pt x="3334" y="15208"/>
                </a:lnTo>
                <a:lnTo>
                  <a:pt x="3358" y="15354"/>
                </a:lnTo>
                <a:lnTo>
                  <a:pt x="3431" y="15475"/>
                </a:lnTo>
                <a:lnTo>
                  <a:pt x="3504" y="15597"/>
                </a:lnTo>
                <a:lnTo>
                  <a:pt x="3626" y="15694"/>
                </a:lnTo>
                <a:lnTo>
                  <a:pt x="3480" y="15865"/>
                </a:lnTo>
                <a:lnTo>
                  <a:pt x="3334" y="16035"/>
                </a:lnTo>
                <a:lnTo>
                  <a:pt x="3358" y="15986"/>
                </a:lnTo>
                <a:lnTo>
                  <a:pt x="3358" y="15913"/>
                </a:lnTo>
                <a:lnTo>
                  <a:pt x="3358" y="15865"/>
                </a:lnTo>
                <a:lnTo>
                  <a:pt x="3334" y="15816"/>
                </a:lnTo>
                <a:lnTo>
                  <a:pt x="3188" y="15621"/>
                </a:lnTo>
                <a:lnTo>
                  <a:pt x="3091" y="15402"/>
                </a:lnTo>
                <a:lnTo>
                  <a:pt x="2920" y="14940"/>
                </a:lnTo>
                <a:lnTo>
                  <a:pt x="2896" y="14916"/>
                </a:lnTo>
                <a:lnTo>
                  <a:pt x="2872" y="14916"/>
                </a:lnTo>
                <a:lnTo>
                  <a:pt x="2847" y="14940"/>
                </a:lnTo>
                <a:lnTo>
                  <a:pt x="2823" y="15232"/>
                </a:lnTo>
                <a:lnTo>
                  <a:pt x="2823" y="15378"/>
                </a:lnTo>
                <a:lnTo>
                  <a:pt x="2823" y="15524"/>
                </a:lnTo>
                <a:lnTo>
                  <a:pt x="2872" y="15670"/>
                </a:lnTo>
                <a:lnTo>
                  <a:pt x="2896" y="15792"/>
                </a:lnTo>
                <a:lnTo>
                  <a:pt x="2969" y="15938"/>
                </a:lnTo>
                <a:lnTo>
                  <a:pt x="3066" y="16059"/>
                </a:lnTo>
                <a:lnTo>
                  <a:pt x="3164" y="16108"/>
                </a:lnTo>
                <a:lnTo>
                  <a:pt x="3237" y="16108"/>
                </a:lnTo>
                <a:lnTo>
                  <a:pt x="3115" y="16181"/>
                </a:lnTo>
                <a:lnTo>
                  <a:pt x="2993" y="16230"/>
                </a:lnTo>
                <a:lnTo>
                  <a:pt x="2872" y="16254"/>
                </a:lnTo>
                <a:lnTo>
                  <a:pt x="2726" y="16278"/>
                </a:lnTo>
                <a:lnTo>
                  <a:pt x="2774" y="16181"/>
                </a:lnTo>
                <a:lnTo>
                  <a:pt x="2750" y="16132"/>
                </a:lnTo>
                <a:lnTo>
                  <a:pt x="2750" y="16084"/>
                </a:lnTo>
                <a:lnTo>
                  <a:pt x="2555" y="15646"/>
                </a:lnTo>
                <a:lnTo>
                  <a:pt x="2458" y="15427"/>
                </a:lnTo>
                <a:lnTo>
                  <a:pt x="2336" y="15232"/>
                </a:lnTo>
                <a:lnTo>
                  <a:pt x="2312" y="15208"/>
                </a:lnTo>
                <a:lnTo>
                  <a:pt x="2263" y="15232"/>
                </a:lnTo>
                <a:lnTo>
                  <a:pt x="2190" y="15354"/>
                </a:lnTo>
                <a:lnTo>
                  <a:pt x="2166" y="15500"/>
                </a:lnTo>
                <a:lnTo>
                  <a:pt x="2166" y="15621"/>
                </a:lnTo>
                <a:lnTo>
                  <a:pt x="2190" y="15767"/>
                </a:lnTo>
                <a:lnTo>
                  <a:pt x="2263" y="16035"/>
                </a:lnTo>
                <a:lnTo>
                  <a:pt x="2385" y="16278"/>
                </a:lnTo>
                <a:lnTo>
                  <a:pt x="2166" y="16230"/>
                </a:lnTo>
                <a:lnTo>
                  <a:pt x="1971" y="16132"/>
                </a:lnTo>
                <a:lnTo>
                  <a:pt x="1971" y="16059"/>
                </a:lnTo>
                <a:lnTo>
                  <a:pt x="1874" y="15573"/>
                </a:lnTo>
                <a:lnTo>
                  <a:pt x="1850" y="15475"/>
                </a:lnTo>
                <a:lnTo>
                  <a:pt x="1777" y="15402"/>
                </a:lnTo>
                <a:lnTo>
                  <a:pt x="1704" y="15329"/>
                </a:lnTo>
                <a:lnTo>
                  <a:pt x="1606" y="15305"/>
                </a:lnTo>
                <a:lnTo>
                  <a:pt x="1558" y="15305"/>
                </a:lnTo>
                <a:lnTo>
                  <a:pt x="1533" y="15354"/>
                </a:lnTo>
                <a:lnTo>
                  <a:pt x="1509" y="15451"/>
                </a:lnTo>
                <a:lnTo>
                  <a:pt x="1485" y="15548"/>
                </a:lnTo>
                <a:lnTo>
                  <a:pt x="1509" y="15767"/>
                </a:lnTo>
                <a:lnTo>
                  <a:pt x="1509" y="15792"/>
                </a:lnTo>
                <a:lnTo>
                  <a:pt x="1387" y="15646"/>
                </a:lnTo>
                <a:lnTo>
                  <a:pt x="1266" y="15500"/>
                </a:lnTo>
                <a:lnTo>
                  <a:pt x="1144" y="15329"/>
                </a:lnTo>
                <a:lnTo>
                  <a:pt x="1047" y="15135"/>
                </a:lnTo>
                <a:lnTo>
                  <a:pt x="876" y="14770"/>
                </a:lnTo>
                <a:lnTo>
                  <a:pt x="779" y="14405"/>
                </a:lnTo>
                <a:lnTo>
                  <a:pt x="730" y="14234"/>
                </a:lnTo>
                <a:lnTo>
                  <a:pt x="706" y="14040"/>
                </a:lnTo>
                <a:lnTo>
                  <a:pt x="706" y="13869"/>
                </a:lnTo>
                <a:lnTo>
                  <a:pt x="730" y="13699"/>
                </a:lnTo>
                <a:lnTo>
                  <a:pt x="779" y="13529"/>
                </a:lnTo>
                <a:lnTo>
                  <a:pt x="828" y="13358"/>
                </a:lnTo>
                <a:lnTo>
                  <a:pt x="925" y="13212"/>
                </a:lnTo>
                <a:lnTo>
                  <a:pt x="1047" y="13066"/>
                </a:lnTo>
                <a:lnTo>
                  <a:pt x="1168" y="12969"/>
                </a:lnTo>
                <a:lnTo>
                  <a:pt x="1314" y="12872"/>
                </a:lnTo>
                <a:lnTo>
                  <a:pt x="1606" y="12726"/>
                </a:lnTo>
                <a:lnTo>
                  <a:pt x="1923" y="12580"/>
                </a:lnTo>
                <a:lnTo>
                  <a:pt x="2239" y="12458"/>
                </a:lnTo>
                <a:lnTo>
                  <a:pt x="2507" y="12288"/>
                </a:lnTo>
                <a:lnTo>
                  <a:pt x="2726" y="12118"/>
                </a:lnTo>
                <a:lnTo>
                  <a:pt x="2896" y="11899"/>
                </a:lnTo>
                <a:lnTo>
                  <a:pt x="2945" y="11777"/>
                </a:lnTo>
                <a:lnTo>
                  <a:pt x="2993" y="11680"/>
                </a:lnTo>
                <a:lnTo>
                  <a:pt x="3018" y="11558"/>
                </a:lnTo>
                <a:lnTo>
                  <a:pt x="3042" y="11436"/>
                </a:lnTo>
                <a:lnTo>
                  <a:pt x="3042" y="11315"/>
                </a:lnTo>
                <a:lnTo>
                  <a:pt x="3018" y="11193"/>
                </a:lnTo>
                <a:lnTo>
                  <a:pt x="2969" y="11047"/>
                </a:lnTo>
                <a:lnTo>
                  <a:pt x="2896" y="10925"/>
                </a:lnTo>
                <a:lnTo>
                  <a:pt x="2823" y="10804"/>
                </a:lnTo>
                <a:lnTo>
                  <a:pt x="2701" y="10682"/>
                </a:lnTo>
                <a:lnTo>
                  <a:pt x="2361" y="10341"/>
                </a:lnTo>
                <a:lnTo>
                  <a:pt x="1996" y="10025"/>
                </a:lnTo>
                <a:lnTo>
                  <a:pt x="1655" y="9709"/>
                </a:lnTo>
                <a:lnTo>
                  <a:pt x="1290" y="9392"/>
                </a:lnTo>
                <a:lnTo>
                  <a:pt x="1095" y="9149"/>
                </a:lnTo>
                <a:lnTo>
                  <a:pt x="901" y="8906"/>
                </a:lnTo>
                <a:lnTo>
                  <a:pt x="706" y="8662"/>
                </a:lnTo>
                <a:lnTo>
                  <a:pt x="487" y="8443"/>
                </a:lnTo>
                <a:lnTo>
                  <a:pt x="925" y="7932"/>
                </a:lnTo>
                <a:lnTo>
                  <a:pt x="1363" y="7397"/>
                </a:lnTo>
                <a:lnTo>
                  <a:pt x="1777" y="6886"/>
                </a:lnTo>
                <a:lnTo>
                  <a:pt x="2239" y="6375"/>
                </a:lnTo>
                <a:lnTo>
                  <a:pt x="2458" y="6156"/>
                </a:lnTo>
                <a:lnTo>
                  <a:pt x="2604" y="6059"/>
                </a:lnTo>
                <a:lnTo>
                  <a:pt x="2750" y="5961"/>
                </a:lnTo>
                <a:lnTo>
                  <a:pt x="2896" y="5888"/>
                </a:lnTo>
                <a:lnTo>
                  <a:pt x="3042" y="5840"/>
                </a:lnTo>
                <a:lnTo>
                  <a:pt x="3212" y="5815"/>
                </a:lnTo>
                <a:lnTo>
                  <a:pt x="3358" y="5815"/>
                </a:lnTo>
                <a:lnTo>
                  <a:pt x="3456" y="5864"/>
                </a:lnTo>
                <a:lnTo>
                  <a:pt x="3529" y="5888"/>
                </a:lnTo>
                <a:lnTo>
                  <a:pt x="3675" y="6010"/>
                </a:lnTo>
                <a:lnTo>
                  <a:pt x="3796" y="6156"/>
                </a:lnTo>
                <a:lnTo>
                  <a:pt x="3894" y="6326"/>
                </a:lnTo>
                <a:lnTo>
                  <a:pt x="4113" y="6667"/>
                </a:lnTo>
                <a:lnTo>
                  <a:pt x="4307" y="7032"/>
                </a:lnTo>
                <a:lnTo>
                  <a:pt x="4502" y="7373"/>
                </a:lnTo>
                <a:lnTo>
                  <a:pt x="4624" y="7543"/>
                </a:lnTo>
                <a:lnTo>
                  <a:pt x="4745" y="7713"/>
                </a:lnTo>
                <a:lnTo>
                  <a:pt x="4916" y="7859"/>
                </a:lnTo>
                <a:lnTo>
                  <a:pt x="5110" y="7981"/>
                </a:lnTo>
                <a:lnTo>
                  <a:pt x="5305" y="8054"/>
                </a:lnTo>
                <a:lnTo>
                  <a:pt x="5500" y="8103"/>
                </a:lnTo>
                <a:lnTo>
                  <a:pt x="5913" y="8103"/>
                </a:lnTo>
                <a:lnTo>
                  <a:pt x="6132" y="8054"/>
                </a:lnTo>
                <a:lnTo>
                  <a:pt x="6351" y="7981"/>
                </a:lnTo>
                <a:lnTo>
                  <a:pt x="6643" y="7859"/>
                </a:lnTo>
                <a:lnTo>
                  <a:pt x="6935" y="7713"/>
                </a:lnTo>
                <a:lnTo>
                  <a:pt x="7227" y="7519"/>
                </a:lnTo>
                <a:lnTo>
                  <a:pt x="7470" y="7324"/>
                </a:lnTo>
                <a:lnTo>
                  <a:pt x="7689" y="7105"/>
                </a:lnTo>
                <a:lnTo>
                  <a:pt x="7884" y="6837"/>
                </a:lnTo>
                <a:lnTo>
                  <a:pt x="8054" y="6570"/>
                </a:lnTo>
                <a:lnTo>
                  <a:pt x="8176" y="6253"/>
                </a:lnTo>
                <a:lnTo>
                  <a:pt x="8249" y="5937"/>
                </a:lnTo>
                <a:lnTo>
                  <a:pt x="8273" y="5645"/>
                </a:lnTo>
                <a:lnTo>
                  <a:pt x="8225" y="5353"/>
                </a:lnTo>
                <a:lnTo>
                  <a:pt x="8127" y="5110"/>
                </a:lnTo>
                <a:lnTo>
                  <a:pt x="7981" y="4866"/>
                </a:lnTo>
                <a:lnTo>
                  <a:pt x="7787" y="4672"/>
                </a:lnTo>
                <a:lnTo>
                  <a:pt x="7568" y="4501"/>
                </a:lnTo>
                <a:lnTo>
                  <a:pt x="7276" y="4355"/>
                </a:lnTo>
                <a:lnTo>
                  <a:pt x="7008" y="4234"/>
                </a:lnTo>
                <a:lnTo>
                  <a:pt x="6716" y="4137"/>
                </a:lnTo>
                <a:lnTo>
                  <a:pt x="6424" y="4039"/>
                </a:lnTo>
                <a:lnTo>
                  <a:pt x="6156" y="3918"/>
                </a:lnTo>
                <a:lnTo>
                  <a:pt x="6059" y="3845"/>
                </a:lnTo>
                <a:lnTo>
                  <a:pt x="5986" y="3772"/>
                </a:lnTo>
                <a:lnTo>
                  <a:pt x="5913" y="3699"/>
                </a:lnTo>
                <a:lnTo>
                  <a:pt x="5864" y="3626"/>
                </a:lnTo>
                <a:lnTo>
                  <a:pt x="5816" y="3455"/>
                </a:lnTo>
                <a:lnTo>
                  <a:pt x="5791" y="3261"/>
                </a:lnTo>
                <a:lnTo>
                  <a:pt x="5816" y="3066"/>
                </a:lnTo>
                <a:lnTo>
                  <a:pt x="5864" y="2896"/>
                </a:lnTo>
                <a:lnTo>
                  <a:pt x="5962" y="2701"/>
                </a:lnTo>
                <a:lnTo>
                  <a:pt x="6059" y="2531"/>
                </a:lnTo>
                <a:lnTo>
                  <a:pt x="6302" y="2214"/>
                </a:lnTo>
                <a:lnTo>
                  <a:pt x="6594" y="1898"/>
                </a:lnTo>
                <a:lnTo>
                  <a:pt x="6911" y="1630"/>
                </a:lnTo>
                <a:lnTo>
                  <a:pt x="7227" y="1363"/>
                </a:lnTo>
                <a:lnTo>
                  <a:pt x="7592" y="1119"/>
                </a:lnTo>
                <a:lnTo>
                  <a:pt x="7957" y="900"/>
                </a:lnTo>
                <a:lnTo>
                  <a:pt x="8322" y="706"/>
                </a:lnTo>
                <a:lnTo>
                  <a:pt x="8687" y="511"/>
                </a:lnTo>
                <a:close/>
                <a:moveTo>
                  <a:pt x="8590" y="0"/>
                </a:moveTo>
                <a:lnTo>
                  <a:pt x="8541" y="24"/>
                </a:lnTo>
                <a:lnTo>
                  <a:pt x="8176" y="219"/>
                </a:lnTo>
                <a:lnTo>
                  <a:pt x="7811" y="414"/>
                </a:lnTo>
                <a:lnTo>
                  <a:pt x="7470" y="608"/>
                </a:lnTo>
                <a:lnTo>
                  <a:pt x="7130" y="827"/>
                </a:lnTo>
                <a:lnTo>
                  <a:pt x="6813" y="1071"/>
                </a:lnTo>
                <a:lnTo>
                  <a:pt x="6497" y="1314"/>
                </a:lnTo>
                <a:lnTo>
                  <a:pt x="6205" y="1606"/>
                </a:lnTo>
                <a:lnTo>
                  <a:pt x="5913" y="1874"/>
                </a:lnTo>
                <a:lnTo>
                  <a:pt x="5694" y="2117"/>
                </a:lnTo>
                <a:lnTo>
                  <a:pt x="5524" y="2360"/>
                </a:lnTo>
                <a:lnTo>
                  <a:pt x="5378" y="2628"/>
                </a:lnTo>
                <a:lnTo>
                  <a:pt x="5281" y="2920"/>
                </a:lnTo>
                <a:lnTo>
                  <a:pt x="5256" y="3066"/>
                </a:lnTo>
                <a:lnTo>
                  <a:pt x="5232" y="3212"/>
                </a:lnTo>
                <a:lnTo>
                  <a:pt x="5232" y="3382"/>
                </a:lnTo>
                <a:lnTo>
                  <a:pt x="5256" y="3528"/>
                </a:lnTo>
                <a:lnTo>
                  <a:pt x="5281" y="3650"/>
                </a:lnTo>
                <a:lnTo>
                  <a:pt x="5354" y="3796"/>
                </a:lnTo>
                <a:lnTo>
                  <a:pt x="5427" y="3942"/>
                </a:lnTo>
                <a:lnTo>
                  <a:pt x="5524" y="4064"/>
                </a:lnTo>
                <a:lnTo>
                  <a:pt x="5645" y="4185"/>
                </a:lnTo>
                <a:lnTo>
                  <a:pt x="5767" y="4283"/>
                </a:lnTo>
                <a:lnTo>
                  <a:pt x="6035" y="4428"/>
                </a:lnTo>
                <a:lnTo>
                  <a:pt x="6327" y="4550"/>
                </a:lnTo>
                <a:lnTo>
                  <a:pt x="6643" y="4647"/>
                </a:lnTo>
                <a:lnTo>
                  <a:pt x="6935" y="4745"/>
                </a:lnTo>
                <a:lnTo>
                  <a:pt x="7203" y="4891"/>
                </a:lnTo>
                <a:lnTo>
                  <a:pt x="7349" y="4964"/>
                </a:lnTo>
                <a:lnTo>
                  <a:pt x="7446" y="5061"/>
                </a:lnTo>
                <a:lnTo>
                  <a:pt x="7543" y="5158"/>
                </a:lnTo>
                <a:lnTo>
                  <a:pt x="7641" y="5280"/>
                </a:lnTo>
                <a:lnTo>
                  <a:pt x="7689" y="5377"/>
                </a:lnTo>
                <a:lnTo>
                  <a:pt x="7714" y="5475"/>
                </a:lnTo>
                <a:lnTo>
                  <a:pt x="7738" y="5669"/>
                </a:lnTo>
                <a:lnTo>
                  <a:pt x="7714" y="5864"/>
                </a:lnTo>
                <a:lnTo>
                  <a:pt x="7665" y="6083"/>
                </a:lnTo>
                <a:lnTo>
                  <a:pt x="7592" y="6278"/>
                </a:lnTo>
                <a:lnTo>
                  <a:pt x="7495" y="6472"/>
                </a:lnTo>
                <a:lnTo>
                  <a:pt x="7373" y="6643"/>
                </a:lnTo>
                <a:lnTo>
                  <a:pt x="7251" y="6789"/>
                </a:lnTo>
                <a:lnTo>
                  <a:pt x="7105" y="6910"/>
                </a:lnTo>
                <a:lnTo>
                  <a:pt x="6959" y="7056"/>
                </a:lnTo>
                <a:lnTo>
                  <a:pt x="6789" y="7154"/>
                </a:lnTo>
                <a:lnTo>
                  <a:pt x="6619" y="7275"/>
                </a:lnTo>
                <a:lnTo>
                  <a:pt x="6254" y="7446"/>
                </a:lnTo>
                <a:lnTo>
                  <a:pt x="5864" y="7567"/>
                </a:lnTo>
                <a:lnTo>
                  <a:pt x="5767" y="7592"/>
                </a:lnTo>
                <a:lnTo>
                  <a:pt x="5645" y="7592"/>
                </a:lnTo>
                <a:lnTo>
                  <a:pt x="5548" y="7567"/>
                </a:lnTo>
                <a:lnTo>
                  <a:pt x="5451" y="7543"/>
                </a:lnTo>
                <a:lnTo>
                  <a:pt x="5281" y="7446"/>
                </a:lnTo>
                <a:lnTo>
                  <a:pt x="5135" y="7300"/>
                </a:lnTo>
                <a:lnTo>
                  <a:pt x="4989" y="7154"/>
                </a:lnTo>
                <a:lnTo>
                  <a:pt x="4891" y="6959"/>
                </a:lnTo>
                <a:lnTo>
                  <a:pt x="4672" y="6594"/>
                </a:lnTo>
                <a:lnTo>
                  <a:pt x="4502" y="6253"/>
                </a:lnTo>
                <a:lnTo>
                  <a:pt x="4283" y="5888"/>
                </a:lnTo>
                <a:lnTo>
                  <a:pt x="4161" y="5742"/>
                </a:lnTo>
                <a:lnTo>
                  <a:pt x="4040" y="5596"/>
                </a:lnTo>
                <a:lnTo>
                  <a:pt x="3869" y="5475"/>
                </a:lnTo>
                <a:lnTo>
                  <a:pt x="3699" y="5377"/>
                </a:lnTo>
                <a:lnTo>
                  <a:pt x="3577" y="5304"/>
                </a:lnTo>
                <a:lnTo>
                  <a:pt x="3456" y="5280"/>
                </a:lnTo>
                <a:lnTo>
                  <a:pt x="3334" y="5256"/>
                </a:lnTo>
                <a:lnTo>
                  <a:pt x="3188" y="5256"/>
                </a:lnTo>
                <a:lnTo>
                  <a:pt x="2945" y="5304"/>
                </a:lnTo>
                <a:lnTo>
                  <a:pt x="2701" y="5377"/>
                </a:lnTo>
                <a:lnTo>
                  <a:pt x="2458" y="5499"/>
                </a:lnTo>
                <a:lnTo>
                  <a:pt x="2239" y="5645"/>
                </a:lnTo>
                <a:lnTo>
                  <a:pt x="2044" y="5815"/>
                </a:lnTo>
                <a:lnTo>
                  <a:pt x="1850" y="5986"/>
                </a:lnTo>
                <a:lnTo>
                  <a:pt x="1606" y="6229"/>
                </a:lnTo>
                <a:lnTo>
                  <a:pt x="1387" y="6521"/>
                </a:lnTo>
                <a:lnTo>
                  <a:pt x="998" y="7081"/>
                </a:lnTo>
                <a:lnTo>
                  <a:pt x="730" y="7397"/>
                </a:lnTo>
                <a:lnTo>
                  <a:pt x="487" y="7713"/>
                </a:lnTo>
                <a:lnTo>
                  <a:pt x="244" y="8030"/>
                </a:lnTo>
                <a:lnTo>
                  <a:pt x="25" y="8395"/>
                </a:lnTo>
                <a:lnTo>
                  <a:pt x="0" y="8492"/>
                </a:lnTo>
                <a:lnTo>
                  <a:pt x="25" y="8565"/>
                </a:lnTo>
                <a:lnTo>
                  <a:pt x="98" y="8638"/>
                </a:lnTo>
                <a:lnTo>
                  <a:pt x="171" y="8662"/>
                </a:lnTo>
                <a:lnTo>
                  <a:pt x="341" y="8906"/>
                </a:lnTo>
                <a:lnTo>
                  <a:pt x="487" y="9149"/>
                </a:lnTo>
                <a:lnTo>
                  <a:pt x="730" y="9441"/>
                </a:lnTo>
                <a:lnTo>
                  <a:pt x="974" y="9709"/>
                </a:lnTo>
                <a:lnTo>
                  <a:pt x="1290" y="10049"/>
                </a:lnTo>
                <a:lnTo>
                  <a:pt x="1655" y="10390"/>
                </a:lnTo>
                <a:lnTo>
                  <a:pt x="2361" y="10998"/>
                </a:lnTo>
                <a:lnTo>
                  <a:pt x="2458" y="11120"/>
                </a:lnTo>
                <a:lnTo>
                  <a:pt x="2531" y="11217"/>
                </a:lnTo>
                <a:lnTo>
                  <a:pt x="2580" y="11290"/>
                </a:lnTo>
                <a:lnTo>
                  <a:pt x="2580" y="11388"/>
                </a:lnTo>
                <a:lnTo>
                  <a:pt x="2580" y="11485"/>
                </a:lnTo>
                <a:lnTo>
                  <a:pt x="2531" y="11582"/>
                </a:lnTo>
                <a:lnTo>
                  <a:pt x="2482" y="11655"/>
                </a:lnTo>
                <a:lnTo>
                  <a:pt x="2409" y="11728"/>
                </a:lnTo>
                <a:lnTo>
                  <a:pt x="2239" y="11874"/>
                </a:lnTo>
                <a:lnTo>
                  <a:pt x="2044" y="11996"/>
                </a:lnTo>
                <a:lnTo>
                  <a:pt x="1655" y="12191"/>
                </a:lnTo>
                <a:lnTo>
                  <a:pt x="1387" y="12312"/>
                </a:lnTo>
                <a:lnTo>
                  <a:pt x="1095" y="12458"/>
                </a:lnTo>
                <a:lnTo>
                  <a:pt x="852" y="12604"/>
                </a:lnTo>
                <a:lnTo>
                  <a:pt x="609" y="12799"/>
                </a:lnTo>
                <a:lnTo>
                  <a:pt x="511" y="12920"/>
                </a:lnTo>
                <a:lnTo>
                  <a:pt x="438" y="13042"/>
                </a:lnTo>
                <a:lnTo>
                  <a:pt x="365" y="13164"/>
                </a:lnTo>
                <a:lnTo>
                  <a:pt x="317" y="13285"/>
                </a:lnTo>
                <a:lnTo>
                  <a:pt x="244" y="13577"/>
                </a:lnTo>
                <a:lnTo>
                  <a:pt x="219" y="13869"/>
                </a:lnTo>
                <a:lnTo>
                  <a:pt x="244" y="14161"/>
                </a:lnTo>
                <a:lnTo>
                  <a:pt x="268" y="14453"/>
                </a:lnTo>
                <a:lnTo>
                  <a:pt x="341" y="14745"/>
                </a:lnTo>
                <a:lnTo>
                  <a:pt x="438" y="15013"/>
                </a:lnTo>
                <a:lnTo>
                  <a:pt x="536" y="15281"/>
                </a:lnTo>
                <a:lnTo>
                  <a:pt x="682" y="15524"/>
                </a:lnTo>
                <a:lnTo>
                  <a:pt x="852" y="15767"/>
                </a:lnTo>
                <a:lnTo>
                  <a:pt x="1022" y="16011"/>
                </a:lnTo>
                <a:lnTo>
                  <a:pt x="1241" y="16205"/>
                </a:lnTo>
                <a:lnTo>
                  <a:pt x="1460" y="16400"/>
                </a:lnTo>
                <a:lnTo>
                  <a:pt x="1704" y="16546"/>
                </a:lnTo>
                <a:lnTo>
                  <a:pt x="1971" y="16668"/>
                </a:lnTo>
                <a:lnTo>
                  <a:pt x="2190" y="16741"/>
                </a:lnTo>
                <a:lnTo>
                  <a:pt x="2434" y="16765"/>
                </a:lnTo>
                <a:lnTo>
                  <a:pt x="2653" y="16789"/>
                </a:lnTo>
                <a:lnTo>
                  <a:pt x="2896" y="16765"/>
                </a:lnTo>
                <a:lnTo>
                  <a:pt x="3115" y="16716"/>
                </a:lnTo>
                <a:lnTo>
                  <a:pt x="3334" y="16643"/>
                </a:lnTo>
                <a:lnTo>
                  <a:pt x="3529" y="16522"/>
                </a:lnTo>
                <a:lnTo>
                  <a:pt x="3723" y="16351"/>
                </a:lnTo>
                <a:lnTo>
                  <a:pt x="3869" y="16205"/>
                </a:lnTo>
                <a:lnTo>
                  <a:pt x="3991" y="16035"/>
                </a:lnTo>
                <a:lnTo>
                  <a:pt x="4113" y="15840"/>
                </a:lnTo>
                <a:lnTo>
                  <a:pt x="4210" y="15646"/>
                </a:lnTo>
                <a:lnTo>
                  <a:pt x="4405" y="15256"/>
                </a:lnTo>
                <a:lnTo>
                  <a:pt x="4575" y="14867"/>
                </a:lnTo>
                <a:lnTo>
                  <a:pt x="4697" y="14648"/>
                </a:lnTo>
                <a:lnTo>
                  <a:pt x="4818" y="14478"/>
                </a:lnTo>
                <a:lnTo>
                  <a:pt x="4940" y="14332"/>
                </a:lnTo>
                <a:lnTo>
                  <a:pt x="5086" y="14234"/>
                </a:lnTo>
                <a:lnTo>
                  <a:pt x="5232" y="14161"/>
                </a:lnTo>
                <a:lnTo>
                  <a:pt x="5402" y="14137"/>
                </a:lnTo>
                <a:lnTo>
                  <a:pt x="5621" y="14186"/>
                </a:lnTo>
                <a:lnTo>
                  <a:pt x="5840" y="14259"/>
                </a:lnTo>
                <a:lnTo>
                  <a:pt x="6010" y="14380"/>
                </a:lnTo>
                <a:lnTo>
                  <a:pt x="6181" y="14502"/>
                </a:lnTo>
                <a:lnTo>
                  <a:pt x="6327" y="14648"/>
                </a:lnTo>
                <a:lnTo>
                  <a:pt x="6473" y="14818"/>
                </a:lnTo>
                <a:lnTo>
                  <a:pt x="6740" y="15135"/>
                </a:lnTo>
                <a:lnTo>
                  <a:pt x="7032" y="15451"/>
                </a:lnTo>
                <a:lnTo>
                  <a:pt x="7154" y="15597"/>
                </a:lnTo>
                <a:lnTo>
                  <a:pt x="7324" y="15719"/>
                </a:lnTo>
                <a:lnTo>
                  <a:pt x="7641" y="15938"/>
                </a:lnTo>
                <a:lnTo>
                  <a:pt x="7957" y="16157"/>
                </a:lnTo>
                <a:lnTo>
                  <a:pt x="8273" y="16400"/>
                </a:lnTo>
                <a:lnTo>
                  <a:pt x="8298" y="16473"/>
                </a:lnTo>
                <a:lnTo>
                  <a:pt x="8346" y="16522"/>
                </a:lnTo>
                <a:lnTo>
                  <a:pt x="8395" y="16546"/>
                </a:lnTo>
                <a:lnTo>
                  <a:pt x="8468" y="16546"/>
                </a:lnTo>
                <a:lnTo>
                  <a:pt x="8784" y="16424"/>
                </a:lnTo>
                <a:lnTo>
                  <a:pt x="9052" y="16254"/>
                </a:lnTo>
                <a:lnTo>
                  <a:pt x="9587" y="15889"/>
                </a:lnTo>
                <a:lnTo>
                  <a:pt x="9879" y="15670"/>
                </a:lnTo>
                <a:lnTo>
                  <a:pt x="10147" y="15475"/>
                </a:lnTo>
                <a:lnTo>
                  <a:pt x="10390" y="15256"/>
                </a:lnTo>
                <a:lnTo>
                  <a:pt x="10634" y="15013"/>
                </a:lnTo>
                <a:lnTo>
                  <a:pt x="10828" y="14794"/>
                </a:lnTo>
                <a:lnTo>
                  <a:pt x="10999" y="14575"/>
                </a:lnTo>
                <a:lnTo>
                  <a:pt x="11145" y="14332"/>
                </a:lnTo>
                <a:lnTo>
                  <a:pt x="11242" y="14088"/>
                </a:lnTo>
                <a:lnTo>
                  <a:pt x="11339" y="13821"/>
                </a:lnTo>
                <a:lnTo>
                  <a:pt x="11388" y="13553"/>
                </a:lnTo>
                <a:lnTo>
                  <a:pt x="11388" y="13261"/>
                </a:lnTo>
                <a:lnTo>
                  <a:pt x="11339" y="12993"/>
                </a:lnTo>
                <a:lnTo>
                  <a:pt x="11315" y="12847"/>
                </a:lnTo>
                <a:lnTo>
                  <a:pt x="11242" y="12726"/>
                </a:lnTo>
                <a:lnTo>
                  <a:pt x="11169" y="12628"/>
                </a:lnTo>
                <a:lnTo>
                  <a:pt x="11096" y="12531"/>
                </a:lnTo>
                <a:lnTo>
                  <a:pt x="10877" y="12361"/>
                </a:lnTo>
                <a:lnTo>
                  <a:pt x="10658" y="12239"/>
                </a:lnTo>
                <a:lnTo>
                  <a:pt x="10390" y="12118"/>
                </a:lnTo>
                <a:lnTo>
                  <a:pt x="10147" y="12045"/>
                </a:lnTo>
                <a:lnTo>
                  <a:pt x="9879" y="11947"/>
                </a:lnTo>
                <a:lnTo>
                  <a:pt x="9636" y="11850"/>
                </a:lnTo>
                <a:lnTo>
                  <a:pt x="9466" y="11753"/>
                </a:lnTo>
                <a:lnTo>
                  <a:pt x="9320" y="11631"/>
                </a:lnTo>
                <a:lnTo>
                  <a:pt x="9222" y="11485"/>
                </a:lnTo>
                <a:lnTo>
                  <a:pt x="9149" y="11315"/>
                </a:lnTo>
                <a:lnTo>
                  <a:pt x="9125" y="11169"/>
                </a:lnTo>
                <a:lnTo>
                  <a:pt x="9101" y="10974"/>
                </a:lnTo>
                <a:lnTo>
                  <a:pt x="9125" y="10804"/>
                </a:lnTo>
                <a:lnTo>
                  <a:pt x="9149" y="10633"/>
                </a:lnTo>
                <a:lnTo>
                  <a:pt x="9198" y="10439"/>
                </a:lnTo>
                <a:lnTo>
                  <a:pt x="9271" y="10268"/>
                </a:lnTo>
                <a:lnTo>
                  <a:pt x="9466" y="9903"/>
                </a:lnTo>
                <a:lnTo>
                  <a:pt x="9685" y="9611"/>
                </a:lnTo>
                <a:lnTo>
                  <a:pt x="9928" y="9368"/>
                </a:lnTo>
                <a:lnTo>
                  <a:pt x="10074" y="9246"/>
                </a:lnTo>
                <a:lnTo>
                  <a:pt x="10244" y="9149"/>
                </a:lnTo>
                <a:lnTo>
                  <a:pt x="10415" y="9076"/>
                </a:lnTo>
                <a:lnTo>
                  <a:pt x="10609" y="9003"/>
                </a:lnTo>
                <a:lnTo>
                  <a:pt x="10804" y="8954"/>
                </a:lnTo>
                <a:lnTo>
                  <a:pt x="10999" y="8930"/>
                </a:lnTo>
                <a:lnTo>
                  <a:pt x="11193" y="8930"/>
                </a:lnTo>
                <a:lnTo>
                  <a:pt x="11388" y="8954"/>
                </a:lnTo>
                <a:lnTo>
                  <a:pt x="11583" y="8979"/>
                </a:lnTo>
                <a:lnTo>
                  <a:pt x="11729" y="9052"/>
                </a:lnTo>
                <a:lnTo>
                  <a:pt x="11875" y="9149"/>
                </a:lnTo>
                <a:lnTo>
                  <a:pt x="11996" y="9271"/>
                </a:lnTo>
                <a:lnTo>
                  <a:pt x="12118" y="9417"/>
                </a:lnTo>
                <a:lnTo>
                  <a:pt x="12215" y="9563"/>
                </a:lnTo>
                <a:lnTo>
                  <a:pt x="12361" y="9903"/>
                </a:lnTo>
                <a:lnTo>
                  <a:pt x="12580" y="10390"/>
                </a:lnTo>
                <a:lnTo>
                  <a:pt x="12702" y="10633"/>
                </a:lnTo>
                <a:lnTo>
                  <a:pt x="12824" y="10828"/>
                </a:lnTo>
                <a:lnTo>
                  <a:pt x="12994" y="11023"/>
                </a:lnTo>
                <a:lnTo>
                  <a:pt x="13189" y="11169"/>
                </a:lnTo>
                <a:lnTo>
                  <a:pt x="13310" y="11217"/>
                </a:lnTo>
                <a:lnTo>
                  <a:pt x="13432" y="11266"/>
                </a:lnTo>
                <a:lnTo>
                  <a:pt x="13554" y="11290"/>
                </a:lnTo>
                <a:lnTo>
                  <a:pt x="13724" y="11315"/>
                </a:lnTo>
                <a:lnTo>
                  <a:pt x="13870" y="11315"/>
                </a:lnTo>
                <a:lnTo>
                  <a:pt x="14016" y="11290"/>
                </a:lnTo>
                <a:lnTo>
                  <a:pt x="14186" y="11266"/>
                </a:lnTo>
                <a:lnTo>
                  <a:pt x="14332" y="11217"/>
                </a:lnTo>
                <a:lnTo>
                  <a:pt x="14600" y="11071"/>
                </a:lnTo>
                <a:lnTo>
                  <a:pt x="14867" y="10877"/>
                </a:lnTo>
                <a:lnTo>
                  <a:pt x="15111" y="10682"/>
                </a:lnTo>
                <a:lnTo>
                  <a:pt x="15330" y="10439"/>
                </a:lnTo>
                <a:lnTo>
                  <a:pt x="15549" y="10195"/>
                </a:lnTo>
                <a:lnTo>
                  <a:pt x="15719" y="9952"/>
                </a:lnTo>
                <a:lnTo>
                  <a:pt x="16352" y="9027"/>
                </a:lnTo>
                <a:lnTo>
                  <a:pt x="16473" y="8833"/>
                </a:lnTo>
                <a:lnTo>
                  <a:pt x="16619" y="8614"/>
                </a:lnTo>
                <a:lnTo>
                  <a:pt x="16692" y="8395"/>
                </a:lnTo>
                <a:lnTo>
                  <a:pt x="16717" y="8273"/>
                </a:lnTo>
                <a:lnTo>
                  <a:pt x="16717" y="8151"/>
                </a:lnTo>
                <a:lnTo>
                  <a:pt x="16717" y="8127"/>
                </a:lnTo>
                <a:lnTo>
                  <a:pt x="16717" y="8078"/>
                </a:lnTo>
                <a:lnTo>
                  <a:pt x="16717" y="8005"/>
                </a:lnTo>
                <a:lnTo>
                  <a:pt x="16692" y="7957"/>
                </a:lnTo>
                <a:lnTo>
                  <a:pt x="16644" y="7908"/>
                </a:lnTo>
                <a:lnTo>
                  <a:pt x="16327" y="7640"/>
                </a:lnTo>
                <a:lnTo>
                  <a:pt x="16011" y="7348"/>
                </a:lnTo>
                <a:lnTo>
                  <a:pt x="15451" y="6740"/>
                </a:lnTo>
                <a:lnTo>
                  <a:pt x="15232" y="6521"/>
                </a:lnTo>
                <a:lnTo>
                  <a:pt x="14989" y="6302"/>
                </a:lnTo>
                <a:lnTo>
                  <a:pt x="14527" y="5888"/>
                </a:lnTo>
                <a:lnTo>
                  <a:pt x="14381" y="5742"/>
                </a:lnTo>
                <a:lnTo>
                  <a:pt x="14283" y="5572"/>
                </a:lnTo>
                <a:lnTo>
                  <a:pt x="14210" y="5402"/>
                </a:lnTo>
                <a:lnTo>
                  <a:pt x="14162" y="5231"/>
                </a:lnTo>
                <a:lnTo>
                  <a:pt x="14162" y="5061"/>
                </a:lnTo>
                <a:lnTo>
                  <a:pt x="14186" y="4866"/>
                </a:lnTo>
                <a:lnTo>
                  <a:pt x="14259" y="4696"/>
                </a:lnTo>
                <a:lnTo>
                  <a:pt x="14381" y="4526"/>
                </a:lnTo>
                <a:lnTo>
                  <a:pt x="14478" y="4428"/>
                </a:lnTo>
                <a:lnTo>
                  <a:pt x="14600" y="4355"/>
                </a:lnTo>
                <a:lnTo>
                  <a:pt x="14746" y="4283"/>
                </a:lnTo>
                <a:lnTo>
                  <a:pt x="14892" y="4234"/>
                </a:lnTo>
                <a:lnTo>
                  <a:pt x="15476" y="4039"/>
                </a:lnTo>
                <a:lnTo>
                  <a:pt x="15719" y="3942"/>
                </a:lnTo>
                <a:lnTo>
                  <a:pt x="15938" y="3820"/>
                </a:lnTo>
                <a:lnTo>
                  <a:pt x="16108" y="3674"/>
                </a:lnTo>
                <a:lnTo>
                  <a:pt x="16230" y="3504"/>
                </a:lnTo>
                <a:lnTo>
                  <a:pt x="16352" y="3334"/>
                </a:lnTo>
                <a:lnTo>
                  <a:pt x="16425" y="3139"/>
                </a:lnTo>
                <a:lnTo>
                  <a:pt x="16473" y="2920"/>
                </a:lnTo>
                <a:lnTo>
                  <a:pt x="16498" y="2701"/>
                </a:lnTo>
                <a:lnTo>
                  <a:pt x="16522" y="2482"/>
                </a:lnTo>
                <a:lnTo>
                  <a:pt x="16498" y="2263"/>
                </a:lnTo>
                <a:lnTo>
                  <a:pt x="16449" y="2044"/>
                </a:lnTo>
                <a:lnTo>
                  <a:pt x="16376" y="1825"/>
                </a:lnTo>
                <a:lnTo>
                  <a:pt x="16303" y="1606"/>
                </a:lnTo>
                <a:lnTo>
                  <a:pt x="16206" y="1387"/>
                </a:lnTo>
                <a:lnTo>
                  <a:pt x="16084" y="1192"/>
                </a:lnTo>
                <a:lnTo>
                  <a:pt x="15938" y="998"/>
                </a:lnTo>
                <a:lnTo>
                  <a:pt x="15768" y="779"/>
                </a:lnTo>
                <a:lnTo>
                  <a:pt x="15573" y="608"/>
                </a:lnTo>
                <a:lnTo>
                  <a:pt x="15354" y="462"/>
                </a:lnTo>
                <a:lnTo>
                  <a:pt x="15111" y="341"/>
                </a:lnTo>
                <a:lnTo>
                  <a:pt x="14892" y="268"/>
                </a:lnTo>
                <a:lnTo>
                  <a:pt x="14648" y="195"/>
                </a:lnTo>
                <a:lnTo>
                  <a:pt x="14137" y="195"/>
                </a:lnTo>
                <a:lnTo>
                  <a:pt x="13894" y="219"/>
                </a:lnTo>
                <a:lnTo>
                  <a:pt x="13675" y="292"/>
                </a:lnTo>
                <a:lnTo>
                  <a:pt x="13432" y="389"/>
                </a:lnTo>
                <a:lnTo>
                  <a:pt x="13213" y="535"/>
                </a:lnTo>
                <a:lnTo>
                  <a:pt x="13018" y="681"/>
                </a:lnTo>
                <a:lnTo>
                  <a:pt x="12848" y="876"/>
                </a:lnTo>
                <a:lnTo>
                  <a:pt x="12702" y="1095"/>
                </a:lnTo>
                <a:lnTo>
                  <a:pt x="12580" y="1338"/>
                </a:lnTo>
                <a:lnTo>
                  <a:pt x="12459" y="1630"/>
                </a:lnTo>
                <a:lnTo>
                  <a:pt x="12337" y="1898"/>
                </a:lnTo>
                <a:lnTo>
                  <a:pt x="12191" y="2166"/>
                </a:lnTo>
                <a:lnTo>
                  <a:pt x="12118" y="2287"/>
                </a:lnTo>
                <a:lnTo>
                  <a:pt x="12021" y="2385"/>
                </a:lnTo>
                <a:lnTo>
                  <a:pt x="11850" y="2531"/>
                </a:lnTo>
                <a:lnTo>
                  <a:pt x="11680" y="2579"/>
                </a:lnTo>
                <a:lnTo>
                  <a:pt x="11510" y="2604"/>
                </a:lnTo>
                <a:lnTo>
                  <a:pt x="11339" y="2579"/>
                </a:lnTo>
                <a:lnTo>
                  <a:pt x="11169" y="2506"/>
                </a:lnTo>
                <a:lnTo>
                  <a:pt x="10999" y="2433"/>
                </a:lnTo>
                <a:lnTo>
                  <a:pt x="10853" y="2312"/>
                </a:lnTo>
                <a:lnTo>
                  <a:pt x="10707" y="2190"/>
                </a:lnTo>
                <a:lnTo>
                  <a:pt x="10488" y="1947"/>
                </a:lnTo>
                <a:lnTo>
                  <a:pt x="10269" y="1679"/>
                </a:lnTo>
                <a:lnTo>
                  <a:pt x="9855" y="1168"/>
                </a:lnTo>
                <a:lnTo>
                  <a:pt x="9636" y="900"/>
                </a:lnTo>
                <a:lnTo>
                  <a:pt x="9417" y="657"/>
                </a:lnTo>
                <a:lnTo>
                  <a:pt x="9174" y="414"/>
                </a:lnTo>
                <a:lnTo>
                  <a:pt x="8906" y="219"/>
                </a:lnTo>
                <a:lnTo>
                  <a:pt x="8857" y="122"/>
                </a:lnTo>
                <a:lnTo>
                  <a:pt x="8784" y="24"/>
                </a:lnTo>
                <a:lnTo>
                  <a:pt x="866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6" name="Google Shape;616;p48"/>
          <p:cNvSpPr/>
          <p:nvPr/>
        </p:nvSpPr>
        <p:spPr>
          <a:xfrm>
            <a:off x="6472128" y="1705893"/>
            <a:ext cx="257971" cy="350673"/>
          </a:xfrm>
          <a:custGeom>
            <a:avLst/>
            <a:gdLst/>
            <a:ahLst/>
            <a:cxnLst/>
            <a:rect l="l" t="t" r="r" b="b"/>
            <a:pathLst>
              <a:path w="15233" h="20707" extrusionOk="0">
                <a:moveTo>
                  <a:pt x="5330" y="122"/>
                </a:moveTo>
                <a:lnTo>
                  <a:pt x="4916" y="170"/>
                </a:lnTo>
                <a:lnTo>
                  <a:pt x="4551" y="219"/>
                </a:lnTo>
                <a:lnTo>
                  <a:pt x="4162" y="292"/>
                </a:lnTo>
                <a:lnTo>
                  <a:pt x="3797" y="389"/>
                </a:lnTo>
                <a:lnTo>
                  <a:pt x="3432" y="511"/>
                </a:lnTo>
                <a:lnTo>
                  <a:pt x="3042" y="657"/>
                </a:lnTo>
                <a:lnTo>
                  <a:pt x="2872" y="754"/>
                </a:lnTo>
                <a:lnTo>
                  <a:pt x="2775" y="827"/>
                </a:lnTo>
                <a:lnTo>
                  <a:pt x="2726" y="900"/>
                </a:lnTo>
                <a:lnTo>
                  <a:pt x="2702" y="925"/>
                </a:lnTo>
                <a:lnTo>
                  <a:pt x="2702" y="973"/>
                </a:lnTo>
                <a:lnTo>
                  <a:pt x="2726" y="1022"/>
                </a:lnTo>
                <a:lnTo>
                  <a:pt x="2750" y="1046"/>
                </a:lnTo>
                <a:lnTo>
                  <a:pt x="2848" y="1071"/>
                </a:lnTo>
                <a:lnTo>
                  <a:pt x="3018" y="1071"/>
                </a:lnTo>
                <a:lnTo>
                  <a:pt x="3115" y="1046"/>
                </a:lnTo>
                <a:lnTo>
                  <a:pt x="3432" y="900"/>
                </a:lnTo>
                <a:lnTo>
                  <a:pt x="3845" y="754"/>
                </a:lnTo>
                <a:lnTo>
                  <a:pt x="4283" y="633"/>
                </a:lnTo>
                <a:lnTo>
                  <a:pt x="4721" y="584"/>
                </a:lnTo>
                <a:lnTo>
                  <a:pt x="5159" y="511"/>
                </a:lnTo>
                <a:lnTo>
                  <a:pt x="6084" y="511"/>
                </a:lnTo>
                <a:lnTo>
                  <a:pt x="6546" y="584"/>
                </a:lnTo>
                <a:lnTo>
                  <a:pt x="6984" y="681"/>
                </a:lnTo>
                <a:lnTo>
                  <a:pt x="7447" y="803"/>
                </a:lnTo>
                <a:lnTo>
                  <a:pt x="7885" y="949"/>
                </a:lnTo>
                <a:lnTo>
                  <a:pt x="8761" y="1265"/>
                </a:lnTo>
                <a:lnTo>
                  <a:pt x="9539" y="1533"/>
                </a:lnTo>
                <a:lnTo>
                  <a:pt x="10318" y="1776"/>
                </a:lnTo>
                <a:lnTo>
                  <a:pt x="10731" y="1874"/>
                </a:lnTo>
                <a:lnTo>
                  <a:pt x="11121" y="1947"/>
                </a:lnTo>
                <a:lnTo>
                  <a:pt x="11534" y="2020"/>
                </a:lnTo>
                <a:lnTo>
                  <a:pt x="11948" y="2044"/>
                </a:lnTo>
                <a:lnTo>
                  <a:pt x="12337" y="2044"/>
                </a:lnTo>
                <a:lnTo>
                  <a:pt x="12727" y="2020"/>
                </a:lnTo>
                <a:lnTo>
                  <a:pt x="13116" y="1971"/>
                </a:lnTo>
                <a:lnTo>
                  <a:pt x="13481" y="1898"/>
                </a:lnTo>
                <a:lnTo>
                  <a:pt x="13749" y="1825"/>
                </a:lnTo>
                <a:lnTo>
                  <a:pt x="13992" y="1703"/>
                </a:lnTo>
                <a:lnTo>
                  <a:pt x="14454" y="1460"/>
                </a:lnTo>
                <a:lnTo>
                  <a:pt x="14357" y="1703"/>
                </a:lnTo>
                <a:lnTo>
                  <a:pt x="14065" y="2214"/>
                </a:lnTo>
                <a:lnTo>
                  <a:pt x="13943" y="2458"/>
                </a:lnTo>
                <a:lnTo>
                  <a:pt x="13797" y="2725"/>
                </a:lnTo>
                <a:lnTo>
                  <a:pt x="13238" y="4112"/>
                </a:lnTo>
                <a:lnTo>
                  <a:pt x="12921" y="4794"/>
                </a:lnTo>
                <a:lnTo>
                  <a:pt x="12605" y="5451"/>
                </a:lnTo>
                <a:lnTo>
                  <a:pt x="12581" y="5548"/>
                </a:lnTo>
                <a:lnTo>
                  <a:pt x="12581" y="5621"/>
                </a:lnTo>
                <a:lnTo>
                  <a:pt x="12605" y="5670"/>
                </a:lnTo>
                <a:lnTo>
                  <a:pt x="12654" y="5718"/>
                </a:lnTo>
                <a:lnTo>
                  <a:pt x="12629" y="5816"/>
                </a:lnTo>
                <a:lnTo>
                  <a:pt x="12654" y="5913"/>
                </a:lnTo>
                <a:lnTo>
                  <a:pt x="12946" y="6326"/>
                </a:lnTo>
                <a:lnTo>
                  <a:pt x="13238" y="6764"/>
                </a:lnTo>
                <a:lnTo>
                  <a:pt x="13554" y="7178"/>
                </a:lnTo>
                <a:lnTo>
                  <a:pt x="13895" y="7543"/>
                </a:lnTo>
                <a:lnTo>
                  <a:pt x="14527" y="8176"/>
                </a:lnTo>
                <a:lnTo>
                  <a:pt x="14625" y="8297"/>
                </a:lnTo>
                <a:lnTo>
                  <a:pt x="14260" y="8516"/>
                </a:lnTo>
                <a:lnTo>
                  <a:pt x="13870" y="8687"/>
                </a:lnTo>
                <a:lnTo>
                  <a:pt x="13505" y="8833"/>
                </a:lnTo>
                <a:lnTo>
                  <a:pt x="13116" y="8930"/>
                </a:lnTo>
                <a:lnTo>
                  <a:pt x="12727" y="9003"/>
                </a:lnTo>
                <a:lnTo>
                  <a:pt x="12313" y="9027"/>
                </a:lnTo>
                <a:lnTo>
                  <a:pt x="11875" y="9052"/>
                </a:lnTo>
                <a:lnTo>
                  <a:pt x="11461" y="9027"/>
                </a:lnTo>
                <a:lnTo>
                  <a:pt x="11023" y="9003"/>
                </a:lnTo>
                <a:lnTo>
                  <a:pt x="10610" y="8954"/>
                </a:lnTo>
                <a:lnTo>
                  <a:pt x="10196" y="8881"/>
                </a:lnTo>
                <a:lnTo>
                  <a:pt x="9783" y="8784"/>
                </a:lnTo>
                <a:lnTo>
                  <a:pt x="8955" y="8565"/>
                </a:lnTo>
                <a:lnTo>
                  <a:pt x="8177" y="8297"/>
                </a:lnTo>
                <a:lnTo>
                  <a:pt x="7544" y="8103"/>
                </a:lnTo>
                <a:lnTo>
                  <a:pt x="6838" y="7884"/>
                </a:lnTo>
                <a:lnTo>
                  <a:pt x="6449" y="7786"/>
                </a:lnTo>
                <a:lnTo>
                  <a:pt x="6084" y="7713"/>
                </a:lnTo>
                <a:lnTo>
                  <a:pt x="5695" y="7640"/>
                </a:lnTo>
                <a:lnTo>
                  <a:pt x="5305" y="7592"/>
                </a:lnTo>
                <a:lnTo>
                  <a:pt x="4940" y="7567"/>
                </a:lnTo>
                <a:lnTo>
                  <a:pt x="4575" y="7567"/>
                </a:lnTo>
                <a:lnTo>
                  <a:pt x="4210" y="7616"/>
                </a:lnTo>
                <a:lnTo>
                  <a:pt x="3845" y="7689"/>
                </a:lnTo>
                <a:lnTo>
                  <a:pt x="3529" y="7811"/>
                </a:lnTo>
                <a:lnTo>
                  <a:pt x="3213" y="7957"/>
                </a:lnTo>
                <a:lnTo>
                  <a:pt x="2921" y="8176"/>
                </a:lnTo>
                <a:lnTo>
                  <a:pt x="2799" y="8297"/>
                </a:lnTo>
                <a:lnTo>
                  <a:pt x="2677" y="8443"/>
                </a:lnTo>
                <a:lnTo>
                  <a:pt x="2653" y="8492"/>
                </a:lnTo>
                <a:lnTo>
                  <a:pt x="2629" y="8541"/>
                </a:lnTo>
                <a:lnTo>
                  <a:pt x="2653" y="8589"/>
                </a:lnTo>
                <a:lnTo>
                  <a:pt x="2677" y="8638"/>
                </a:lnTo>
                <a:lnTo>
                  <a:pt x="2702" y="8662"/>
                </a:lnTo>
                <a:lnTo>
                  <a:pt x="2750" y="8687"/>
                </a:lnTo>
                <a:lnTo>
                  <a:pt x="2799" y="8687"/>
                </a:lnTo>
                <a:lnTo>
                  <a:pt x="2848" y="8662"/>
                </a:lnTo>
                <a:lnTo>
                  <a:pt x="3213" y="8443"/>
                </a:lnTo>
                <a:lnTo>
                  <a:pt x="3553" y="8273"/>
                </a:lnTo>
                <a:lnTo>
                  <a:pt x="3918" y="8176"/>
                </a:lnTo>
                <a:lnTo>
                  <a:pt x="4283" y="8078"/>
                </a:lnTo>
                <a:lnTo>
                  <a:pt x="4648" y="8054"/>
                </a:lnTo>
                <a:lnTo>
                  <a:pt x="5038" y="8054"/>
                </a:lnTo>
                <a:lnTo>
                  <a:pt x="5403" y="8078"/>
                </a:lnTo>
                <a:lnTo>
                  <a:pt x="5768" y="8127"/>
                </a:lnTo>
                <a:lnTo>
                  <a:pt x="6157" y="8200"/>
                </a:lnTo>
                <a:lnTo>
                  <a:pt x="6522" y="8297"/>
                </a:lnTo>
                <a:lnTo>
                  <a:pt x="7276" y="8516"/>
                </a:lnTo>
                <a:lnTo>
                  <a:pt x="8031" y="8760"/>
                </a:lnTo>
                <a:lnTo>
                  <a:pt x="8761" y="8979"/>
                </a:lnTo>
                <a:lnTo>
                  <a:pt x="9564" y="9198"/>
                </a:lnTo>
                <a:lnTo>
                  <a:pt x="10391" y="9368"/>
                </a:lnTo>
                <a:lnTo>
                  <a:pt x="10804" y="9441"/>
                </a:lnTo>
                <a:lnTo>
                  <a:pt x="11218" y="9490"/>
                </a:lnTo>
                <a:lnTo>
                  <a:pt x="11632" y="9514"/>
                </a:lnTo>
                <a:lnTo>
                  <a:pt x="12459" y="9514"/>
                </a:lnTo>
                <a:lnTo>
                  <a:pt x="12848" y="9465"/>
                </a:lnTo>
                <a:lnTo>
                  <a:pt x="13238" y="9392"/>
                </a:lnTo>
                <a:lnTo>
                  <a:pt x="13603" y="9295"/>
                </a:lnTo>
                <a:lnTo>
                  <a:pt x="13968" y="9173"/>
                </a:lnTo>
                <a:lnTo>
                  <a:pt x="14308" y="9003"/>
                </a:lnTo>
                <a:lnTo>
                  <a:pt x="14649" y="8833"/>
                </a:lnTo>
                <a:lnTo>
                  <a:pt x="14990" y="8614"/>
                </a:lnTo>
                <a:lnTo>
                  <a:pt x="15063" y="8614"/>
                </a:lnTo>
                <a:lnTo>
                  <a:pt x="15111" y="8589"/>
                </a:lnTo>
                <a:lnTo>
                  <a:pt x="15160" y="8565"/>
                </a:lnTo>
                <a:lnTo>
                  <a:pt x="15209" y="8516"/>
                </a:lnTo>
                <a:lnTo>
                  <a:pt x="15233" y="8443"/>
                </a:lnTo>
                <a:lnTo>
                  <a:pt x="15233" y="8370"/>
                </a:lnTo>
                <a:lnTo>
                  <a:pt x="15209" y="8273"/>
                </a:lnTo>
                <a:lnTo>
                  <a:pt x="15184" y="8200"/>
                </a:lnTo>
                <a:lnTo>
                  <a:pt x="15087" y="8054"/>
                </a:lnTo>
                <a:lnTo>
                  <a:pt x="14941" y="7884"/>
                </a:lnTo>
                <a:lnTo>
                  <a:pt x="14625" y="7592"/>
                </a:lnTo>
                <a:lnTo>
                  <a:pt x="14381" y="7373"/>
                </a:lnTo>
                <a:lnTo>
                  <a:pt x="14187" y="7178"/>
                </a:lnTo>
                <a:lnTo>
                  <a:pt x="14016" y="6959"/>
                </a:lnTo>
                <a:lnTo>
                  <a:pt x="13700" y="6545"/>
                </a:lnTo>
                <a:lnTo>
                  <a:pt x="13359" y="6108"/>
                </a:lnTo>
                <a:lnTo>
                  <a:pt x="13165" y="5913"/>
                </a:lnTo>
                <a:lnTo>
                  <a:pt x="12970" y="5743"/>
                </a:lnTo>
                <a:lnTo>
                  <a:pt x="12970" y="5718"/>
                </a:lnTo>
                <a:lnTo>
                  <a:pt x="12994" y="5694"/>
                </a:lnTo>
                <a:lnTo>
                  <a:pt x="13359" y="4940"/>
                </a:lnTo>
                <a:lnTo>
                  <a:pt x="13676" y="4161"/>
                </a:lnTo>
                <a:lnTo>
                  <a:pt x="14333" y="2628"/>
                </a:lnTo>
                <a:lnTo>
                  <a:pt x="14479" y="2336"/>
                </a:lnTo>
                <a:lnTo>
                  <a:pt x="14698" y="1971"/>
                </a:lnTo>
                <a:lnTo>
                  <a:pt x="14795" y="1776"/>
                </a:lnTo>
                <a:lnTo>
                  <a:pt x="14868" y="1557"/>
                </a:lnTo>
                <a:lnTo>
                  <a:pt x="14917" y="1363"/>
                </a:lnTo>
                <a:lnTo>
                  <a:pt x="14917" y="1192"/>
                </a:lnTo>
                <a:lnTo>
                  <a:pt x="14965" y="1144"/>
                </a:lnTo>
                <a:lnTo>
                  <a:pt x="14965" y="1071"/>
                </a:lnTo>
                <a:lnTo>
                  <a:pt x="14965" y="998"/>
                </a:lnTo>
                <a:lnTo>
                  <a:pt x="14917" y="925"/>
                </a:lnTo>
                <a:lnTo>
                  <a:pt x="14868" y="876"/>
                </a:lnTo>
                <a:lnTo>
                  <a:pt x="14795" y="827"/>
                </a:lnTo>
                <a:lnTo>
                  <a:pt x="14722" y="827"/>
                </a:lnTo>
                <a:lnTo>
                  <a:pt x="14625" y="852"/>
                </a:lnTo>
                <a:lnTo>
                  <a:pt x="14284" y="1022"/>
                </a:lnTo>
                <a:lnTo>
                  <a:pt x="13943" y="1217"/>
                </a:lnTo>
                <a:lnTo>
                  <a:pt x="13578" y="1387"/>
                </a:lnTo>
                <a:lnTo>
                  <a:pt x="13408" y="1460"/>
                </a:lnTo>
                <a:lnTo>
                  <a:pt x="13213" y="1509"/>
                </a:lnTo>
                <a:lnTo>
                  <a:pt x="12751" y="1582"/>
                </a:lnTo>
                <a:lnTo>
                  <a:pt x="12289" y="1606"/>
                </a:lnTo>
                <a:lnTo>
                  <a:pt x="11826" y="1582"/>
                </a:lnTo>
                <a:lnTo>
                  <a:pt x="11364" y="1557"/>
                </a:lnTo>
                <a:lnTo>
                  <a:pt x="10926" y="1484"/>
                </a:lnTo>
                <a:lnTo>
                  <a:pt x="10512" y="1387"/>
                </a:lnTo>
                <a:lnTo>
                  <a:pt x="10123" y="1265"/>
                </a:lnTo>
                <a:lnTo>
                  <a:pt x="9710" y="1144"/>
                </a:lnTo>
                <a:lnTo>
                  <a:pt x="8907" y="876"/>
                </a:lnTo>
                <a:lnTo>
                  <a:pt x="8104" y="584"/>
                </a:lnTo>
                <a:lnTo>
                  <a:pt x="7714" y="462"/>
                </a:lnTo>
                <a:lnTo>
                  <a:pt x="7325" y="341"/>
                </a:lnTo>
                <a:lnTo>
                  <a:pt x="6936" y="268"/>
                </a:lnTo>
                <a:lnTo>
                  <a:pt x="6522" y="195"/>
                </a:lnTo>
                <a:lnTo>
                  <a:pt x="6133" y="146"/>
                </a:lnTo>
                <a:lnTo>
                  <a:pt x="5743" y="122"/>
                </a:lnTo>
                <a:close/>
                <a:moveTo>
                  <a:pt x="1388" y="438"/>
                </a:moveTo>
                <a:lnTo>
                  <a:pt x="1461" y="487"/>
                </a:lnTo>
                <a:lnTo>
                  <a:pt x="1558" y="535"/>
                </a:lnTo>
                <a:lnTo>
                  <a:pt x="1704" y="657"/>
                </a:lnTo>
                <a:lnTo>
                  <a:pt x="1510" y="803"/>
                </a:lnTo>
                <a:lnTo>
                  <a:pt x="1218" y="1022"/>
                </a:lnTo>
                <a:lnTo>
                  <a:pt x="1120" y="1095"/>
                </a:lnTo>
                <a:lnTo>
                  <a:pt x="1072" y="1119"/>
                </a:lnTo>
                <a:lnTo>
                  <a:pt x="1047" y="1144"/>
                </a:lnTo>
                <a:lnTo>
                  <a:pt x="1023" y="1168"/>
                </a:lnTo>
                <a:lnTo>
                  <a:pt x="1047" y="1217"/>
                </a:lnTo>
                <a:lnTo>
                  <a:pt x="1072" y="1290"/>
                </a:lnTo>
                <a:lnTo>
                  <a:pt x="1120" y="1338"/>
                </a:lnTo>
                <a:lnTo>
                  <a:pt x="1266" y="1338"/>
                </a:lnTo>
                <a:lnTo>
                  <a:pt x="1364" y="1314"/>
                </a:lnTo>
                <a:lnTo>
                  <a:pt x="1437" y="1265"/>
                </a:lnTo>
                <a:lnTo>
                  <a:pt x="1656" y="1144"/>
                </a:lnTo>
                <a:lnTo>
                  <a:pt x="1826" y="998"/>
                </a:lnTo>
                <a:lnTo>
                  <a:pt x="1899" y="973"/>
                </a:lnTo>
                <a:lnTo>
                  <a:pt x="1923" y="1046"/>
                </a:lnTo>
                <a:lnTo>
                  <a:pt x="1972" y="1217"/>
                </a:lnTo>
                <a:lnTo>
                  <a:pt x="1826" y="1265"/>
                </a:lnTo>
                <a:lnTo>
                  <a:pt x="1680" y="1387"/>
                </a:lnTo>
                <a:lnTo>
                  <a:pt x="1388" y="1630"/>
                </a:lnTo>
                <a:lnTo>
                  <a:pt x="1145" y="1898"/>
                </a:lnTo>
                <a:lnTo>
                  <a:pt x="1023" y="2093"/>
                </a:lnTo>
                <a:lnTo>
                  <a:pt x="1023" y="2117"/>
                </a:lnTo>
                <a:lnTo>
                  <a:pt x="1023" y="2141"/>
                </a:lnTo>
                <a:lnTo>
                  <a:pt x="1047" y="2166"/>
                </a:lnTo>
                <a:lnTo>
                  <a:pt x="1096" y="2166"/>
                </a:lnTo>
                <a:lnTo>
                  <a:pt x="1193" y="2141"/>
                </a:lnTo>
                <a:lnTo>
                  <a:pt x="1291" y="2093"/>
                </a:lnTo>
                <a:lnTo>
                  <a:pt x="1461" y="1995"/>
                </a:lnTo>
                <a:lnTo>
                  <a:pt x="1826" y="1728"/>
                </a:lnTo>
                <a:lnTo>
                  <a:pt x="1996" y="1630"/>
                </a:lnTo>
                <a:lnTo>
                  <a:pt x="1996" y="1655"/>
                </a:lnTo>
                <a:lnTo>
                  <a:pt x="1923" y="2044"/>
                </a:lnTo>
                <a:lnTo>
                  <a:pt x="1777" y="2117"/>
                </a:lnTo>
                <a:lnTo>
                  <a:pt x="1656" y="2214"/>
                </a:lnTo>
                <a:lnTo>
                  <a:pt x="1315" y="2458"/>
                </a:lnTo>
                <a:lnTo>
                  <a:pt x="1193" y="2579"/>
                </a:lnTo>
                <a:lnTo>
                  <a:pt x="1120" y="2652"/>
                </a:lnTo>
                <a:lnTo>
                  <a:pt x="1096" y="2725"/>
                </a:lnTo>
                <a:lnTo>
                  <a:pt x="1096" y="2774"/>
                </a:lnTo>
                <a:lnTo>
                  <a:pt x="1120" y="2823"/>
                </a:lnTo>
                <a:lnTo>
                  <a:pt x="1193" y="2847"/>
                </a:lnTo>
                <a:lnTo>
                  <a:pt x="1291" y="2847"/>
                </a:lnTo>
                <a:lnTo>
                  <a:pt x="1461" y="2774"/>
                </a:lnTo>
                <a:lnTo>
                  <a:pt x="1631" y="2677"/>
                </a:lnTo>
                <a:lnTo>
                  <a:pt x="1777" y="2604"/>
                </a:lnTo>
                <a:lnTo>
                  <a:pt x="1874" y="2531"/>
                </a:lnTo>
                <a:lnTo>
                  <a:pt x="1874" y="2823"/>
                </a:lnTo>
                <a:lnTo>
                  <a:pt x="1874" y="2920"/>
                </a:lnTo>
                <a:lnTo>
                  <a:pt x="1364" y="3285"/>
                </a:lnTo>
                <a:lnTo>
                  <a:pt x="1169" y="3455"/>
                </a:lnTo>
                <a:lnTo>
                  <a:pt x="1072" y="3553"/>
                </a:lnTo>
                <a:lnTo>
                  <a:pt x="1023" y="3650"/>
                </a:lnTo>
                <a:lnTo>
                  <a:pt x="999" y="3699"/>
                </a:lnTo>
                <a:lnTo>
                  <a:pt x="1023" y="3723"/>
                </a:lnTo>
                <a:lnTo>
                  <a:pt x="1072" y="3747"/>
                </a:lnTo>
                <a:lnTo>
                  <a:pt x="1193" y="3723"/>
                </a:lnTo>
                <a:lnTo>
                  <a:pt x="1339" y="3674"/>
                </a:lnTo>
                <a:lnTo>
                  <a:pt x="1583" y="3528"/>
                </a:lnTo>
                <a:lnTo>
                  <a:pt x="1874" y="3334"/>
                </a:lnTo>
                <a:lnTo>
                  <a:pt x="1874" y="3772"/>
                </a:lnTo>
                <a:lnTo>
                  <a:pt x="1704" y="3869"/>
                </a:lnTo>
                <a:lnTo>
                  <a:pt x="1534" y="3966"/>
                </a:lnTo>
                <a:lnTo>
                  <a:pt x="1266" y="4137"/>
                </a:lnTo>
                <a:lnTo>
                  <a:pt x="1145" y="4258"/>
                </a:lnTo>
                <a:lnTo>
                  <a:pt x="1096" y="4307"/>
                </a:lnTo>
                <a:lnTo>
                  <a:pt x="1047" y="4380"/>
                </a:lnTo>
                <a:lnTo>
                  <a:pt x="1047" y="4429"/>
                </a:lnTo>
                <a:lnTo>
                  <a:pt x="1096" y="4477"/>
                </a:lnTo>
                <a:lnTo>
                  <a:pt x="1242" y="4477"/>
                </a:lnTo>
                <a:lnTo>
                  <a:pt x="1388" y="4453"/>
                </a:lnTo>
                <a:lnTo>
                  <a:pt x="1680" y="4331"/>
                </a:lnTo>
                <a:lnTo>
                  <a:pt x="1874" y="4258"/>
                </a:lnTo>
                <a:lnTo>
                  <a:pt x="1874" y="4623"/>
                </a:lnTo>
                <a:lnTo>
                  <a:pt x="1680" y="4721"/>
                </a:lnTo>
                <a:lnTo>
                  <a:pt x="1485" y="4818"/>
                </a:lnTo>
                <a:lnTo>
                  <a:pt x="1218" y="4988"/>
                </a:lnTo>
                <a:lnTo>
                  <a:pt x="1096" y="5086"/>
                </a:lnTo>
                <a:lnTo>
                  <a:pt x="999" y="5183"/>
                </a:lnTo>
                <a:lnTo>
                  <a:pt x="999" y="5232"/>
                </a:lnTo>
                <a:lnTo>
                  <a:pt x="974" y="5256"/>
                </a:lnTo>
                <a:lnTo>
                  <a:pt x="1023" y="5329"/>
                </a:lnTo>
                <a:lnTo>
                  <a:pt x="1072" y="5378"/>
                </a:lnTo>
                <a:lnTo>
                  <a:pt x="1145" y="5378"/>
                </a:lnTo>
                <a:lnTo>
                  <a:pt x="1388" y="5280"/>
                </a:lnTo>
                <a:lnTo>
                  <a:pt x="1607" y="5159"/>
                </a:lnTo>
                <a:lnTo>
                  <a:pt x="1874" y="5037"/>
                </a:lnTo>
                <a:lnTo>
                  <a:pt x="1874" y="5451"/>
                </a:lnTo>
                <a:lnTo>
                  <a:pt x="1656" y="5524"/>
                </a:lnTo>
                <a:lnTo>
                  <a:pt x="1510" y="5597"/>
                </a:lnTo>
                <a:lnTo>
                  <a:pt x="1339" y="5694"/>
                </a:lnTo>
                <a:lnTo>
                  <a:pt x="1193" y="5791"/>
                </a:lnTo>
                <a:lnTo>
                  <a:pt x="1145" y="5864"/>
                </a:lnTo>
                <a:lnTo>
                  <a:pt x="1120" y="5937"/>
                </a:lnTo>
                <a:lnTo>
                  <a:pt x="1120" y="5986"/>
                </a:lnTo>
                <a:lnTo>
                  <a:pt x="1145" y="6035"/>
                </a:lnTo>
                <a:lnTo>
                  <a:pt x="1169" y="6059"/>
                </a:lnTo>
                <a:lnTo>
                  <a:pt x="1218" y="6059"/>
                </a:lnTo>
                <a:lnTo>
                  <a:pt x="1388" y="6035"/>
                </a:lnTo>
                <a:lnTo>
                  <a:pt x="1558" y="5962"/>
                </a:lnTo>
                <a:lnTo>
                  <a:pt x="1704" y="5889"/>
                </a:lnTo>
                <a:lnTo>
                  <a:pt x="1874" y="5816"/>
                </a:lnTo>
                <a:lnTo>
                  <a:pt x="1874" y="6059"/>
                </a:lnTo>
                <a:lnTo>
                  <a:pt x="1680" y="6156"/>
                </a:lnTo>
                <a:lnTo>
                  <a:pt x="1485" y="6254"/>
                </a:lnTo>
                <a:lnTo>
                  <a:pt x="1291" y="6375"/>
                </a:lnTo>
                <a:lnTo>
                  <a:pt x="1096" y="6521"/>
                </a:lnTo>
                <a:lnTo>
                  <a:pt x="1072" y="6545"/>
                </a:lnTo>
                <a:lnTo>
                  <a:pt x="1072" y="6570"/>
                </a:lnTo>
                <a:lnTo>
                  <a:pt x="1096" y="6594"/>
                </a:lnTo>
                <a:lnTo>
                  <a:pt x="1242" y="6594"/>
                </a:lnTo>
                <a:lnTo>
                  <a:pt x="1364" y="6570"/>
                </a:lnTo>
                <a:lnTo>
                  <a:pt x="1583" y="6497"/>
                </a:lnTo>
                <a:lnTo>
                  <a:pt x="1874" y="6375"/>
                </a:lnTo>
                <a:lnTo>
                  <a:pt x="1874" y="6764"/>
                </a:lnTo>
                <a:lnTo>
                  <a:pt x="1704" y="6886"/>
                </a:lnTo>
                <a:lnTo>
                  <a:pt x="1534" y="7008"/>
                </a:lnTo>
                <a:lnTo>
                  <a:pt x="1364" y="7129"/>
                </a:lnTo>
                <a:lnTo>
                  <a:pt x="1218" y="7275"/>
                </a:lnTo>
                <a:lnTo>
                  <a:pt x="1096" y="7470"/>
                </a:lnTo>
                <a:lnTo>
                  <a:pt x="1096" y="7494"/>
                </a:lnTo>
                <a:lnTo>
                  <a:pt x="1120" y="7494"/>
                </a:lnTo>
                <a:lnTo>
                  <a:pt x="1315" y="7446"/>
                </a:lnTo>
                <a:lnTo>
                  <a:pt x="1461" y="7373"/>
                </a:lnTo>
                <a:lnTo>
                  <a:pt x="1802" y="7202"/>
                </a:lnTo>
                <a:lnTo>
                  <a:pt x="1899" y="7154"/>
                </a:lnTo>
                <a:lnTo>
                  <a:pt x="1899" y="7446"/>
                </a:lnTo>
                <a:lnTo>
                  <a:pt x="1656" y="7567"/>
                </a:lnTo>
                <a:lnTo>
                  <a:pt x="1437" y="7738"/>
                </a:lnTo>
                <a:lnTo>
                  <a:pt x="1339" y="7811"/>
                </a:lnTo>
                <a:lnTo>
                  <a:pt x="1266" y="7908"/>
                </a:lnTo>
                <a:lnTo>
                  <a:pt x="1145" y="8078"/>
                </a:lnTo>
                <a:lnTo>
                  <a:pt x="1145" y="8127"/>
                </a:lnTo>
                <a:lnTo>
                  <a:pt x="1169" y="8127"/>
                </a:lnTo>
                <a:lnTo>
                  <a:pt x="1291" y="8103"/>
                </a:lnTo>
                <a:lnTo>
                  <a:pt x="1388" y="8078"/>
                </a:lnTo>
                <a:lnTo>
                  <a:pt x="1485" y="8054"/>
                </a:lnTo>
                <a:lnTo>
                  <a:pt x="1583" y="8005"/>
                </a:lnTo>
                <a:lnTo>
                  <a:pt x="1899" y="7835"/>
                </a:lnTo>
                <a:lnTo>
                  <a:pt x="1923" y="8346"/>
                </a:lnTo>
                <a:lnTo>
                  <a:pt x="1899" y="8370"/>
                </a:lnTo>
                <a:lnTo>
                  <a:pt x="1461" y="8638"/>
                </a:lnTo>
                <a:lnTo>
                  <a:pt x="1242" y="8760"/>
                </a:lnTo>
                <a:lnTo>
                  <a:pt x="1145" y="8857"/>
                </a:lnTo>
                <a:lnTo>
                  <a:pt x="1047" y="8930"/>
                </a:lnTo>
                <a:lnTo>
                  <a:pt x="1047" y="9003"/>
                </a:lnTo>
                <a:lnTo>
                  <a:pt x="1072" y="9052"/>
                </a:lnTo>
                <a:lnTo>
                  <a:pt x="1169" y="9076"/>
                </a:lnTo>
                <a:lnTo>
                  <a:pt x="1388" y="9076"/>
                </a:lnTo>
                <a:lnTo>
                  <a:pt x="1510" y="9027"/>
                </a:lnTo>
                <a:lnTo>
                  <a:pt x="1729" y="8930"/>
                </a:lnTo>
                <a:lnTo>
                  <a:pt x="1923" y="8784"/>
                </a:lnTo>
                <a:lnTo>
                  <a:pt x="1947" y="9149"/>
                </a:lnTo>
                <a:lnTo>
                  <a:pt x="1874" y="9173"/>
                </a:lnTo>
                <a:lnTo>
                  <a:pt x="1656" y="9344"/>
                </a:lnTo>
                <a:lnTo>
                  <a:pt x="1461" y="9514"/>
                </a:lnTo>
                <a:lnTo>
                  <a:pt x="1096" y="9879"/>
                </a:lnTo>
                <a:lnTo>
                  <a:pt x="1096" y="9928"/>
                </a:lnTo>
                <a:lnTo>
                  <a:pt x="1120" y="9928"/>
                </a:lnTo>
                <a:lnTo>
                  <a:pt x="1339" y="9830"/>
                </a:lnTo>
                <a:lnTo>
                  <a:pt x="1558" y="9733"/>
                </a:lnTo>
                <a:lnTo>
                  <a:pt x="1947" y="9465"/>
                </a:lnTo>
                <a:lnTo>
                  <a:pt x="1972" y="10049"/>
                </a:lnTo>
                <a:lnTo>
                  <a:pt x="1874" y="10098"/>
                </a:lnTo>
                <a:lnTo>
                  <a:pt x="1680" y="10171"/>
                </a:lnTo>
                <a:lnTo>
                  <a:pt x="1510" y="10293"/>
                </a:lnTo>
                <a:lnTo>
                  <a:pt x="1364" y="10366"/>
                </a:lnTo>
                <a:lnTo>
                  <a:pt x="1242" y="10512"/>
                </a:lnTo>
                <a:lnTo>
                  <a:pt x="1193" y="10560"/>
                </a:lnTo>
                <a:lnTo>
                  <a:pt x="1169" y="10658"/>
                </a:lnTo>
                <a:lnTo>
                  <a:pt x="1169" y="10731"/>
                </a:lnTo>
                <a:lnTo>
                  <a:pt x="1169" y="10804"/>
                </a:lnTo>
                <a:lnTo>
                  <a:pt x="1218" y="10852"/>
                </a:lnTo>
                <a:lnTo>
                  <a:pt x="1242" y="10877"/>
                </a:lnTo>
                <a:lnTo>
                  <a:pt x="1291" y="10877"/>
                </a:lnTo>
                <a:lnTo>
                  <a:pt x="1412" y="10804"/>
                </a:lnTo>
                <a:lnTo>
                  <a:pt x="1510" y="10731"/>
                </a:lnTo>
                <a:lnTo>
                  <a:pt x="1607" y="10633"/>
                </a:lnTo>
                <a:lnTo>
                  <a:pt x="1729" y="10560"/>
                </a:lnTo>
                <a:lnTo>
                  <a:pt x="1850" y="10487"/>
                </a:lnTo>
                <a:lnTo>
                  <a:pt x="1996" y="10439"/>
                </a:lnTo>
                <a:lnTo>
                  <a:pt x="1996" y="10682"/>
                </a:lnTo>
                <a:lnTo>
                  <a:pt x="1850" y="10755"/>
                </a:lnTo>
                <a:lnTo>
                  <a:pt x="1729" y="10828"/>
                </a:lnTo>
                <a:lnTo>
                  <a:pt x="1485" y="11023"/>
                </a:lnTo>
                <a:lnTo>
                  <a:pt x="1266" y="11217"/>
                </a:lnTo>
                <a:lnTo>
                  <a:pt x="1072" y="11436"/>
                </a:lnTo>
                <a:lnTo>
                  <a:pt x="1072" y="11461"/>
                </a:lnTo>
                <a:lnTo>
                  <a:pt x="1096" y="11485"/>
                </a:lnTo>
                <a:lnTo>
                  <a:pt x="1120" y="11509"/>
                </a:lnTo>
                <a:lnTo>
                  <a:pt x="1388" y="11436"/>
                </a:lnTo>
                <a:lnTo>
                  <a:pt x="1656" y="11315"/>
                </a:lnTo>
                <a:lnTo>
                  <a:pt x="2020" y="11096"/>
                </a:lnTo>
                <a:lnTo>
                  <a:pt x="2020" y="11680"/>
                </a:lnTo>
                <a:lnTo>
                  <a:pt x="1802" y="11801"/>
                </a:lnTo>
                <a:lnTo>
                  <a:pt x="1607" y="11947"/>
                </a:lnTo>
                <a:lnTo>
                  <a:pt x="1364" y="12166"/>
                </a:lnTo>
                <a:lnTo>
                  <a:pt x="1242" y="12264"/>
                </a:lnTo>
                <a:lnTo>
                  <a:pt x="1096" y="12361"/>
                </a:lnTo>
                <a:lnTo>
                  <a:pt x="1096" y="12385"/>
                </a:lnTo>
                <a:lnTo>
                  <a:pt x="1096" y="12410"/>
                </a:lnTo>
                <a:lnTo>
                  <a:pt x="1120" y="12410"/>
                </a:lnTo>
                <a:lnTo>
                  <a:pt x="1388" y="12385"/>
                </a:lnTo>
                <a:lnTo>
                  <a:pt x="1534" y="12337"/>
                </a:lnTo>
                <a:lnTo>
                  <a:pt x="1656" y="12288"/>
                </a:lnTo>
                <a:lnTo>
                  <a:pt x="2045" y="12069"/>
                </a:lnTo>
                <a:lnTo>
                  <a:pt x="2045" y="12483"/>
                </a:lnTo>
                <a:lnTo>
                  <a:pt x="1874" y="12556"/>
                </a:lnTo>
                <a:lnTo>
                  <a:pt x="1729" y="12629"/>
                </a:lnTo>
                <a:lnTo>
                  <a:pt x="1558" y="12702"/>
                </a:lnTo>
                <a:lnTo>
                  <a:pt x="1388" y="12799"/>
                </a:lnTo>
                <a:lnTo>
                  <a:pt x="1242" y="12921"/>
                </a:lnTo>
                <a:lnTo>
                  <a:pt x="1169" y="12994"/>
                </a:lnTo>
                <a:lnTo>
                  <a:pt x="1120" y="13067"/>
                </a:lnTo>
                <a:lnTo>
                  <a:pt x="1120" y="13115"/>
                </a:lnTo>
                <a:lnTo>
                  <a:pt x="1120" y="13164"/>
                </a:lnTo>
                <a:lnTo>
                  <a:pt x="1169" y="13213"/>
                </a:lnTo>
                <a:lnTo>
                  <a:pt x="1218" y="13213"/>
                </a:lnTo>
                <a:lnTo>
                  <a:pt x="1388" y="13188"/>
                </a:lnTo>
                <a:lnTo>
                  <a:pt x="1558" y="13140"/>
                </a:lnTo>
                <a:lnTo>
                  <a:pt x="1874" y="12994"/>
                </a:lnTo>
                <a:lnTo>
                  <a:pt x="2069" y="12921"/>
                </a:lnTo>
                <a:lnTo>
                  <a:pt x="2069" y="13067"/>
                </a:lnTo>
                <a:lnTo>
                  <a:pt x="1923" y="13091"/>
                </a:lnTo>
                <a:lnTo>
                  <a:pt x="1777" y="13140"/>
                </a:lnTo>
                <a:lnTo>
                  <a:pt x="1631" y="13213"/>
                </a:lnTo>
                <a:lnTo>
                  <a:pt x="1485" y="13286"/>
                </a:lnTo>
                <a:lnTo>
                  <a:pt x="1339" y="13407"/>
                </a:lnTo>
                <a:lnTo>
                  <a:pt x="1242" y="13505"/>
                </a:lnTo>
                <a:lnTo>
                  <a:pt x="1145" y="13626"/>
                </a:lnTo>
                <a:lnTo>
                  <a:pt x="1072" y="13772"/>
                </a:lnTo>
                <a:lnTo>
                  <a:pt x="1047" y="13797"/>
                </a:lnTo>
                <a:lnTo>
                  <a:pt x="1072" y="13821"/>
                </a:lnTo>
                <a:lnTo>
                  <a:pt x="1096" y="13845"/>
                </a:lnTo>
                <a:lnTo>
                  <a:pt x="1120" y="13870"/>
                </a:lnTo>
                <a:lnTo>
                  <a:pt x="1242" y="13845"/>
                </a:lnTo>
                <a:lnTo>
                  <a:pt x="1364" y="13821"/>
                </a:lnTo>
                <a:lnTo>
                  <a:pt x="1583" y="13699"/>
                </a:lnTo>
                <a:lnTo>
                  <a:pt x="1826" y="13578"/>
                </a:lnTo>
                <a:lnTo>
                  <a:pt x="2069" y="13432"/>
                </a:lnTo>
                <a:lnTo>
                  <a:pt x="2069" y="13772"/>
                </a:lnTo>
                <a:lnTo>
                  <a:pt x="1972" y="13797"/>
                </a:lnTo>
                <a:lnTo>
                  <a:pt x="1850" y="13870"/>
                </a:lnTo>
                <a:lnTo>
                  <a:pt x="1680" y="13967"/>
                </a:lnTo>
                <a:lnTo>
                  <a:pt x="1461" y="14113"/>
                </a:lnTo>
                <a:lnTo>
                  <a:pt x="1242" y="14283"/>
                </a:lnTo>
                <a:lnTo>
                  <a:pt x="1145" y="14380"/>
                </a:lnTo>
                <a:lnTo>
                  <a:pt x="1072" y="14478"/>
                </a:lnTo>
                <a:lnTo>
                  <a:pt x="1047" y="14551"/>
                </a:lnTo>
                <a:lnTo>
                  <a:pt x="1023" y="14648"/>
                </a:lnTo>
                <a:lnTo>
                  <a:pt x="999" y="14672"/>
                </a:lnTo>
                <a:lnTo>
                  <a:pt x="1023" y="14721"/>
                </a:lnTo>
                <a:lnTo>
                  <a:pt x="1047" y="14745"/>
                </a:lnTo>
                <a:lnTo>
                  <a:pt x="1096" y="14745"/>
                </a:lnTo>
                <a:lnTo>
                  <a:pt x="1218" y="14721"/>
                </a:lnTo>
                <a:lnTo>
                  <a:pt x="1266" y="14697"/>
                </a:lnTo>
                <a:lnTo>
                  <a:pt x="1339" y="14672"/>
                </a:lnTo>
                <a:lnTo>
                  <a:pt x="1753" y="14429"/>
                </a:lnTo>
                <a:lnTo>
                  <a:pt x="2069" y="14259"/>
                </a:lnTo>
                <a:lnTo>
                  <a:pt x="2069" y="14770"/>
                </a:lnTo>
                <a:lnTo>
                  <a:pt x="1947" y="14794"/>
                </a:lnTo>
                <a:lnTo>
                  <a:pt x="1826" y="14867"/>
                </a:lnTo>
                <a:lnTo>
                  <a:pt x="1607" y="14989"/>
                </a:lnTo>
                <a:lnTo>
                  <a:pt x="1461" y="15110"/>
                </a:lnTo>
                <a:lnTo>
                  <a:pt x="1315" y="15232"/>
                </a:lnTo>
                <a:lnTo>
                  <a:pt x="1193" y="15378"/>
                </a:lnTo>
                <a:lnTo>
                  <a:pt x="1145" y="15475"/>
                </a:lnTo>
                <a:lnTo>
                  <a:pt x="1145" y="15548"/>
                </a:lnTo>
                <a:lnTo>
                  <a:pt x="1169" y="15597"/>
                </a:lnTo>
                <a:lnTo>
                  <a:pt x="1218" y="15621"/>
                </a:lnTo>
                <a:lnTo>
                  <a:pt x="1291" y="15621"/>
                </a:lnTo>
                <a:lnTo>
                  <a:pt x="1388" y="15597"/>
                </a:lnTo>
                <a:lnTo>
                  <a:pt x="1510" y="15500"/>
                </a:lnTo>
                <a:lnTo>
                  <a:pt x="1899" y="15256"/>
                </a:lnTo>
                <a:lnTo>
                  <a:pt x="2069" y="15159"/>
                </a:lnTo>
                <a:lnTo>
                  <a:pt x="2069" y="15402"/>
                </a:lnTo>
                <a:lnTo>
                  <a:pt x="1947" y="15451"/>
                </a:lnTo>
                <a:lnTo>
                  <a:pt x="1802" y="15524"/>
                </a:lnTo>
                <a:lnTo>
                  <a:pt x="1583" y="15743"/>
                </a:lnTo>
                <a:lnTo>
                  <a:pt x="1339" y="15913"/>
                </a:lnTo>
                <a:lnTo>
                  <a:pt x="1218" y="16035"/>
                </a:lnTo>
                <a:lnTo>
                  <a:pt x="1145" y="16157"/>
                </a:lnTo>
                <a:lnTo>
                  <a:pt x="1145" y="16230"/>
                </a:lnTo>
                <a:lnTo>
                  <a:pt x="1193" y="16254"/>
                </a:lnTo>
                <a:lnTo>
                  <a:pt x="1339" y="16254"/>
                </a:lnTo>
                <a:lnTo>
                  <a:pt x="1485" y="16205"/>
                </a:lnTo>
                <a:lnTo>
                  <a:pt x="1631" y="16132"/>
                </a:lnTo>
                <a:lnTo>
                  <a:pt x="1753" y="16035"/>
                </a:lnTo>
                <a:lnTo>
                  <a:pt x="2069" y="15840"/>
                </a:lnTo>
                <a:lnTo>
                  <a:pt x="2069" y="16205"/>
                </a:lnTo>
                <a:lnTo>
                  <a:pt x="1826" y="16278"/>
                </a:lnTo>
                <a:lnTo>
                  <a:pt x="1534" y="16400"/>
                </a:lnTo>
                <a:lnTo>
                  <a:pt x="1412" y="16473"/>
                </a:lnTo>
                <a:lnTo>
                  <a:pt x="1315" y="16570"/>
                </a:lnTo>
                <a:lnTo>
                  <a:pt x="1242" y="16668"/>
                </a:lnTo>
                <a:lnTo>
                  <a:pt x="1193" y="16789"/>
                </a:lnTo>
                <a:lnTo>
                  <a:pt x="1193" y="16838"/>
                </a:lnTo>
                <a:lnTo>
                  <a:pt x="1193" y="16862"/>
                </a:lnTo>
                <a:lnTo>
                  <a:pt x="1218" y="16887"/>
                </a:lnTo>
                <a:lnTo>
                  <a:pt x="1412" y="16887"/>
                </a:lnTo>
                <a:lnTo>
                  <a:pt x="1558" y="16814"/>
                </a:lnTo>
                <a:lnTo>
                  <a:pt x="1996" y="16643"/>
                </a:lnTo>
                <a:lnTo>
                  <a:pt x="2045" y="16643"/>
                </a:lnTo>
                <a:lnTo>
                  <a:pt x="2020" y="17154"/>
                </a:lnTo>
                <a:lnTo>
                  <a:pt x="1826" y="17276"/>
                </a:lnTo>
                <a:lnTo>
                  <a:pt x="1631" y="17398"/>
                </a:lnTo>
                <a:lnTo>
                  <a:pt x="1534" y="17471"/>
                </a:lnTo>
                <a:lnTo>
                  <a:pt x="1437" y="17544"/>
                </a:lnTo>
                <a:lnTo>
                  <a:pt x="1364" y="17665"/>
                </a:lnTo>
                <a:lnTo>
                  <a:pt x="1339" y="17787"/>
                </a:lnTo>
                <a:lnTo>
                  <a:pt x="1339" y="17811"/>
                </a:lnTo>
                <a:lnTo>
                  <a:pt x="1485" y="17811"/>
                </a:lnTo>
                <a:lnTo>
                  <a:pt x="1607" y="17787"/>
                </a:lnTo>
                <a:lnTo>
                  <a:pt x="1826" y="17714"/>
                </a:lnTo>
                <a:lnTo>
                  <a:pt x="1996" y="17617"/>
                </a:lnTo>
                <a:lnTo>
                  <a:pt x="1996" y="17811"/>
                </a:lnTo>
                <a:lnTo>
                  <a:pt x="1947" y="17811"/>
                </a:lnTo>
                <a:lnTo>
                  <a:pt x="1729" y="17909"/>
                </a:lnTo>
                <a:lnTo>
                  <a:pt x="1485" y="18030"/>
                </a:lnTo>
                <a:lnTo>
                  <a:pt x="1388" y="18103"/>
                </a:lnTo>
                <a:lnTo>
                  <a:pt x="1291" y="18176"/>
                </a:lnTo>
                <a:lnTo>
                  <a:pt x="1193" y="18274"/>
                </a:lnTo>
                <a:lnTo>
                  <a:pt x="1145" y="18371"/>
                </a:lnTo>
                <a:lnTo>
                  <a:pt x="1120" y="18420"/>
                </a:lnTo>
                <a:lnTo>
                  <a:pt x="1145" y="18468"/>
                </a:lnTo>
                <a:lnTo>
                  <a:pt x="1193" y="18493"/>
                </a:lnTo>
                <a:lnTo>
                  <a:pt x="1242" y="18517"/>
                </a:lnTo>
                <a:lnTo>
                  <a:pt x="1437" y="18468"/>
                </a:lnTo>
                <a:lnTo>
                  <a:pt x="1631" y="18395"/>
                </a:lnTo>
                <a:lnTo>
                  <a:pt x="1996" y="18225"/>
                </a:lnTo>
                <a:lnTo>
                  <a:pt x="1972" y="18687"/>
                </a:lnTo>
                <a:lnTo>
                  <a:pt x="1753" y="18809"/>
                </a:lnTo>
                <a:lnTo>
                  <a:pt x="1558" y="18931"/>
                </a:lnTo>
                <a:lnTo>
                  <a:pt x="1315" y="19101"/>
                </a:lnTo>
                <a:lnTo>
                  <a:pt x="1242" y="19198"/>
                </a:lnTo>
                <a:lnTo>
                  <a:pt x="1169" y="19296"/>
                </a:lnTo>
                <a:lnTo>
                  <a:pt x="1169" y="19344"/>
                </a:lnTo>
                <a:lnTo>
                  <a:pt x="1169" y="19369"/>
                </a:lnTo>
                <a:lnTo>
                  <a:pt x="1193" y="19393"/>
                </a:lnTo>
                <a:lnTo>
                  <a:pt x="1242" y="19393"/>
                </a:lnTo>
                <a:lnTo>
                  <a:pt x="1339" y="19369"/>
                </a:lnTo>
                <a:lnTo>
                  <a:pt x="1437" y="19344"/>
                </a:lnTo>
                <a:lnTo>
                  <a:pt x="1729" y="19223"/>
                </a:lnTo>
                <a:lnTo>
                  <a:pt x="1996" y="19101"/>
                </a:lnTo>
                <a:lnTo>
                  <a:pt x="1996" y="19393"/>
                </a:lnTo>
                <a:lnTo>
                  <a:pt x="1899" y="19417"/>
                </a:lnTo>
                <a:lnTo>
                  <a:pt x="1802" y="19466"/>
                </a:lnTo>
                <a:lnTo>
                  <a:pt x="1631" y="19588"/>
                </a:lnTo>
                <a:lnTo>
                  <a:pt x="1412" y="19758"/>
                </a:lnTo>
                <a:lnTo>
                  <a:pt x="1193" y="19928"/>
                </a:lnTo>
                <a:lnTo>
                  <a:pt x="1169" y="20001"/>
                </a:lnTo>
                <a:lnTo>
                  <a:pt x="1169" y="20050"/>
                </a:lnTo>
                <a:lnTo>
                  <a:pt x="1169" y="20123"/>
                </a:lnTo>
                <a:lnTo>
                  <a:pt x="1218" y="20172"/>
                </a:lnTo>
                <a:lnTo>
                  <a:pt x="901" y="20172"/>
                </a:lnTo>
                <a:lnTo>
                  <a:pt x="561" y="20196"/>
                </a:lnTo>
                <a:lnTo>
                  <a:pt x="512" y="19052"/>
                </a:lnTo>
                <a:lnTo>
                  <a:pt x="488" y="17909"/>
                </a:lnTo>
                <a:lnTo>
                  <a:pt x="488" y="16765"/>
                </a:lnTo>
                <a:lnTo>
                  <a:pt x="488" y="15646"/>
                </a:lnTo>
                <a:lnTo>
                  <a:pt x="536" y="13359"/>
                </a:lnTo>
                <a:lnTo>
                  <a:pt x="561" y="11096"/>
                </a:lnTo>
                <a:lnTo>
                  <a:pt x="585" y="8735"/>
                </a:lnTo>
                <a:lnTo>
                  <a:pt x="609" y="6375"/>
                </a:lnTo>
                <a:lnTo>
                  <a:pt x="634" y="4039"/>
                </a:lnTo>
                <a:lnTo>
                  <a:pt x="609" y="1679"/>
                </a:lnTo>
                <a:lnTo>
                  <a:pt x="658" y="1606"/>
                </a:lnTo>
                <a:lnTo>
                  <a:pt x="682" y="1533"/>
                </a:lnTo>
                <a:lnTo>
                  <a:pt x="707" y="1265"/>
                </a:lnTo>
                <a:lnTo>
                  <a:pt x="780" y="1022"/>
                </a:lnTo>
                <a:lnTo>
                  <a:pt x="877" y="803"/>
                </a:lnTo>
                <a:lnTo>
                  <a:pt x="1023" y="584"/>
                </a:lnTo>
                <a:lnTo>
                  <a:pt x="1120" y="511"/>
                </a:lnTo>
                <a:lnTo>
                  <a:pt x="1193" y="462"/>
                </a:lnTo>
                <a:lnTo>
                  <a:pt x="1291" y="438"/>
                </a:lnTo>
                <a:close/>
                <a:moveTo>
                  <a:pt x="2045" y="19855"/>
                </a:moveTo>
                <a:lnTo>
                  <a:pt x="2069" y="20196"/>
                </a:lnTo>
                <a:lnTo>
                  <a:pt x="1461" y="20172"/>
                </a:lnTo>
                <a:lnTo>
                  <a:pt x="1631" y="20099"/>
                </a:lnTo>
                <a:lnTo>
                  <a:pt x="1802" y="20001"/>
                </a:lnTo>
                <a:lnTo>
                  <a:pt x="2045" y="19855"/>
                </a:lnTo>
                <a:close/>
                <a:moveTo>
                  <a:pt x="1291" y="0"/>
                </a:moveTo>
                <a:lnTo>
                  <a:pt x="1145" y="24"/>
                </a:lnTo>
                <a:lnTo>
                  <a:pt x="1023" y="73"/>
                </a:lnTo>
                <a:lnTo>
                  <a:pt x="901" y="122"/>
                </a:lnTo>
                <a:lnTo>
                  <a:pt x="780" y="219"/>
                </a:lnTo>
                <a:lnTo>
                  <a:pt x="682" y="316"/>
                </a:lnTo>
                <a:lnTo>
                  <a:pt x="585" y="438"/>
                </a:lnTo>
                <a:lnTo>
                  <a:pt x="488" y="560"/>
                </a:lnTo>
                <a:lnTo>
                  <a:pt x="415" y="706"/>
                </a:lnTo>
                <a:lnTo>
                  <a:pt x="366" y="852"/>
                </a:lnTo>
                <a:lnTo>
                  <a:pt x="317" y="1022"/>
                </a:lnTo>
                <a:lnTo>
                  <a:pt x="293" y="1168"/>
                </a:lnTo>
                <a:lnTo>
                  <a:pt x="293" y="1338"/>
                </a:lnTo>
                <a:lnTo>
                  <a:pt x="269" y="1387"/>
                </a:lnTo>
                <a:lnTo>
                  <a:pt x="171" y="6156"/>
                </a:lnTo>
                <a:lnTo>
                  <a:pt x="123" y="10901"/>
                </a:lnTo>
                <a:lnTo>
                  <a:pt x="74" y="13286"/>
                </a:lnTo>
                <a:lnTo>
                  <a:pt x="1" y="15694"/>
                </a:lnTo>
                <a:lnTo>
                  <a:pt x="1" y="16887"/>
                </a:lnTo>
                <a:lnTo>
                  <a:pt x="1" y="18079"/>
                </a:lnTo>
                <a:lnTo>
                  <a:pt x="25" y="19271"/>
                </a:lnTo>
                <a:lnTo>
                  <a:pt x="98" y="20464"/>
                </a:lnTo>
                <a:lnTo>
                  <a:pt x="123" y="20561"/>
                </a:lnTo>
                <a:lnTo>
                  <a:pt x="171" y="20634"/>
                </a:lnTo>
                <a:lnTo>
                  <a:pt x="244" y="20658"/>
                </a:lnTo>
                <a:lnTo>
                  <a:pt x="317" y="20683"/>
                </a:lnTo>
                <a:lnTo>
                  <a:pt x="390" y="20707"/>
                </a:lnTo>
                <a:lnTo>
                  <a:pt x="463" y="20683"/>
                </a:lnTo>
                <a:lnTo>
                  <a:pt x="536" y="20634"/>
                </a:lnTo>
                <a:lnTo>
                  <a:pt x="561" y="20585"/>
                </a:lnTo>
                <a:lnTo>
                  <a:pt x="926" y="20634"/>
                </a:lnTo>
                <a:lnTo>
                  <a:pt x="1315" y="20658"/>
                </a:lnTo>
                <a:lnTo>
                  <a:pt x="2069" y="20634"/>
                </a:lnTo>
                <a:lnTo>
                  <a:pt x="2118" y="20634"/>
                </a:lnTo>
                <a:lnTo>
                  <a:pt x="2166" y="20610"/>
                </a:lnTo>
                <a:lnTo>
                  <a:pt x="2215" y="20658"/>
                </a:lnTo>
                <a:lnTo>
                  <a:pt x="2288" y="20683"/>
                </a:lnTo>
                <a:lnTo>
                  <a:pt x="2361" y="20683"/>
                </a:lnTo>
                <a:lnTo>
                  <a:pt x="2410" y="20658"/>
                </a:lnTo>
                <a:lnTo>
                  <a:pt x="2483" y="20610"/>
                </a:lnTo>
                <a:lnTo>
                  <a:pt x="2507" y="20561"/>
                </a:lnTo>
                <a:lnTo>
                  <a:pt x="2556" y="20488"/>
                </a:lnTo>
                <a:lnTo>
                  <a:pt x="2556" y="20415"/>
                </a:lnTo>
                <a:lnTo>
                  <a:pt x="2458" y="19807"/>
                </a:lnTo>
                <a:lnTo>
                  <a:pt x="2434" y="19223"/>
                </a:lnTo>
                <a:lnTo>
                  <a:pt x="2410" y="18614"/>
                </a:lnTo>
                <a:lnTo>
                  <a:pt x="2410" y="18006"/>
                </a:lnTo>
                <a:lnTo>
                  <a:pt x="2483" y="16814"/>
                </a:lnTo>
                <a:lnTo>
                  <a:pt x="2531" y="15621"/>
                </a:lnTo>
                <a:lnTo>
                  <a:pt x="2531" y="14308"/>
                </a:lnTo>
                <a:lnTo>
                  <a:pt x="2507" y="13018"/>
                </a:lnTo>
                <a:lnTo>
                  <a:pt x="2434" y="10390"/>
                </a:lnTo>
                <a:lnTo>
                  <a:pt x="2361" y="8638"/>
                </a:lnTo>
                <a:lnTo>
                  <a:pt x="2312" y="6886"/>
                </a:lnTo>
                <a:lnTo>
                  <a:pt x="2361" y="6837"/>
                </a:lnTo>
                <a:lnTo>
                  <a:pt x="2385" y="6764"/>
                </a:lnTo>
                <a:lnTo>
                  <a:pt x="2385" y="6691"/>
                </a:lnTo>
                <a:lnTo>
                  <a:pt x="2361" y="6667"/>
                </a:lnTo>
                <a:lnTo>
                  <a:pt x="2337" y="6643"/>
                </a:lnTo>
                <a:lnTo>
                  <a:pt x="2312" y="6643"/>
                </a:lnTo>
                <a:lnTo>
                  <a:pt x="2312" y="5280"/>
                </a:lnTo>
                <a:lnTo>
                  <a:pt x="2312" y="4283"/>
                </a:lnTo>
                <a:lnTo>
                  <a:pt x="2288" y="3285"/>
                </a:lnTo>
                <a:lnTo>
                  <a:pt x="2312" y="2823"/>
                </a:lnTo>
                <a:lnTo>
                  <a:pt x="2361" y="2701"/>
                </a:lnTo>
                <a:lnTo>
                  <a:pt x="2385" y="2531"/>
                </a:lnTo>
                <a:lnTo>
                  <a:pt x="2434" y="2214"/>
                </a:lnTo>
                <a:lnTo>
                  <a:pt x="2458" y="1582"/>
                </a:lnTo>
                <a:lnTo>
                  <a:pt x="2458" y="1387"/>
                </a:lnTo>
                <a:lnTo>
                  <a:pt x="2434" y="1192"/>
                </a:lnTo>
                <a:lnTo>
                  <a:pt x="2410" y="998"/>
                </a:lnTo>
                <a:lnTo>
                  <a:pt x="2337" y="827"/>
                </a:lnTo>
                <a:lnTo>
                  <a:pt x="2264" y="657"/>
                </a:lnTo>
                <a:lnTo>
                  <a:pt x="2166" y="487"/>
                </a:lnTo>
                <a:lnTo>
                  <a:pt x="2045" y="341"/>
                </a:lnTo>
                <a:lnTo>
                  <a:pt x="1899" y="219"/>
                </a:lnTo>
                <a:lnTo>
                  <a:pt x="1753" y="122"/>
                </a:lnTo>
                <a:lnTo>
                  <a:pt x="1583" y="49"/>
                </a:lnTo>
                <a:lnTo>
                  <a:pt x="143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7" name="Google Shape;617;p48"/>
          <p:cNvSpPr/>
          <p:nvPr/>
        </p:nvSpPr>
        <p:spPr>
          <a:xfrm>
            <a:off x="6893238" y="1775525"/>
            <a:ext cx="323899" cy="208927"/>
          </a:xfrm>
          <a:custGeom>
            <a:avLst/>
            <a:gdLst/>
            <a:ahLst/>
            <a:cxnLst/>
            <a:rect l="l" t="t" r="r" b="b"/>
            <a:pathLst>
              <a:path w="19126" h="12337" extrusionOk="0">
                <a:moveTo>
                  <a:pt x="9733" y="463"/>
                </a:moveTo>
                <a:lnTo>
                  <a:pt x="9831" y="511"/>
                </a:lnTo>
                <a:lnTo>
                  <a:pt x="9904" y="560"/>
                </a:lnTo>
                <a:lnTo>
                  <a:pt x="9758" y="584"/>
                </a:lnTo>
                <a:lnTo>
                  <a:pt x="9709" y="633"/>
                </a:lnTo>
                <a:lnTo>
                  <a:pt x="9660" y="682"/>
                </a:lnTo>
                <a:lnTo>
                  <a:pt x="9612" y="755"/>
                </a:lnTo>
                <a:lnTo>
                  <a:pt x="9612" y="828"/>
                </a:lnTo>
                <a:lnTo>
                  <a:pt x="9636" y="852"/>
                </a:lnTo>
                <a:lnTo>
                  <a:pt x="9685" y="925"/>
                </a:lnTo>
                <a:lnTo>
                  <a:pt x="9782" y="974"/>
                </a:lnTo>
                <a:lnTo>
                  <a:pt x="9977" y="1022"/>
                </a:lnTo>
                <a:lnTo>
                  <a:pt x="10147" y="1071"/>
                </a:lnTo>
                <a:lnTo>
                  <a:pt x="10147" y="1193"/>
                </a:lnTo>
                <a:lnTo>
                  <a:pt x="9879" y="1120"/>
                </a:lnTo>
                <a:lnTo>
                  <a:pt x="9612" y="1095"/>
                </a:lnTo>
                <a:lnTo>
                  <a:pt x="9563" y="1095"/>
                </a:lnTo>
                <a:lnTo>
                  <a:pt x="9563" y="1144"/>
                </a:lnTo>
                <a:lnTo>
                  <a:pt x="9587" y="1266"/>
                </a:lnTo>
                <a:lnTo>
                  <a:pt x="9660" y="1363"/>
                </a:lnTo>
                <a:lnTo>
                  <a:pt x="9758" y="1436"/>
                </a:lnTo>
                <a:lnTo>
                  <a:pt x="9879" y="1485"/>
                </a:lnTo>
                <a:lnTo>
                  <a:pt x="10001" y="1509"/>
                </a:lnTo>
                <a:lnTo>
                  <a:pt x="10098" y="1558"/>
                </a:lnTo>
                <a:lnTo>
                  <a:pt x="10123" y="1558"/>
                </a:lnTo>
                <a:lnTo>
                  <a:pt x="10098" y="1655"/>
                </a:lnTo>
                <a:lnTo>
                  <a:pt x="10074" y="1704"/>
                </a:lnTo>
                <a:lnTo>
                  <a:pt x="9952" y="1631"/>
                </a:lnTo>
                <a:lnTo>
                  <a:pt x="9831" y="1606"/>
                </a:lnTo>
                <a:lnTo>
                  <a:pt x="9636" y="1533"/>
                </a:lnTo>
                <a:lnTo>
                  <a:pt x="9563" y="1460"/>
                </a:lnTo>
                <a:lnTo>
                  <a:pt x="9539" y="1436"/>
                </a:lnTo>
                <a:lnTo>
                  <a:pt x="9490" y="1412"/>
                </a:lnTo>
                <a:lnTo>
                  <a:pt x="9417" y="1412"/>
                </a:lnTo>
                <a:lnTo>
                  <a:pt x="9368" y="1460"/>
                </a:lnTo>
                <a:lnTo>
                  <a:pt x="9368" y="1509"/>
                </a:lnTo>
                <a:lnTo>
                  <a:pt x="9368" y="1582"/>
                </a:lnTo>
                <a:lnTo>
                  <a:pt x="9368" y="1631"/>
                </a:lnTo>
                <a:lnTo>
                  <a:pt x="9441" y="1728"/>
                </a:lnTo>
                <a:lnTo>
                  <a:pt x="9514" y="1801"/>
                </a:lnTo>
                <a:lnTo>
                  <a:pt x="9320" y="1704"/>
                </a:lnTo>
                <a:lnTo>
                  <a:pt x="9222" y="1631"/>
                </a:lnTo>
                <a:lnTo>
                  <a:pt x="9174" y="1558"/>
                </a:lnTo>
                <a:lnTo>
                  <a:pt x="9125" y="1460"/>
                </a:lnTo>
                <a:lnTo>
                  <a:pt x="9101" y="1363"/>
                </a:lnTo>
                <a:lnTo>
                  <a:pt x="9101" y="1120"/>
                </a:lnTo>
                <a:lnTo>
                  <a:pt x="9125" y="925"/>
                </a:lnTo>
                <a:lnTo>
                  <a:pt x="9174" y="755"/>
                </a:lnTo>
                <a:lnTo>
                  <a:pt x="9222" y="682"/>
                </a:lnTo>
                <a:lnTo>
                  <a:pt x="9295" y="609"/>
                </a:lnTo>
                <a:lnTo>
                  <a:pt x="9368" y="584"/>
                </a:lnTo>
                <a:lnTo>
                  <a:pt x="9393" y="560"/>
                </a:lnTo>
                <a:lnTo>
                  <a:pt x="9490" y="560"/>
                </a:lnTo>
                <a:lnTo>
                  <a:pt x="9587" y="511"/>
                </a:lnTo>
                <a:lnTo>
                  <a:pt x="9636" y="487"/>
                </a:lnTo>
                <a:lnTo>
                  <a:pt x="9733" y="463"/>
                </a:lnTo>
                <a:close/>
                <a:moveTo>
                  <a:pt x="1022" y="2823"/>
                </a:moveTo>
                <a:lnTo>
                  <a:pt x="1168" y="2871"/>
                </a:lnTo>
                <a:lnTo>
                  <a:pt x="1314" y="2944"/>
                </a:lnTo>
                <a:lnTo>
                  <a:pt x="1071" y="2969"/>
                </a:lnTo>
                <a:lnTo>
                  <a:pt x="998" y="3017"/>
                </a:lnTo>
                <a:lnTo>
                  <a:pt x="974" y="3066"/>
                </a:lnTo>
                <a:lnTo>
                  <a:pt x="998" y="3139"/>
                </a:lnTo>
                <a:lnTo>
                  <a:pt x="1022" y="3188"/>
                </a:lnTo>
                <a:lnTo>
                  <a:pt x="1193" y="3236"/>
                </a:lnTo>
                <a:lnTo>
                  <a:pt x="1363" y="3285"/>
                </a:lnTo>
                <a:lnTo>
                  <a:pt x="1631" y="3334"/>
                </a:lnTo>
                <a:lnTo>
                  <a:pt x="1655" y="3455"/>
                </a:lnTo>
                <a:lnTo>
                  <a:pt x="1655" y="3577"/>
                </a:lnTo>
                <a:lnTo>
                  <a:pt x="1339" y="3504"/>
                </a:lnTo>
                <a:lnTo>
                  <a:pt x="1120" y="3455"/>
                </a:lnTo>
                <a:lnTo>
                  <a:pt x="998" y="3431"/>
                </a:lnTo>
                <a:lnTo>
                  <a:pt x="876" y="3455"/>
                </a:lnTo>
                <a:lnTo>
                  <a:pt x="828" y="3480"/>
                </a:lnTo>
                <a:lnTo>
                  <a:pt x="828" y="3528"/>
                </a:lnTo>
                <a:lnTo>
                  <a:pt x="852" y="3601"/>
                </a:lnTo>
                <a:lnTo>
                  <a:pt x="876" y="3650"/>
                </a:lnTo>
                <a:lnTo>
                  <a:pt x="998" y="3747"/>
                </a:lnTo>
                <a:lnTo>
                  <a:pt x="1144" y="3820"/>
                </a:lnTo>
                <a:lnTo>
                  <a:pt x="1290" y="3869"/>
                </a:lnTo>
                <a:lnTo>
                  <a:pt x="1071" y="3869"/>
                </a:lnTo>
                <a:lnTo>
                  <a:pt x="974" y="3845"/>
                </a:lnTo>
                <a:lnTo>
                  <a:pt x="876" y="3820"/>
                </a:lnTo>
                <a:lnTo>
                  <a:pt x="779" y="3772"/>
                </a:lnTo>
                <a:lnTo>
                  <a:pt x="682" y="3699"/>
                </a:lnTo>
                <a:lnTo>
                  <a:pt x="609" y="3626"/>
                </a:lnTo>
                <a:lnTo>
                  <a:pt x="536" y="3553"/>
                </a:lnTo>
                <a:lnTo>
                  <a:pt x="487" y="3455"/>
                </a:lnTo>
                <a:lnTo>
                  <a:pt x="439" y="3334"/>
                </a:lnTo>
                <a:lnTo>
                  <a:pt x="414" y="3212"/>
                </a:lnTo>
                <a:lnTo>
                  <a:pt x="414" y="3090"/>
                </a:lnTo>
                <a:lnTo>
                  <a:pt x="414" y="3017"/>
                </a:lnTo>
                <a:lnTo>
                  <a:pt x="463" y="2969"/>
                </a:lnTo>
                <a:lnTo>
                  <a:pt x="560" y="2871"/>
                </a:lnTo>
                <a:lnTo>
                  <a:pt x="779" y="2871"/>
                </a:lnTo>
                <a:lnTo>
                  <a:pt x="901" y="2847"/>
                </a:lnTo>
                <a:lnTo>
                  <a:pt x="1022" y="2823"/>
                </a:lnTo>
                <a:close/>
                <a:moveTo>
                  <a:pt x="18250" y="2677"/>
                </a:moveTo>
                <a:lnTo>
                  <a:pt x="18323" y="2701"/>
                </a:lnTo>
                <a:lnTo>
                  <a:pt x="18371" y="2725"/>
                </a:lnTo>
                <a:lnTo>
                  <a:pt x="18225" y="2774"/>
                </a:lnTo>
                <a:lnTo>
                  <a:pt x="18201" y="2798"/>
                </a:lnTo>
                <a:lnTo>
                  <a:pt x="18201" y="2823"/>
                </a:lnTo>
                <a:lnTo>
                  <a:pt x="18201" y="2847"/>
                </a:lnTo>
                <a:lnTo>
                  <a:pt x="18225" y="2871"/>
                </a:lnTo>
                <a:lnTo>
                  <a:pt x="18323" y="2944"/>
                </a:lnTo>
                <a:lnTo>
                  <a:pt x="18396" y="2969"/>
                </a:lnTo>
                <a:lnTo>
                  <a:pt x="18493" y="2993"/>
                </a:lnTo>
                <a:lnTo>
                  <a:pt x="18590" y="3017"/>
                </a:lnTo>
                <a:lnTo>
                  <a:pt x="18639" y="3139"/>
                </a:lnTo>
                <a:lnTo>
                  <a:pt x="18663" y="3261"/>
                </a:lnTo>
                <a:lnTo>
                  <a:pt x="18444" y="3236"/>
                </a:lnTo>
                <a:lnTo>
                  <a:pt x="18250" y="3139"/>
                </a:lnTo>
                <a:lnTo>
                  <a:pt x="18152" y="3115"/>
                </a:lnTo>
                <a:lnTo>
                  <a:pt x="18031" y="3115"/>
                </a:lnTo>
                <a:lnTo>
                  <a:pt x="18006" y="3139"/>
                </a:lnTo>
                <a:lnTo>
                  <a:pt x="17982" y="3188"/>
                </a:lnTo>
                <a:lnTo>
                  <a:pt x="17982" y="3261"/>
                </a:lnTo>
                <a:lnTo>
                  <a:pt x="18006" y="3309"/>
                </a:lnTo>
                <a:lnTo>
                  <a:pt x="18104" y="3407"/>
                </a:lnTo>
                <a:lnTo>
                  <a:pt x="18201" y="3480"/>
                </a:lnTo>
                <a:lnTo>
                  <a:pt x="18323" y="3528"/>
                </a:lnTo>
                <a:lnTo>
                  <a:pt x="18493" y="3601"/>
                </a:lnTo>
                <a:lnTo>
                  <a:pt x="18663" y="3626"/>
                </a:lnTo>
                <a:lnTo>
                  <a:pt x="18615" y="3796"/>
                </a:lnTo>
                <a:lnTo>
                  <a:pt x="18590" y="3820"/>
                </a:lnTo>
                <a:lnTo>
                  <a:pt x="18420" y="3747"/>
                </a:lnTo>
                <a:lnTo>
                  <a:pt x="18250" y="3674"/>
                </a:lnTo>
                <a:lnTo>
                  <a:pt x="18055" y="3601"/>
                </a:lnTo>
                <a:lnTo>
                  <a:pt x="17860" y="3528"/>
                </a:lnTo>
                <a:lnTo>
                  <a:pt x="17812" y="3528"/>
                </a:lnTo>
                <a:lnTo>
                  <a:pt x="17763" y="3577"/>
                </a:lnTo>
                <a:lnTo>
                  <a:pt x="17739" y="3626"/>
                </a:lnTo>
                <a:lnTo>
                  <a:pt x="17763" y="3674"/>
                </a:lnTo>
                <a:lnTo>
                  <a:pt x="17860" y="3796"/>
                </a:lnTo>
                <a:lnTo>
                  <a:pt x="17982" y="3918"/>
                </a:lnTo>
                <a:lnTo>
                  <a:pt x="18128" y="3991"/>
                </a:lnTo>
                <a:lnTo>
                  <a:pt x="18274" y="4064"/>
                </a:lnTo>
                <a:lnTo>
                  <a:pt x="18055" y="4064"/>
                </a:lnTo>
                <a:lnTo>
                  <a:pt x="17836" y="3991"/>
                </a:lnTo>
                <a:lnTo>
                  <a:pt x="17739" y="3942"/>
                </a:lnTo>
                <a:lnTo>
                  <a:pt x="17666" y="3893"/>
                </a:lnTo>
                <a:lnTo>
                  <a:pt x="17593" y="3820"/>
                </a:lnTo>
                <a:lnTo>
                  <a:pt x="17520" y="3747"/>
                </a:lnTo>
                <a:lnTo>
                  <a:pt x="17495" y="3674"/>
                </a:lnTo>
                <a:lnTo>
                  <a:pt x="17471" y="3577"/>
                </a:lnTo>
                <a:lnTo>
                  <a:pt x="17447" y="3407"/>
                </a:lnTo>
                <a:lnTo>
                  <a:pt x="17471" y="3236"/>
                </a:lnTo>
                <a:lnTo>
                  <a:pt x="17544" y="3066"/>
                </a:lnTo>
                <a:lnTo>
                  <a:pt x="17666" y="2896"/>
                </a:lnTo>
                <a:lnTo>
                  <a:pt x="17812" y="2774"/>
                </a:lnTo>
                <a:lnTo>
                  <a:pt x="17958" y="2701"/>
                </a:lnTo>
                <a:lnTo>
                  <a:pt x="18104" y="2677"/>
                </a:lnTo>
                <a:close/>
                <a:moveTo>
                  <a:pt x="9660" y="2604"/>
                </a:moveTo>
                <a:lnTo>
                  <a:pt x="9928" y="2847"/>
                </a:lnTo>
                <a:lnTo>
                  <a:pt x="10196" y="3090"/>
                </a:lnTo>
                <a:lnTo>
                  <a:pt x="10390" y="3334"/>
                </a:lnTo>
                <a:lnTo>
                  <a:pt x="10561" y="3601"/>
                </a:lnTo>
                <a:lnTo>
                  <a:pt x="10926" y="4112"/>
                </a:lnTo>
                <a:lnTo>
                  <a:pt x="11291" y="4623"/>
                </a:lnTo>
                <a:lnTo>
                  <a:pt x="11680" y="5110"/>
                </a:lnTo>
                <a:lnTo>
                  <a:pt x="12094" y="5694"/>
                </a:lnTo>
                <a:lnTo>
                  <a:pt x="12313" y="5962"/>
                </a:lnTo>
                <a:lnTo>
                  <a:pt x="12556" y="6229"/>
                </a:lnTo>
                <a:lnTo>
                  <a:pt x="12605" y="6254"/>
                </a:lnTo>
                <a:lnTo>
                  <a:pt x="12678" y="6278"/>
                </a:lnTo>
                <a:lnTo>
                  <a:pt x="12726" y="6278"/>
                </a:lnTo>
                <a:lnTo>
                  <a:pt x="12775" y="6254"/>
                </a:lnTo>
                <a:lnTo>
                  <a:pt x="12824" y="6229"/>
                </a:lnTo>
                <a:lnTo>
                  <a:pt x="12872" y="6181"/>
                </a:lnTo>
                <a:lnTo>
                  <a:pt x="12897" y="6132"/>
                </a:lnTo>
                <a:lnTo>
                  <a:pt x="12897" y="6083"/>
                </a:lnTo>
                <a:lnTo>
                  <a:pt x="13091" y="6059"/>
                </a:lnTo>
                <a:lnTo>
                  <a:pt x="13286" y="6035"/>
                </a:lnTo>
                <a:lnTo>
                  <a:pt x="13651" y="5889"/>
                </a:lnTo>
                <a:lnTo>
                  <a:pt x="14016" y="5718"/>
                </a:lnTo>
                <a:lnTo>
                  <a:pt x="14381" y="5572"/>
                </a:lnTo>
                <a:lnTo>
                  <a:pt x="15087" y="5353"/>
                </a:lnTo>
                <a:lnTo>
                  <a:pt x="15817" y="5134"/>
                </a:lnTo>
                <a:lnTo>
                  <a:pt x="16547" y="4915"/>
                </a:lnTo>
                <a:lnTo>
                  <a:pt x="16911" y="4794"/>
                </a:lnTo>
                <a:lnTo>
                  <a:pt x="17276" y="4648"/>
                </a:lnTo>
                <a:lnTo>
                  <a:pt x="17106" y="5037"/>
                </a:lnTo>
                <a:lnTo>
                  <a:pt x="16814" y="5207"/>
                </a:lnTo>
                <a:lnTo>
                  <a:pt x="16474" y="5329"/>
                </a:lnTo>
                <a:lnTo>
                  <a:pt x="15817" y="5597"/>
                </a:lnTo>
                <a:lnTo>
                  <a:pt x="15476" y="5743"/>
                </a:lnTo>
                <a:lnTo>
                  <a:pt x="15184" y="5889"/>
                </a:lnTo>
                <a:lnTo>
                  <a:pt x="14892" y="6083"/>
                </a:lnTo>
                <a:lnTo>
                  <a:pt x="14770" y="6205"/>
                </a:lnTo>
                <a:lnTo>
                  <a:pt x="14649" y="6327"/>
                </a:lnTo>
                <a:lnTo>
                  <a:pt x="14624" y="6327"/>
                </a:lnTo>
                <a:lnTo>
                  <a:pt x="14649" y="6351"/>
                </a:lnTo>
                <a:lnTo>
                  <a:pt x="15135" y="6205"/>
                </a:lnTo>
                <a:lnTo>
                  <a:pt x="15598" y="6059"/>
                </a:lnTo>
                <a:lnTo>
                  <a:pt x="16036" y="5864"/>
                </a:lnTo>
                <a:lnTo>
                  <a:pt x="16498" y="5694"/>
                </a:lnTo>
                <a:lnTo>
                  <a:pt x="16960" y="5524"/>
                </a:lnTo>
                <a:lnTo>
                  <a:pt x="16936" y="5645"/>
                </a:lnTo>
                <a:lnTo>
                  <a:pt x="16863" y="5962"/>
                </a:lnTo>
                <a:lnTo>
                  <a:pt x="16790" y="5962"/>
                </a:lnTo>
                <a:lnTo>
                  <a:pt x="16279" y="6108"/>
                </a:lnTo>
                <a:lnTo>
                  <a:pt x="15744" y="6302"/>
                </a:lnTo>
                <a:lnTo>
                  <a:pt x="15500" y="6424"/>
                </a:lnTo>
                <a:lnTo>
                  <a:pt x="15257" y="6546"/>
                </a:lnTo>
                <a:lnTo>
                  <a:pt x="15038" y="6692"/>
                </a:lnTo>
                <a:lnTo>
                  <a:pt x="14843" y="6862"/>
                </a:lnTo>
                <a:lnTo>
                  <a:pt x="14843" y="6911"/>
                </a:lnTo>
                <a:lnTo>
                  <a:pt x="14843" y="6935"/>
                </a:lnTo>
                <a:lnTo>
                  <a:pt x="14868" y="6959"/>
                </a:lnTo>
                <a:lnTo>
                  <a:pt x="14892" y="6959"/>
                </a:lnTo>
                <a:lnTo>
                  <a:pt x="15160" y="6935"/>
                </a:lnTo>
                <a:lnTo>
                  <a:pt x="15403" y="6886"/>
                </a:lnTo>
                <a:lnTo>
                  <a:pt x="15890" y="6692"/>
                </a:lnTo>
                <a:lnTo>
                  <a:pt x="16303" y="6546"/>
                </a:lnTo>
                <a:lnTo>
                  <a:pt x="16741" y="6400"/>
                </a:lnTo>
                <a:lnTo>
                  <a:pt x="16741" y="6400"/>
                </a:lnTo>
                <a:lnTo>
                  <a:pt x="16620" y="7032"/>
                </a:lnTo>
                <a:lnTo>
                  <a:pt x="16376" y="7081"/>
                </a:lnTo>
                <a:lnTo>
                  <a:pt x="16133" y="7178"/>
                </a:lnTo>
                <a:lnTo>
                  <a:pt x="15646" y="7349"/>
                </a:lnTo>
                <a:lnTo>
                  <a:pt x="15160" y="7495"/>
                </a:lnTo>
                <a:lnTo>
                  <a:pt x="14916" y="7616"/>
                </a:lnTo>
                <a:lnTo>
                  <a:pt x="14819" y="7665"/>
                </a:lnTo>
                <a:lnTo>
                  <a:pt x="14722" y="7762"/>
                </a:lnTo>
                <a:lnTo>
                  <a:pt x="14697" y="7787"/>
                </a:lnTo>
                <a:lnTo>
                  <a:pt x="14746" y="7835"/>
                </a:lnTo>
                <a:lnTo>
                  <a:pt x="14868" y="7860"/>
                </a:lnTo>
                <a:lnTo>
                  <a:pt x="14989" y="7860"/>
                </a:lnTo>
                <a:lnTo>
                  <a:pt x="15233" y="7835"/>
                </a:lnTo>
                <a:lnTo>
                  <a:pt x="15500" y="7787"/>
                </a:lnTo>
                <a:lnTo>
                  <a:pt x="15744" y="7714"/>
                </a:lnTo>
                <a:lnTo>
                  <a:pt x="16133" y="7592"/>
                </a:lnTo>
                <a:lnTo>
                  <a:pt x="16522" y="7470"/>
                </a:lnTo>
                <a:lnTo>
                  <a:pt x="16449" y="7738"/>
                </a:lnTo>
                <a:lnTo>
                  <a:pt x="16401" y="7860"/>
                </a:lnTo>
                <a:lnTo>
                  <a:pt x="15963" y="8030"/>
                </a:lnTo>
                <a:lnTo>
                  <a:pt x="15525" y="8176"/>
                </a:lnTo>
                <a:lnTo>
                  <a:pt x="15257" y="8249"/>
                </a:lnTo>
                <a:lnTo>
                  <a:pt x="15014" y="8346"/>
                </a:lnTo>
                <a:lnTo>
                  <a:pt x="14770" y="8444"/>
                </a:lnTo>
                <a:lnTo>
                  <a:pt x="14649" y="8517"/>
                </a:lnTo>
                <a:lnTo>
                  <a:pt x="14551" y="8614"/>
                </a:lnTo>
                <a:lnTo>
                  <a:pt x="14551" y="8663"/>
                </a:lnTo>
                <a:lnTo>
                  <a:pt x="14551" y="8687"/>
                </a:lnTo>
                <a:lnTo>
                  <a:pt x="14576" y="8711"/>
                </a:lnTo>
                <a:lnTo>
                  <a:pt x="14600" y="8736"/>
                </a:lnTo>
                <a:lnTo>
                  <a:pt x="14868" y="8736"/>
                </a:lnTo>
                <a:lnTo>
                  <a:pt x="15111" y="8687"/>
                </a:lnTo>
                <a:lnTo>
                  <a:pt x="15622" y="8565"/>
                </a:lnTo>
                <a:lnTo>
                  <a:pt x="15938" y="8492"/>
                </a:lnTo>
                <a:lnTo>
                  <a:pt x="16255" y="8395"/>
                </a:lnTo>
                <a:lnTo>
                  <a:pt x="16157" y="8711"/>
                </a:lnTo>
                <a:lnTo>
                  <a:pt x="15987" y="8736"/>
                </a:lnTo>
                <a:lnTo>
                  <a:pt x="15841" y="8784"/>
                </a:lnTo>
                <a:lnTo>
                  <a:pt x="15549" y="8882"/>
                </a:lnTo>
                <a:lnTo>
                  <a:pt x="15257" y="9003"/>
                </a:lnTo>
                <a:lnTo>
                  <a:pt x="14989" y="9125"/>
                </a:lnTo>
                <a:lnTo>
                  <a:pt x="14722" y="9271"/>
                </a:lnTo>
                <a:lnTo>
                  <a:pt x="14478" y="9441"/>
                </a:lnTo>
                <a:lnTo>
                  <a:pt x="14454" y="9466"/>
                </a:lnTo>
                <a:lnTo>
                  <a:pt x="14454" y="9514"/>
                </a:lnTo>
                <a:lnTo>
                  <a:pt x="14454" y="9539"/>
                </a:lnTo>
                <a:lnTo>
                  <a:pt x="14503" y="9539"/>
                </a:lnTo>
                <a:lnTo>
                  <a:pt x="14770" y="9514"/>
                </a:lnTo>
                <a:lnTo>
                  <a:pt x="15014" y="9466"/>
                </a:lnTo>
                <a:lnTo>
                  <a:pt x="15281" y="9417"/>
                </a:lnTo>
                <a:lnTo>
                  <a:pt x="15525" y="9320"/>
                </a:lnTo>
                <a:lnTo>
                  <a:pt x="16011" y="9198"/>
                </a:lnTo>
                <a:lnTo>
                  <a:pt x="15890" y="9563"/>
                </a:lnTo>
                <a:lnTo>
                  <a:pt x="15671" y="9685"/>
                </a:lnTo>
                <a:lnTo>
                  <a:pt x="15452" y="9806"/>
                </a:lnTo>
                <a:lnTo>
                  <a:pt x="12483" y="9904"/>
                </a:lnTo>
                <a:lnTo>
                  <a:pt x="9539" y="9952"/>
                </a:lnTo>
                <a:lnTo>
                  <a:pt x="7884" y="9977"/>
                </a:lnTo>
                <a:lnTo>
                  <a:pt x="6254" y="9952"/>
                </a:lnTo>
                <a:lnTo>
                  <a:pt x="4697" y="9952"/>
                </a:lnTo>
                <a:lnTo>
                  <a:pt x="3991" y="9904"/>
                </a:lnTo>
                <a:lnTo>
                  <a:pt x="3626" y="9904"/>
                </a:lnTo>
                <a:lnTo>
                  <a:pt x="3431" y="9928"/>
                </a:lnTo>
                <a:lnTo>
                  <a:pt x="3261" y="9977"/>
                </a:lnTo>
                <a:lnTo>
                  <a:pt x="2847" y="8468"/>
                </a:lnTo>
                <a:lnTo>
                  <a:pt x="2701" y="7981"/>
                </a:lnTo>
                <a:lnTo>
                  <a:pt x="2580" y="7470"/>
                </a:lnTo>
                <a:lnTo>
                  <a:pt x="2361" y="6473"/>
                </a:lnTo>
                <a:lnTo>
                  <a:pt x="2263" y="6010"/>
                </a:lnTo>
                <a:lnTo>
                  <a:pt x="2142" y="5524"/>
                </a:lnTo>
                <a:lnTo>
                  <a:pt x="1996" y="5061"/>
                </a:lnTo>
                <a:lnTo>
                  <a:pt x="1898" y="4842"/>
                </a:lnTo>
                <a:lnTo>
                  <a:pt x="1801" y="4623"/>
                </a:lnTo>
                <a:lnTo>
                  <a:pt x="1971" y="4696"/>
                </a:lnTo>
                <a:lnTo>
                  <a:pt x="2142" y="4769"/>
                </a:lnTo>
                <a:lnTo>
                  <a:pt x="2507" y="4867"/>
                </a:lnTo>
                <a:lnTo>
                  <a:pt x="3821" y="5353"/>
                </a:lnTo>
                <a:lnTo>
                  <a:pt x="4429" y="5621"/>
                </a:lnTo>
                <a:lnTo>
                  <a:pt x="5037" y="5864"/>
                </a:lnTo>
                <a:lnTo>
                  <a:pt x="5354" y="5986"/>
                </a:lnTo>
                <a:lnTo>
                  <a:pt x="5670" y="6083"/>
                </a:lnTo>
                <a:lnTo>
                  <a:pt x="6011" y="6132"/>
                </a:lnTo>
                <a:lnTo>
                  <a:pt x="6327" y="6156"/>
                </a:lnTo>
                <a:lnTo>
                  <a:pt x="6400" y="6156"/>
                </a:lnTo>
                <a:lnTo>
                  <a:pt x="6449" y="6132"/>
                </a:lnTo>
                <a:lnTo>
                  <a:pt x="6497" y="6132"/>
                </a:lnTo>
                <a:lnTo>
                  <a:pt x="6619" y="6059"/>
                </a:lnTo>
                <a:lnTo>
                  <a:pt x="6716" y="5986"/>
                </a:lnTo>
                <a:lnTo>
                  <a:pt x="6911" y="5791"/>
                </a:lnTo>
                <a:lnTo>
                  <a:pt x="7081" y="5572"/>
                </a:lnTo>
                <a:lnTo>
                  <a:pt x="7276" y="5378"/>
                </a:lnTo>
                <a:lnTo>
                  <a:pt x="7690" y="4940"/>
                </a:lnTo>
                <a:lnTo>
                  <a:pt x="8055" y="4477"/>
                </a:lnTo>
                <a:lnTo>
                  <a:pt x="8468" y="3918"/>
                </a:lnTo>
                <a:lnTo>
                  <a:pt x="8906" y="3358"/>
                </a:lnTo>
                <a:lnTo>
                  <a:pt x="9101" y="3163"/>
                </a:lnTo>
                <a:lnTo>
                  <a:pt x="9295" y="2993"/>
                </a:lnTo>
                <a:lnTo>
                  <a:pt x="9490" y="2798"/>
                </a:lnTo>
                <a:lnTo>
                  <a:pt x="9660" y="2604"/>
                </a:lnTo>
                <a:close/>
                <a:moveTo>
                  <a:pt x="15695" y="10268"/>
                </a:moveTo>
                <a:lnTo>
                  <a:pt x="15598" y="10658"/>
                </a:lnTo>
                <a:lnTo>
                  <a:pt x="15038" y="10950"/>
                </a:lnTo>
                <a:lnTo>
                  <a:pt x="14795" y="11071"/>
                </a:lnTo>
                <a:lnTo>
                  <a:pt x="14600" y="11193"/>
                </a:lnTo>
                <a:lnTo>
                  <a:pt x="14430" y="11339"/>
                </a:lnTo>
                <a:lnTo>
                  <a:pt x="14235" y="11509"/>
                </a:lnTo>
                <a:lnTo>
                  <a:pt x="14235" y="11534"/>
                </a:lnTo>
                <a:lnTo>
                  <a:pt x="14259" y="11558"/>
                </a:lnTo>
                <a:lnTo>
                  <a:pt x="14697" y="11461"/>
                </a:lnTo>
                <a:lnTo>
                  <a:pt x="14892" y="11388"/>
                </a:lnTo>
                <a:lnTo>
                  <a:pt x="15111" y="11315"/>
                </a:lnTo>
                <a:lnTo>
                  <a:pt x="15427" y="11193"/>
                </a:lnTo>
                <a:lnTo>
                  <a:pt x="15427" y="11193"/>
                </a:lnTo>
                <a:lnTo>
                  <a:pt x="15233" y="11826"/>
                </a:lnTo>
                <a:lnTo>
                  <a:pt x="14965" y="11728"/>
                </a:lnTo>
                <a:lnTo>
                  <a:pt x="14697" y="11655"/>
                </a:lnTo>
                <a:lnTo>
                  <a:pt x="14162" y="11558"/>
                </a:lnTo>
                <a:lnTo>
                  <a:pt x="13043" y="11436"/>
                </a:lnTo>
                <a:lnTo>
                  <a:pt x="12215" y="11339"/>
                </a:lnTo>
                <a:lnTo>
                  <a:pt x="11388" y="11242"/>
                </a:lnTo>
                <a:lnTo>
                  <a:pt x="10561" y="11193"/>
                </a:lnTo>
                <a:lnTo>
                  <a:pt x="9709" y="11169"/>
                </a:lnTo>
                <a:lnTo>
                  <a:pt x="8955" y="11144"/>
                </a:lnTo>
                <a:lnTo>
                  <a:pt x="8176" y="11169"/>
                </a:lnTo>
                <a:lnTo>
                  <a:pt x="7398" y="11193"/>
                </a:lnTo>
                <a:lnTo>
                  <a:pt x="6619" y="11242"/>
                </a:lnTo>
                <a:lnTo>
                  <a:pt x="5865" y="11339"/>
                </a:lnTo>
                <a:lnTo>
                  <a:pt x="5086" y="11461"/>
                </a:lnTo>
                <a:lnTo>
                  <a:pt x="4332" y="11607"/>
                </a:lnTo>
                <a:lnTo>
                  <a:pt x="3602" y="11777"/>
                </a:lnTo>
                <a:lnTo>
                  <a:pt x="3602" y="11607"/>
                </a:lnTo>
                <a:lnTo>
                  <a:pt x="3602" y="11436"/>
                </a:lnTo>
                <a:lnTo>
                  <a:pt x="3553" y="11071"/>
                </a:lnTo>
                <a:lnTo>
                  <a:pt x="3383" y="10390"/>
                </a:lnTo>
                <a:lnTo>
                  <a:pt x="3358" y="10317"/>
                </a:lnTo>
                <a:lnTo>
                  <a:pt x="3602" y="10366"/>
                </a:lnTo>
                <a:lnTo>
                  <a:pt x="4332" y="10366"/>
                </a:lnTo>
                <a:lnTo>
                  <a:pt x="5183" y="10414"/>
                </a:lnTo>
                <a:lnTo>
                  <a:pt x="9344" y="10414"/>
                </a:lnTo>
                <a:lnTo>
                  <a:pt x="11972" y="10366"/>
                </a:lnTo>
                <a:lnTo>
                  <a:pt x="14624" y="10293"/>
                </a:lnTo>
                <a:lnTo>
                  <a:pt x="14332" y="10463"/>
                </a:lnTo>
                <a:lnTo>
                  <a:pt x="14065" y="10658"/>
                </a:lnTo>
                <a:lnTo>
                  <a:pt x="14040" y="10682"/>
                </a:lnTo>
                <a:lnTo>
                  <a:pt x="14040" y="10731"/>
                </a:lnTo>
                <a:lnTo>
                  <a:pt x="14065" y="10755"/>
                </a:lnTo>
                <a:lnTo>
                  <a:pt x="14089" y="10779"/>
                </a:lnTo>
                <a:lnTo>
                  <a:pt x="14284" y="10779"/>
                </a:lnTo>
                <a:lnTo>
                  <a:pt x="14454" y="10755"/>
                </a:lnTo>
                <a:lnTo>
                  <a:pt x="14649" y="10706"/>
                </a:lnTo>
                <a:lnTo>
                  <a:pt x="14819" y="10658"/>
                </a:lnTo>
                <a:lnTo>
                  <a:pt x="15160" y="10487"/>
                </a:lnTo>
                <a:lnTo>
                  <a:pt x="15525" y="10268"/>
                </a:lnTo>
                <a:close/>
                <a:moveTo>
                  <a:pt x="9539" y="0"/>
                </a:moveTo>
                <a:lnTo>
                  <a:pt x="9417" y="49"/>
                </a:lnTo>
                <a:lnTo>
                  <a:pt x="9295" y="73"/>
                </a:lnTo>
                <a:lnTo>
                  <a:pt x="9198" y="146"/>
                </a:lnTo>
                <a:lnTo>
                  <a:pt x="9125" y="219"/>
                </a:lnTo>
                <a:lnTo>
                  <a:pt x="9076" y="317"/>
                </a:lnTo>
                <a:lnTo>
                  <a:pt x="8955" y="390"/>
                </a:lnTo>
                <a:lnTo>
                  <a:pt x="8882" y="487"/>
                </a:lnTo>
                <a:lnTo>
                  <a:pt x="8809" y="609"/>
                </a:lnTo>
                <a:lnTo>
                  <a:pt x="8736" y="755"/>
                </a:lnTo>
                <a:lnTo>
                  <a:pt x="8687" y="901"/>
                </a:lnTo>
                <a:lnTo>
                  <a:pt x="8663" y="1047"/>
                </a:lnTo>
                <a:lnTo>
                  <a:pt x="8663" y="1193"/>
                </a:lnTo>
                <a:lnTo>
                  <a:pt x="8663" y="1339"/>
                </a:lnTo>
                <a:lnTo>
                  <a:pt x="8687" y="1485"/>
                </a:lnTo>
                <a:lnTo>
                  <a:pt x="8736" y="1631"/>
                </a:lnTo>
                <a:lnTo>
                  <a:pt x="8784" y="1728"/>
                </a:lnTo>
                <a:lnTo>
                  <a:pt x="8833" y="1825"/>
                </a:lnTo>
                <a:lnTo>
                  <a:pt x="8979" y="1996"/>
                </a:lnTo>
                <a:lnTo>
                  <a:pt x="9174" y="2142"/>
                </a:lnTo>
                <a:lnTo>
                  <a:pt x="9393" y="2263"/>
                </a:lnTo>
                <a:lnTo>
                  <a:pt x="9271" y="2287"/>
                </a:lnTo>
                <a:lnTo>
                  <a:pt x="9174" y="2360"/>
                </a:lnTo>
                <a:lnTo>
                  <a:pt x="8979" y="2506"/>
                </a:lnTo>
                <a:lnTo>
                  <a:pt x="8784" y="2701"/>
                </a:lnTo>
                <a:lnTo>
                  <a:pt x="8639" y="2871"/>
                </a:lnTo>
                <a:lnTo>
                  <a:pt x="8395" y="3139"/>
                </a:lnTo>
                <a:lnTo>
                  <a:pt x="8176" y="3407"/>
                </a:lnTo>
                <a:lnTo>
                  <a:pt x="7787" y="3966"/>
                </a:lnTo>
                <a:lnTo>
                  <a:pt x="7544" y="4283"/>
                </a:lnTo>
                <a:lnTo>
                  <a:pt x="7300" y="4575"/>
                </a:lnTo>
                <a:lnTo>
                  <a:pt x="6814" y="5134"/>
                </a:lnTo>
                <a:lnTo>
                  <a:pt x="6570" y="5402"/>
                </a:lnTo>
                <a:lnTo>
                  <a:pt x="6473" y="5548"/>
                </a:lnTo>
                <a:lnTo>
                  <a:pt x="6400" y="5718"/>
                </a:lnTo>
                <a:lnTo>
                  <a:pt x="6376" y="5718"/>
                </a:lnTo>
                <a:lnTo>
                  <a:pt x="5767" y="5548"/>
                </a:lnTo>
                <a:lnTo>
                  <a:pt x="5159" y="5329"/>
                </a:lnTo>
                <a:lnTo>
                  <a:pt x="3942" y="4867"/>
                </a:lnTo>
                <a:lnTo>
                  <a:pt x="3285" y="4623"/>
                </a:lnTo>
                <a:lnTo>
                  <a:pt x="2628" y="4404"/>
                </a:lnTo>
                <a:lnTo>
                  <a:pt x="2215" y="4234"/>
                </a:lnTo>
                <a:lnTo>
                  <a:pt x="1996" y="4185"/>
                </a:lnTo>
                <a:lnTo>
                  <a:pt x="1752" y="4137"/>
                </a:lnTo>
                <a:lnTo>
                  <a:pt x="1923" y="4015"/>
                </a:lnTo>
                <a:lnTo>
                  <a:pt x="2044" y="3869"/>
                </a:lnTo>
                <a:lnTo>
                  <a:pt x="2117" y="3699"/>
                </a:lnTo>
                <a:lnTo>
                  <a:pt x="2142" y="3528"/>
                </a:lnTo>
                <a:lnTo>
                  <a:pt x="2117" y="3334"/>
                </a:lnTo>
                <a:lnTo>
                  <a:pt x="2069" y="3139"/>
                </a:lnTo>
                <a:lnTo>
                  <a:pt x="1971" y="2969"/>
                </a:lnTo>
                <a:lnTo>
                  <a:pt x="1874" y="2798"/>
                </a:lnTo>
                <a:lnTo>
                  <a:pt x="1728" y="2652"/>
                </a:lnTo>
                <a:lnTo>
                  <a:pt x="1558" y="2531"/>
                </a:lnTo>
                <a:lnTo>
                  <a:pt x="1363" y="2433"/>
                </a:lnTo>
                <a:lnTo>
                  <a:pt x="1168" y="2385"/>
                </a:lnTo>
                <a:lnTo>
                  <a:pt x="974" y="2360"/>
                </a:lnTo>
                <a:lnTo>
                  <a:pt x="755" y="2360"/>
                </a:lnTo>
                <a:lnTo>
                  <a:pt x="658" y="2385"/>
                </a:lnTo>
                <a:lnTo>
                  <a:pt x="560" y="2433"/>
                </a:lnTo>
                <a:lnTo>
                  <a:pt x="463" y="2506"/>
                </a:lnTo>
                <a:lnTo>
                  <a:pt x="414" y="2579"/>
                </a:lnTo>
                <a:lnTo>
                  <a:pt x="317" y="2604"/>
                </a:lnTo>
                <a:lnTo>
                  <a:pt x="195" y="2677"/>
                </a:lnTo>
                <a:lnTo>
                  <a:pt x="122" y="2750"/>
                </a:lnTo>
                <a:lnTo>
                  <a:pt x="49" y="2871"/>
                </a:lnTo>
                <a:lnTo>
                  <a:pt x="25" y="2944"/>
                </a:lnTo>
                <a:lnTo>
                  <a:pt x="1" y="3042"/>
                </a:lnTo>
                <a:lnTo>
                  <a:pt x="1" y="3261"/>
                </a:lnTo>
                <a:lnTo>
                  <a:pt x="25" y="3455"/>
                </a:lnTo>
                <a:lnTo>
                  <a:pt x="98" y="3626"/>
                </a:lnTo>
                <a:lnTo>
                  <a:pt x="195" y="3820"/>
                </a:lnTo>
                <a:lnTo>
                  <a:pt x="341" y="3991"/>
                </a:lnTo>
                <a:lnTo>
                  <a:pt x="487" y="4112"/>
                </a:lnTo>
                <a:lnTo>
                  <a:pt x="658" y="4210"/>
                </a:lnTo>
                <a:lnTo>
                  <a:pt x="828" y="4283"/>
                </a:lnTo>
                <a:lnTo>
                  <a:pt x="1022" y="4307"/>
                </a:lnTo>
                <a:lnTo>
                  <a:pt x="1217" y="4307"/>
                </a:lnTo>
                <a:lnTo>
                  <a:pt x="1436" y="4258"/>
                </a:lnTo>
                <a:lnTo>
                  <a:pt x="1436" y="4331"/>
                </a:lnTo>
                <a:lnTo>
                  <a:pt x="1387" y="4356"/>
                </a:lnTo>
                <a:lnTo>
                  <a:pt x="1363" y="4404"/>
                </a:lnTo>
                <a:lnTo>
                  <a:pt x="1339" y="4453"/>
                </a:lnTo>
                <a:lnTo>
                  <a:pt x="1339" y="4526"/>
                </a:lnTo>
                <a:lnTo>
                  <a:pt x="1436" y="5013"/>
                </a:lnTo>
                <a:lnTo>
                  <a:pt x="1582" y="5475"/>
                </a:lnTo>
                <a:lnTo>
                  <a:pt x="1728" y="5962"/>
                </a:lnTo>
                <a:lnTo>
                  <a:pt x="1850" y="6448"/>
                </a:lnTo>
                <a:lnTo>
                  <a:pt x="2069" y="7446"/>
                </a:lnTo>
                <a:lnTo>
                  <a:pt x="2190" y="7957"/>
                </a:lnTo>
                <a:lnTo>
                  <a:pt x="2312" y="8468"/>
                </a:lnTo>
                <a:lnTo>
                  <a:pt x="2799" y="10244"/>
                </a:lnTo>
                <a:lnTo>
                  <a:pt x="2896" y="10633"/>
                </a:lnTo>
                <a:lnTo>
                  <a:pt x="2969" y="11071"/>
                </a:lnTo>
                <a:lnTo>
                  <a:pt x="3042" y="11485"/>
                </a:lnTo>
                <a:lnTo>
                  <a:pt x="3139" y="11899"/>
                </a:lnTo>
                <a:lnTo>
                  <a:pt x="3164" y="11947"/>
                </a:lnTo>
                <a:lnTo>
                  <a:pt x="3188" y="11972"/>
                </a:lnTo>
                <a:lnTo>
                  <a:pt x="3285" y="12045"/>
                </a:lnTo>
                <a:lnTo>
                  <a:pt x="3334" y="12069"/>
                </a:lnTo>
                <a:lnTo>
                  <a:pt x="3383" y="12093"/>
                </a:lnTo>
                <a:lnTo>
                  <a:pt x="3650" y="12118"/>
                </a:lnTo>
                <a:lnTo>
                  <a:pt x="3894" y="12118"/>
                </a:lnTo>
                <a:lnTo>
                  <a:pt x="4161" y="12069"/>
                </a:lnTo>
                <a:lnTo>
                  <a:pt x="4429" y="12020"/>
                </a:lnTo>
                <a:lnTo>
                  <a:pt x="4818" y="11923"/>
                </a:lnTo>
                <a:lnTo>
                  <a:pt x="5208" y="11874"/>
                </a:lnTo>
                <a:lnTo>
                  <a:pt x="5986" y="11777"/>
                </a:lnTo>
                <a:lnTo>
                  <a:pt x="6765" y="11704"/>
                </a:lnTo>
                <a:lnTo>
                  <a:pt x="7568" y="11655"/>
                </a:lnTo>
                <a:lnTo>
                  <a:pt x="8347" y="11631"/>
                </a:lnTo>
                <a:lnTo>
                  <a:pt x="9149" y="11607"/>
                </a:lnTo>
                <a:lnTo>
                  <a:pt x="9952" y="11631"/>
                </a:lnTo>
                <a:lnTo>
                  <a:pt x="10731" y="11655"/>
                </a:lnTo>
                <a:lnTo>
                  <a:pt x="11534" y="11728"/>
                </a:lnTo>
                <a:lnTo>
                  <a:pt x="12313" y="11801"/>
                </a:lnTo>
                <a:lnTo>
                  <a:pt x="13116" y="11899"/>
                </a:lnTo>
                <a:lnTo>
                  <a:pt x="13919" y="12020"/>
                </a:lnTo>
                <a:lnTo>
                  <a:pt x="14600" y="12118"/>
                </a:lnTo>
                <a:lnTo>
                  <a:pt x="14941" y="12215"/>
                </a:lnTo>
                <a:lnTo>
                  <a:pt x="15257" y="12312"/>
                </a:lnTo>
                <a:lnTo>
                  <a:pt x="15354" y="12337"/>
                </a:lnTo>
                <a:lnTo>
                  <a:pt x="15452" y="12312"/>
                </a:lnTo>
                <a:lnTo>
                  <a:pt x="15525" y="12264"/>
                </a:lnTo>
                <a:lnTo>
                  <a:pt x="15598" y="12191"/>
                </a:lnTo>
                <a:lnTo>
                  <a:pt x="15622" y="12142"/>
                </a:lnTo>
                <a:lnTo>
                  <a:pt x="15671" y="12093"/>
                </a:lnTo>
                <a:lnTo>
                  <a:pt x="16011" y="10950"/>
                </a:lnTo>
                <a:lnTo>
                  <a:pt x="16352" y="9806"/>
                </a:lnTo>
                <a:lnTo>
                  <a:pt x="16401" y="9758"/>
                </a:lnTo>
                <a:lnTo>
                  <a:pt x="16425" y="9685"/>
                </a:lnTo>
                <a:lnTo>
                  <a:pt x="16449" y="9612"/>
                </a:lnTo>
                <a:lnTo>
                  <a:pt x="16425" y="9539"/>
                </a:lnTo>
                <a:lnTo>
                  <a:pt x="16863" y="8006"/>
                </a:lnTo>
                <a:lnTo>
                  <a:pt x="17009" y="7519"/>
                </a:lnTo>
                <a:lnTo>
                  <a:pt x="17106" y="7032"/>
                </a:lnTo>
                <a:lnTo>
                  <a:pt x="17325" y="6059"/>
                </a:lnTo>
                <a:lnTo>
                  <a:pt x="17422" y="5645"/>
                </a:lnTo>
                <a:lnTo>
                  <a:pt x="17544" y="5256"/>
                </a:lnTo>
                <a:lnTo>
                  <a:pt x="17836" y="4477"/>
                </a:lnTo>
                <a:lnTo>
                  <a:pt x="17982" y="4526"/>
                </a:lnTo>
                <a:lnTo>
                  <a:pt x="18274" y="4526"/>
                </a:lnTo>
                <a:lnTo>
                  <a:pt x="18420" y="4502"/>
                </a:lnTo>
                <a:lnTo>
                  <a:pt x="18566" y="4453"/>
                </a:lnTo>
                <a:lnTo>
                  <a:pt x="18688" y="4380"/>
                </a:lnTo>
                <a:lnTo>
                  <a:pt x="18809" y="4307"/>
                </a:lnTo>
                <a:lnTo>
                  <a:pt x="18907" y="4185"/>
                </a:lnTo>
                <a:lnTo>
                  <a:pt x="19004" y="4015"/>
                </a:lnTo>
                <a:lnTo>
                  <a:pt x="19077" y="3845"/>
                </a:lnTo>
                <a:lnTo>
                  <a:pt x="19101" y="3650"/>
                </a:lnTo>
                <a:lnTo>
                  <a:pt x="19126" y="3455"/>
                </a:lnTo>
                <a:lnTo>
                  <a:pt x="19101" y="3261"/>
                </a:lnTo>
                <a:lnTo>
                  <a:pt x="19077" y="3066"/>
                </a:lnTo>
                <a:lnTo>
                  <a:pt x="19004" y="2871"/>
                </a:lnTo>
                <a:lnTo>
                  <a:pt x="18931" y="2701"/>
                </a:lnTo>
                <a:lnTo>
                  <a:pt x="18809" y="2531"/>
                </a:lnTo>
                <a:lnTo>
                  <a:pt x="18639" y="2385"/>
                </a:lnTo>
                <a:lnTo>
                  <a:pt x="18444" y="2287"/>
                </a:lnTo>
                <a:lnTo>
                  <a:pt x="18250" y="2239"/>
                </a:lnTo>
                <a:lnTo>
                  <a:pt x="18055" y="2214"/>
                </a:lnTo>
                <a:lnTo>
                  <a:pt x="17836" y="2263"/>
                </a:lnTo>
                <a:lnTo>
                  <a:pt x="17739" y="2287"/>
                </a:lnTo>
                <a:lnTo>
                  <a:pt x="17641" y="2360"/>
                </a:lnTo>
                <a:lnTo>
                  <a:pt x="17568" y="2409"/>
                </a:lnTo>
                <a:lnTo>
                  <a:pt x="17495" y="2506"/>
                </a:lnTo>
                <a:lnTo>
                  <a:pt x="17447" y="2579"/>
                </a:lnTo>
                <a:lnTo>
                  <a:pt x="17447" y="2652"/>
                </a:lnTo>
                <a:lnTo>
                  <a:pt x="17301" y="2774"/>
                </a:lnTo>
                <a:lnTo>
                  <a:pt x="17179" y="2944"/>
                </a:lnTo>
                <a:lnTo>
                  <a:pt x="17106" y="3115"/>
                </a:lnTo>
                <a:lnTo>
                  <a:pt x="17057" y="3309"/>
                </a:lnTo>
                <a:lnTo>
                  <a:pt x="17033" y="3528"/>
                </a:lnTo>
                <a:lnTo>
                  <a:pt x="17057" y="3723"/>
                </a:lnTo>
                <a:lnTo>
                  <a:pt x="17106" y="3918"/>
                </a:lnTo>
                <a:lnTo>
                  <a:pt x="17203" y="4088"/>
                </a:lnTo>
                <a:lnTo>
                  <a:pt x="17252" y="4137"/>
                </a:lnTo>
                <a:lnTo>
                  <a:pt x="16522" y="4404"/>
                </a:lnTo>
                <a:lnTo>
                  <a:pt x="15768" y="4672"/>
                </a:lnTo>
                <a:lnTo>
                  <a:pt x="14235" y="5134"/>
                </a:lnTo>
                <a:lnTo>
                  <a:pt x="13870" y="5256"/>
                </a:lnTo>
                <a:lnTo>
                  <a:pt x="13481" y="5426"/>
                </a:lnTo>
                <a:lnTo>
                  <a:pt x="13116" y="5572"/>
                </a:lnTo>
                <a:lnTo>
                  <a:pt x="12726" y="5718"/>
                </a:lnTo>
                <a:lnTo>
                  <a:pt x="12532" y="5426"/>
                </a:lnTo>
                <a:lnTo>
                  <a:pt x="12337" y="5159"/>
                </a:lnTo>
                <a:lnTo>
                  <a:pt x="11923" y="4648"/>
                </a:lnTo>
                <a:lnTo>
                  <a:pt x="11485" y="4112"/>
                </a:lnTo>
                <a:lnTo>
                  <a:pt x="11072" y="3601"/>
                </a:lnTo>
                <a:lnTo>
                  <a:pt x="10853" y="3261"/>
                </a:lnTo>
                <a:lnTo>
                  <a:pt x="10585" y="2896"/>
                </a:lnTo>
                <a:lnTo>
                  <a:pt x="10415" y="2725"/>
                </a:lnTo>
                <a:lnTo>
                  <a:pt x="10269" y="2555"/>
                </a:lnTo>
                <a:lnTo>
                  <a:pt x="10098" y="2409"/>
                </a:lnTo>
                <a:lnTo>
                  <a:pt x="9904" y="2312"/>
                </a:lnTo>
                <a:lnTo>
                  <a:pt x="10025" y="2287"/>
                </a:lnTo>
                <a:lnTo>
                  <a:pt x="10147" y="2239"/>
                </a:lnTo>
                <a:lnTo>
                  <a:pt x="10269" y="2166"/>
                </a:lnTo>
                <a:lnTo>
                  <a:pt x="10366" y="2069"/>
                </a:lnTo>
                <a:lnTo>
                  <a:pt x="10488" y="1898"/>
                </a:lnTo>
                <a:lnTo>
                  <a:pt x="10561" y="1704"/>
                </a:lnTo>
                <a:lnTo>
                  <a:pt x="10609" y="1509"/>
                </a:lnTo>
                <a:lnTo>
                  <a:pt x="10634" y="1290"/>
                </a:lnTo>
                <a:lnTo>
                  <a:pt x="10609" y="1095"/>
                </a:lnTo>
                <a:lnTo>
                  <a:pt x="10585" y="876"/>
                </a:lnTo>
                <a:lnTo>
                  <a:pt x="10512" y="682"/>
                </a:lnTo>
                <a:lnTo>
                  <a:pt x="10439" y="511"/>
                </a:lnTo>
                <a:lnTo>
                  <a:pt x="10342" y="341"/>
                </a:lnTo>
                <a:lnTo>
                  <a:pt x="10196" y="195"/>
                </a:lnTo>
                <a:lnTo>
                  <a:pt x="10050" y="98"/>
                </a:lnTo>
                <a:lnTo>
                  <a:pt x="9855" y="25"/>
                </a:lnTo>
                <a:lnTo>
                  <a:pt x="975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p48"/>
          <p:cNvSpPr/>
          <p:nvPr/>
        </p:nvSpPr>
        <p:spPr>
          <a:xfrm>
            <a:off x="7362136" y="1731023"/>
            <a:ext cx="298361" cy="301646"/>
          </a:xfrm>
          <a:custGeom>
            <a:avLst/>
            <a:gdLst/>
            <a:ahLst/>
            <a:cxnLst/>
            <a:rect l="l" t="t" r="r" b="b"/>
            <a:pathLst>
              <a:path w="17618" h="17812" extrusionOk="0">
                <a:moveTo>
                  <a:pt x="8785" y="3553"/>
                </a:moveTo>
                <a:lnTo>
                  <a:pt x="8931" y="3845"/>
                </a:lnTo>
                <a:lnTo>
                  <a:pt x="9052" y="4137"/>
                </a:lnTo>
                <a:lnTo>
                  <a:pt x="9223" y="4453"/>
                </a:lnTo>
                <a:lnTo>
                  <a:pt x="9198" y="4502"/>
                </a:lnTo>
                <a:lnTo>
                  <a:pt x="9198" y="4551"/>
                </a:lnTo>
                <a:lnTo>
                  <a:pt x="9223" y="4599"/>
                </a:lnTo>
                <a:lnTo>
                  <a:pt x="9247" y="4624"/>
                </a:lnTo>
                <a:lnTo>
                  <a:pt x="9393" y="4721"/>
                </a:lnTo>
                <a:lnTo>
                  <a:pt x="9539" y="4794"/>
                </a:lnTo>
                <a:lnTo>
                  <a:pt x="9685" y="4842"/>
                </a:lnTo>
                <a:lnTo>
                  <a:pt x="9855" y="4891"/>
                </a:lnTo>
                <a:lnTo>
                  <a:pt x="10220" y="4940"/>
                </a:lnTo>
                <a:lnTo>
                  <a:pt x="10561" y="4988"/>
                </a:lnTo>
                <a:lnTo>
                  <a:pt x="10366" y="5110"/>
                </a:lnTo>
                <a:lnTo>
                  <a:pt x="10172" y="5256"/>
                </a:lnTo>
                <a:lnTo>
                  <a:pt x="10001" y="5378"/>
                </a:lnTo>
                <a:lnTo>
                  <a:pt x="9831" y="5524"/>
                </a:lnTo>
                <a:lnTo>
                  <a:pt x="9734" y="5548"/>
                </a:lnTo>
                <a:lnTo>
                  <a:pt x="9661" y="5572"/>
                </a:lnTo>
                <a:lnTo>
                  <a:pt x="9612" y="5645"/>
                </a:lnTo>
                <a:lnTo>
                  <a:pt x="9588" y="5743"/>
                </a:lnTo>
                <a:lnTo>
                  <a:pt x="9588" y="5962"/>
                </a:lnTo>
                <a:lnTo>
                  <a:pt x="9636" y="6156"/>
                </a:lnTo>
                <a:lnTo>
                  <a:pt x="9758" y="6570"/>
                </a:lnTo>
                <a:lnTo>
                  <a:pt x="9831" y="6911"/>
                </a:lnTo>
                <a:lnTo>
                  <a:pt x="9831" y="6911"/>
                </a:lnTo>
                <a:lnTo>
                  <a:pt x="9466" y="6740"/>
                </a:lnTo>
                <a:lnTo>
                  <a:pt x="9125" y="6546"/>
                </a:lnTo>
                <a:lnTo>
                  <a:pt x="8979" y="6473"/>
                </a:lnTo>
                <a:lnTo>
                  <a:pt x="8785" y="6400"/>
                </a:lnTo>
                <a:lnTo>
                  <a:pt x="8687" y="6400"/>
                </a:lnTo>
                <a:lnTo>
                  <a:pt x="8614" y="6473"/>
                </a:lnTo>
                <a:lnTo>
                  <a:pt x="8444" y="6497"/>
                </a:lnTo>
                <a:lnTo>
                  <a:pt x="8274" y="6570"/>
                </a:lnTo>
                <a:lnTo>
                  <a:pt x="7957" y="6765"/>
                </a:lnTo>
                <a:lnTo>
                  <a:pt x="7592" y="6984"/>
                </a:lnTo>
                <a:lnTo>
                  <a:pt x="7714" y="6351"/>
                </a:lnTo>
                <a:lnTo>
                  <a:pt x="7787" y="6083"/>
                </a:lnTo>
                <a:lnTo>
                  <a:pt x="7836" y="6083"/>
                </a:lnTo>
                <a:lnTo>
                  <a:pt x="7909" y="6059"/>
                </a:lnTo>
                <a:lnTo>
                  <a:pt x="7957" y="6035"/>
                </a:lnTo>
                <a:lnTo>
                  <a:pt x="8006" y="5986"/>
                </a:lnTo>
                <a:lnTo>
                  <a:pt x="8030" y="5937"/>
                </a:lnTo>
                <a:lnTo>
                  <a:pt x="8030" y="5889"/>
                </a:lnTo>
                <a:lnTo>
                  <a:pt x="8030" y="5816"/>
                </a:lnTo>
                <a:lnTo>
                  <a:pt x="8006" y="5767"/>
                </a:lnTo>
                <a:lnTo>
                  <a:pt x="7860" y="5572"/>
                </a:lnTo>
                <a:lnTo>
                  <a:pt x="7690" y="5426"/>
                </a:lnTo>
                <a:lnTo>
                  <a:pt x="7300" y="5159"/>
                </a:lnTo>
                <a:lnTo>
                  <a:pt x="6960" y="4915"/>
                </a:lnTo>
                <a:lnTo>
                  <a:pt x="7057" y="4915"/>
                </a:lnTo>
                <a:lnTo>
                  <a:pt x="7325" y="4867"/>
                </a:lnTo>
                <a:lnTo>
                  <a:pt x="7592" y="4818"/>
                </a:lnTo>
                <a:lnTo>
                  <a:pt x="7884" y="4745"/>
                </a:lnTo>
                <a:lnTo>
                  <a:pt x="8006" y="4721"/>
                </a:lnTo>
                <a:lnTo>
                  <a:pt x="8128" y="4648"/>
                </a:lnTo>
                <a:lnTo>
                  <a:pt x="8201" y="4599"/>
                </a:lnTo>
                <a:lnTo>
                  <a:pt x="8225" y="4526"/>
                </a:lnTo>
                <a:lnTo>
                  <a:pt x="8298" y="4453"/>
                </a:lnTo>
                <a:lnTo>
                  <a:pt x="8371" y="4380"/>
                </a:lnTo>
                <a:lnTo>
                  <a:pt x="8493" y="4186"/>
                </a:lnTo>
                <a:lnTo>
                  <a:pt x="8663" y="3821"/>
                </a:lnTo>
                <a:lnTo>
                  <a:pt x="8785" y="3553"/>
                </a:lnTo>
                <a:close/>
                <a:moveTo>
                  <a:pt x="8712" y="3042"/>
                </a:moveTo>
                <a:lnTo>
                  <a:pt x="8614" y="3091"/>
                </a:lnTo>
                <a:lnTo>
                  <a:pt x="8541" y="3139"/>
                </a:lnTo>
                <a:lnTo>
                  <a:pt x="8468" y="3237"/>
                </a:lnTo>
                <a:lnTo>
                  <a:pt x="8347" y="3431"/>
                </a:lnTo>
                <a:lnTo>
                  <a:pt x="8274" y="3602"/>
                </a:lnTo>
                <a:lnTo>
                  <a:pt x="8152" y="3821"/>
                </a:lnTo>
                <a:lnTo>
                  <a:pt x="8006" y="4040"/>
                </a:lnTo>
                <a:lnTo>
                  <a:pt x="7909" y="4161"/>
                </a:lnTo>
                <a:lnTo>
                  <a:pt x="7860" y="4234"/>
                </a:lnTo>
                <a:lnTo>
                  <a:pt x="7811" y="4307"/>
                </a:lnTo>
                <a:lnTo>
                  <a:pt x="7617" y="4356"/>
                </a:lnTo>
                <a:lnTo>
                  <a:pt x="7398" y="4405"/>
                </a:lnTo>
                <a:lnTo>
                  <a:pt x="7008" y="4526"/>
                </a:lnTo>
                <a:lnTo>
                  <a:pt x="6643" y="4575"/>
                </a:lnTo>
                <a:lnTo>
                  <a:pt x="6546" y="4599"/>
                </a:lnTo>
                <a:lnTo>
                  <a:pt x="6449" y="4648"/>
                </a:lnTo>
                <a:lnTo>
                  <a:pt x="6400" y="4697"/>
                </a:lnTo>
                <a:lnTo>
                  <a:pt x="6376" y="4745"/>
                </a:lnTo>
                <a:lnTo>
                  <a:pt x="6400" y="4818"/>
                </a:lnTo>
                <a:lnTo>
                  <a:pt x="6449" y="4867"/>
                </a:lnTo>
                <a:lnTo>
                  <a:pt x="6449" y="4940"/>
                </a:lnTo>
                <a:lnTo>
                  <a:pt x="6497" y="5013"/>
                </a:lnTo>
                <a:lnTo>
                  <a:pt x="6619" y="5159"/>
                </a:lnTo>
                <a:lnTo>
                  <a:pt x="6741" y="5280"/>
                </a:lnTo>
                <a:lnTo>
                  <a:pt x="6887" y="5378"/>
                </a:lnTo>
                <a:lnTo>
                  <a:pt x="7495" y="5889"/>
                </a:lnTo>
                <a:lnTo>
                  <a:pt x="7446" y="5962"/>
                </a:lnTo>
                <a:lnTo>
                  <a:pt x="7398" y="6059"/>
                </a:lnTo>
                <a:lnTo>
                  <a:pt x="7325" y="6229"/>
                </a:lnTo>
                <a:lnTo>
                  <a:pt x="7179" y="6765"/>
                </a:lnTo>
                <a:lnTo>
                  <a:pt x="7057" y="7300"/>
                </a:lnTo>
                <a:lnTo>
                  <a:pt x="7057" y="7397"/>
                </a:lnTo>
                <a:lnTo>
                  <a:pt x="7106" y="7470"/>
                </a:lnTo>
                <a:lnTo>
                  <a:pt x="7154" y="7519"/>
                </a:lnTo>
                <a:lnTo>
                  <a:pt x="7203" y="7543"/>
                </a:lnTo>
                <a:lnTo>
                  <a:pt x="7276" y="7568"/>
                </a:lnTo>
                <a:lnTo>
                  <a:pt x="7349" y="7543"/>
                </a:lnTo>
                <a:lnTo>
                  <a:pt x="7422" y="7519"/>
                </a:lnTo>
                <a:lnTo>
                  <a:pt x="7471" y="7446"/>
                </a:lnTo>
                <a:lnTo>
                  <a:pt x="7617" y="7397"/>
                </a:lnTo>
                <a:lnTo>
                  <a:pt x="7763" y="7324"/>
                </a:lnTo>
                <a:lnTo>
                  <a:pt x="8030" y="7178"/>
                </a:lnTo>
                <a:lnTo>
                  <a:pt x="8371" y="7032"/>
                </a:lnTo>
                <a:lnTo>
                  <a:pt x="8541" y="6935"/>
                </a:lnTo>
                <a:lnTo>
                  <a:pt x="8712" y="6838"/>
                </a:lnTo>
                <a:lnTo>
                  <a:pt x="8736" y="6838"/>
                </a:lnTo>
                <a:lnTo>
                  <a:pt x="8833" y="6935"/>
                </a:lnTo>
                <a:lnTo>
                  <a:pt x="8955" y="7008"/>
                </a:lnTo>
                <a:lnTo>
                  <a:pt x="9174" y="7130"/>
                </a:lnTo>
                <a:lnTo>
                  <a:pt x="9369" y="7251"/>
                </a:lnTo>
                <a:lnTo>
                  <a:pt x="9612" y="7373"/>
                </a:lnTo>
                <a:lnTo>
                  <a:pt x="9855" y="7446"/>
                </a:lnTo>
                <a:lnTo>
                  <a:pt x="10074" y="7519"/>
                </a:lnTo>
                <a:lnTo>
                  <a:pt x="10147" y="7495"/>
                </a:lnTo>
                <a:lnTo>
                  <a:pt x="10220" y="7470"/>
                </a:lnTo>
                <a:lnTo>
                  <a:pt x="10269" y="7446"/>
                </a:lnTo>
                <a:lnTo>
                  <a:pt x="10293" y="7373"/>
                </a:lnTo>
                <a:lnTo>
                  <a:pt x="10293" y="7324"/>
                </a:lnTo>
                <a:lnTo>
                  <a:pt x="10293" y="7251"/>
                </a:lnTo>
                <a:lnTo>
                  <a:pt x="10293" y="7178"/>
                </a:lnTo>
                <a:lnTo>
                  <a:pt x="10245" y="7130"/>
                </a:lnTo>
                <a:lnTo>
                  <a:pt x="10269" y="7032"/>
                </a:lnTo>
                <a:lnTo>
                  <a:pt x="10269" y="6935"/>
                </a:lnTo>
                <a:lnTo>
                  <a:pt x="10245" y="6716"/>
                </a:lnTo>
                <a:lnTo>
                  <a:pt x="10196" y="6497"/>
                </a:lnTo>
                <a:lnTo>
                  <a:pt x="10123" y="6278"/>
                </a:lnTo>
                <a:lnTo>
                  <a:pt x="10074" y="6059"/>
                </a:lnTo>
                <a:lnTo>
                  <a:pt x="10050" y="5840"/>
                </a:lnTo>
                <a:lnTo>
                  <a:pt x="10293" y="5694"/>
                </a:lnTo>
                <a:lnTo>
                  <a:pt x="10537" y="5524"/>
                </a:lnTo>
                <a:lnTo>
                  <a:pt x="10683" y="5426"/>
                </a:lnTo>
                <a:lnTo>
                  <a:pt x="10829" y="5305"/>
                </a:lnTo>
                <a:lnTo>
                  <a:pt x="10975" y="5183"/>
                </a:lnTo>
                <a:lnTo>
                  <a:pt x="11096" y="5037"/>
                </a:lnTo>
                <a:lnTo>
                  <a:pt x="11121" y="4940"/>
                </a:lnTo>
                <a:lnTo>
                  <a:pt x="11096" y="4842"/>
                </a:lnTo>
                <a:lnTo>
                  <a:pt x="11121" y="4745"/>
                </a:lnTo>
                <a:lnTo>
                  <a:pt x="11072" y="4648"/>
                </a:lnTo>
                <a:lnTo>
                  <a:pt x="10999" y="4551"/>
                </a:lnTo>
                <a:lnTo>
                  <a:pt x="10950" y="4526"/>
                </a:lnTo>
                <a:lnTo>
                  <a:pt x="10877" y="4526"/>
                </a:lnTo>
                <a:lnTo>
                  <a:pt x="10610" y="4502"/>
                </a:lnTo>
                <a:lnTo>
                  <a:pt x="10318" y="4453"/>
                </a:lnTo>
                <a:lnTo>
                  <a:pt x="10026" y="4429"/>
                </a:lnTo>
                <a:lnTo>
                  <a:pt x="9734" y="4380"/>
                </a:lnTo>
                <a:lnTo>
                  <a:pt x="9709" y="4283"/>
                </a:lnTo>
                <a:lnTo>
                  <a:pt x="9490" y="3942"/>
                </a:lnTo>
                <a:lnTo>
                  <a:pt x="9296" y="3602"/>
                </a:lnTo>
                <a:lnTo>
                  <a:pt x="9150" y="3334"/>
                </a:lnTo>
                <a:lnTo>
                  <a:pt x="9052" y="3212"/>
                </a:lnTo>
                <a:lnTo>
                  <a:pt x="8979" y="3164"/>
                </a:lnTo>
                <a:lnTo>
                  <a:pt x="8906" y="3139"/>
                </a:lnTo>
                <a:lnTo>
                  <a:pt x="8882" y="3139"/>
                </a:lnTo>
                <a:lnTo>
                  <a:pt x="8858" y="3091"/>
                </a:lnTo>
                <a:lnTo>
                  <a:pt x="8785" y="3066"/>
                </a:lnTo>
                <a:lnTo>
                  <a:pt x="8712" y="3042"/>
                </a:lnTo>
                <a:close/>
                <a:moveTo>
                  <a:pt x="14430" y="2507"/>
                </a:moveTo>
                <a:lnTo>
                  <a:pt x="14576" y="2531"/>
                </a:lnTo>
                <a:lnTo>
                  <a:pt x="14868" y="2531"/>
                </a:lnTo>
                <a:lnTo>
                  <a:pt x="15403" y="2580"/>
                </a:lnTo>
                <a:lnTo>
                  <a:pt x="15695" y="2604"/>
                </a:lnTo>
                <a:lnTo>
                  <a:pt x="15987" y="2604"/>
                </a:lnTo>
                <a:lnTo>
                  <a:pt x="15890" y="2945"/>
                </a:lnTo>
                <a:lnTo>
                  <a:pt x="15865" y="3310"/>
                </a:lnTo>
                <a:lnTo>
                  <a:pt x="15817" y="3675"/>
                </a:lnTo>
                <a:lnTo>
                  <a:pt x="15768" y="4015"/>
                </a:lnTo>
                <a:lnTo>
                  <a:pt x="15671" y="4599"/>
                </a:lnTo>
                <a:lnTo>
                  <a:pt x="15500" y="5159"/>
                </a:lnTo>
                <a:lnTo>
                  <a:pt x="15306" y="5718"/>
                </a:lnTo>
                <a:lnTo>
                  <a:pt x="15184" y="5986"/>
                </a:lnTo>
                <a:lnTo>
                  <a:pt x="15062" y="6254"/>
                </a:lnTo>
                <a:lnTo>
                  <a:pt x="14843" y="6594"/>
                </a:lnTo>
                <a:lnTo>
                  <a:pt x="14576" y="6935"/>
                </a:lnTo>
                <a:lnTo>
                  <a:pt x="14308" y="7227"/>
                </a:lnTo>
                <a:lnTo>
                  <a:pt x="14040" y="7543"/>
                </a:lnTo>
                <a:lnTo>
                  <a:pt x="13700" y="7860"/>
                </a:lnTo>
                <a:lnTo>
                  <a:pt x="13335" y="8127"/>
                </a:lnTo>
                <a:lnTo>
                  <a:pt x="13286" y="8152"/>
                </a:lnTo>
                <a:lnTo>
                  <a:pt x="13408" y="7641"/>
                </a:lnTo>
                <a:lnTo>
                  <a:pt x="13529" y="7251"/>
                </a:lnTo>
                <a:lnTo>
                  <a:pt x="13602" y="6862"/>
                </a:lnTo>
                <a:lnTo>
                  <a:pt x="13724" y="6059"/>
                </a:lnTo>
                <a:lnTo>
                  <a:pt x="13748" y="5937"/>
                </a:lnTo>
                <a:lnTo>
                  <a:pt x="13992" y="4624"/>
                </a:lnTo>
                <a:lnTo>
                  <a:pt x="14089" y="4088"/>
                </a:lnTo>
                <a:lnTo>
                  <a:pt x="14186" y="3553"/>
                </a:lnTo>
                <a:lnTo>
                  <a:pt x="14259" y="3018"/>
                </a:lnTo>
                <a:lnTo>
                  <a:pt x="14284" y="2507"/>
                </a:lnTo>
                <a:close/>
                <a:moveTo>
                  <a:pt x="2118" y="2482"/>
                </a:moveTo>
                <a:lnTo>
                  <a:pt x="2677" y="2507"/>
                </a:lnTo>
                <a:lnTo>
                  <a:pt x="3261" y="2555"/>
                </a:lnTo>
                <a:lnTo>
                  <a:pt x="3213" y="2750"/>
                </a:lnTo>
                <a:lnTo>
                  <a:pt x="3213" y="2945"/>
                </a:lnTo>
                <a:lnTo>
                  <a:pt x="3237" y="3310"/>
                </a:lnTo>
                <a:lnTo>
                  <a:pt x="3286" y="3699"/>
                </a:lnTo>
                <a:lnTo>
                  <a:pt x="3334" y="4064"/>
                </a:lnTo>
                <a:lnTo>
                  <a:pt x="3456" y="4842"/>
                </a:lnTo>
                <a:lnTo>
                  <a:pt x="3529" y="5305"/>
                </a:lnTo>
                <a:lnTo>
                  <a:pt x="3602" y="5791"/>
                </a:lnTo>
                <a:lnTo>
                  <a:pt x="3699" y="6254"/>
                </a:lnTo>
                <a:lnTo>
                  <a:pt x="3845" y="6716"/>
                </a:lnTo>
                <a:lnTo>
                  <a:pt x="3991" y="7154"/>
                </a:lnTo>
                <a:lnTo>
                  <a:pt x="4162" y="7592"/>
                </a:lnTo>
                <a:lnTo>
                  <a:pt x="4381" y="8030"/>
                </a:lnTo>
                <a:lnTo>
                  <a:pt x="4600" y="8444"/>
                </a:lnTo>
                <a:lnTo>
                  <a:pt x="4381" y="8346"/>
                </a:lnTo>
                <a:lnTo>
                  <a:pt x="4162" y="8225"/>
                </a:lnTo>
                <a:lnTo>
                  <a:pt x="3967" y="8103"/>
                </a:lnTo>
                <a:lnTo>
                  <a:pt x="3772" y="7933"/>
                </a:lnTo>
                <a:lnTo>
                  <a:pt x="3602" y="7762"/>
                </a:lnTo>
                <a:lnTo>
                  <a:pt x="3407" y="7568"/>
                </a:lnTo>
                <a:lnTo>
                  <a:pt x="3091" y="7130"/>
                </a:lnTo>
                <a:lnTo>
                  <a:pt x="2823" y="6692"/>
                </a:lnTo>
                <a:lnTo>
                  <a:pt x="2580" y="6229"/>
                </a:lnTo>
                <a:lnTo>
                  <a:pt x="2385" y="5767"/>
                </a:lnTo>
                <a:lnTo>
                  <a:pt x="2191" y="5305"/>
                </a:lnTo>
                <a:lnTo>
                  <a:pt x="1947" y="4624"/>
                </a:lnTo>
                <a:lnTo>
                  <a:pt x="1728" y="3918"/>
                </a:lnTo>
                <a:lnTo>
                  <a:pt x="1607" y="3480"/>
                </a:lnTo>
                <a:lnTo>
                  <a:pt x="1534" y="3042"/>
                </a:lnTo>
                <a:lnTo>
                  <a:pt x="1534" y="2920"/>
                </a:lnTo>
                <a:lnTo>
                  <a:pt x="1534" y="2799"/>
                </a:lnTo>
                <a:lnTo>
                  <a:pt x="1558" y="2677"/>
                </a:lnTo>
                <a:lnTo>
                  <a:pt x="1534" y="2555"/>
                </a:lnTo>
                <a:lnTo>
                  <a:pt x="1850" y="2507"/>
                </a:lnTo>
                <a:lnTo>
                  <a:pt x="2118" y="2482"/>
                </a:lnTo>
                <a:close/>
                <a:moveTo>
                  <a:pt x="1850" y="1996"/>
                </a:moveTo>
                <a:lnTo>
                  <a:pt x="1558" y="2044"/>
                </a:lnTo>
                <a:lnTo>
                  <a:pt x="1412" y="2069"/>
                </a:lnTo>
                <a:lnTo>
                  <a:pt x="1290" y="2142"/>
                </a:lnTo>
                <a:lnTo>
                  <a:pt x="1193" y="2215"/>
                </a:lnTo>
                <a:lnTo>
                  <a:pt x="1120" y="2336"/>
                </a:lnTo>
                <a:lnTo>
                  <a:pt x="1120" y="2409"/>
                </a:lnTo>
                <a:lnTo>
                  <a:pt x="1169" y="2482"/>
                </a:lnTo>
                <a:lnTo>
                  <a:pt x="1096" y="2604"/>
                </a:lnTo>
                <a:lnTo>
                  <a:pt x="1047" y="2750"/>
                </a:lnTo>
                <a:lnTo>
                  <a:pt x="1023" y="2945"/>
                </a:lnTo>
                <a:lnTo>
                  <a:pt x="1023" y="3139"/>
                </a:lnTo>
                <a:lnTo>
                  <a:pt x="1047" y="3358"/>
                </a:lnTo>
                <a:lnTo>
                  <a:pt x="1071" y="3577"/>
                </a:lnTo>
                <a:lnTo>
                  <a:pt x="1193" y="4064"/>
                </a:lnTo>
                <a:lnTo>
                  <a:pt x="1363" y="4551"/>
                </a:lnTo>
                <a:lnTo>
                  <a:pt x="1509" y="4988"/>
                </a:lnTo>
                <a:lnTo>
                  <a:pt x="1753" y="5597"/>
                </a:lnTo>
                <a:lnTo>
                  <a:pt x="1972" y="6132"/>
                </a:lnTo>
                <a:lnTo>
                  <a:pt x="2215" y="6692"/>
                </a:lnTo>
                <a:lnTo>
                  <a:pt x="2531" y="7227"/>
                </a:lnTo>
                <a:lnTo>
                  <a:pt x="2726" y="7495"/>
                </a:lnTo>
                <a:lnTo>
                  <a:pt x="2896" y="7762"/>
                </a:lnTo>
                <a:lnTo>
                  <a:pt x="3115" y="7981"/>
                </a:lnTo>
                <a:lnTo>
                  <a:pt x="3334" y="8200"/>
                </a:lnTo>
                <a:lnTo>
                  <a:pt x="3553" y="8395"/>
                </a:lnTo>
                <a:lnTo>
                  <a:pt x="3797" y="8565"/>
                </a:lnTo>
                <a:lnTo>
                  <a:pt x="4064" y="8711"/>
                </a:lnTo>
                <a:lnTo>
                  <a:pt x="4332" y="8833"/>
                </a:lnTo>
                <a:lnTo>
                  <a:pt x="4624" y="8882"/>
                </a:lnTo>
                <a:lnTo>
                  <a:pt x="4916" y="8930"/>
                </a:lnTo>
                <a:lnTo>
                  <a:pt x="4964" y="8906"/>
                </a:lnTo>
                <a:lnTo>
                  <a:pt x="5013" y="8906"/>
                </a:lnTo>
                <a:lnTo>
                  <a:pt x="5062" y="8833"/>
                </a:lnTo>
                <a:lnTo>
                  <a:pt x="5110" y="8736"/>
                </a:lnTo>
                <a:lnTo>
                  <a:pt x="5086" y="8663"/>
                </a:lnTo>
                <a:lnTo>
                  <a:pt x="5110" y="8590"/>
                </a:lnTo>
                <a:lnTo>
                  <a:pt x="5135" y="8492"/>
                </a:lnTo>
                <a:lnTo>
                  <a:pt x="5110" y="8322"/>
                </a:lnTo>
                <a:lnTo>
                  <a:pt x="5037" y="8152"/>
                </a:lnTo>
                <a:lnTo>
                  <a:pt x="4940" y="7957"/>
                </a:lnTo>
                <a:lnTo>
                  <a:pt x="4721" y="7568"/>
                </a:lnTo>
                <a:lnTo>
                  <a:pt x="4527" y="7276"/>
                </a:lnTo>
                <a:lnTo>
                  <a:pt x="4405" y="7032"/>
                </a:lnTo>
                <a:lnTo>
                  <a:pt x="4283" y="6740"/>
                </a:lnTo>
                <a:lnTo>
                  <a:pt x="4186" y="6448"/>
                </a:lnTo>
                <a:lnTo>
                  <a:pt x="4113" y="6156"/>
                </a:lnTo>
                <a:lnTo>
                  <a:pt x="4040" y="5864"/>
                </a:lnTo>
                <a:lnTo>
                  <a:pt x="3991" y="5572"/>
                </a:lnTo>
                <a:lnTo>
                  <a:pt x="3918" y="4964"/>
                </a:lnTo>
                <a:lnTo>
                  <a:pt x="3894" y="4672"/>
                </a:lnTo>
                <a:lnTo>
                  <a:pt x="3845" y="4380"/>
                </a:lnTo>
                <a:lnTo>
                  <a:pt x="3724" y="3796"/>
                </a:lnTo>
                <a:lnTo>
                  <a:pt x="3651" y="3480"/>
                </a:lnTo>
                <a:lnTo>
                  <a:pt x="3626" y="3188"/>
                </a:lnTo>
                <a:lnTo>
                  <a:pt x="3602" y="2896"/>
                </a:lnTo>
                <a:lnTo>
                  <a:pt x="3602" y="2580"/>
                </a:lnTo>
                <a:lnTo>
                  <a:pt x="3699" y="2555"/>
                </a:lnTo>
                <a:lnTo>
                  <a:pt x="3748" y="2507"/>
                </a:lnTo>
                <a:lnTo>
                  <a:pt x="3797" y="2409"/>
                </a:lnTo>
                <a:lnTo>
                  <a:pt x="3821" y="2336"/>
                </a:lnTo>
                <a:lnTo>
                  <a:pt x="3821" y="2263"/>
                </a:lnTo>
                <a:lnTo>
                  <a:pt x="3797" y="2190"/>
                </a:lnTo>
                <a:lnTo>
                  <a:pt x="3724" y="2117"/>
                </a:lnTo>
                <a:lnTo>
                  <a:pt x="3651" y="2093"/>
                </a:lnTo>
                <a:lnTo>
                  <a:pt x="2872" y="2020"/>
                </a:lnTo>
                <a:lnTo>
                  <a:pt x="2507" y="1996"/>
                </a:lnTo>
                <a:close/>
                <a:moveTo>
                  <a:pt x="16425" y="1558"/>
                </a:moveTo>
                <a:lnTo>
                  <a:pt x="16522" y="1582"/>
                </a:lnTo>
                <a:lnTo>
                  <a:pt x="16717" y="1679"/>
                </a:lnTo>
                <a:lnTo>
                  <a:pt x="16839" y="1801"/>
                </a:lnTo>
                <a:lnTo>
                  <a:pt x="16960" y="1971"/>
                </a:lnTo>
                <a:lnTo>
                  <a:pt x="17033" y="2166"/>
                </a:lnTo>
                <a:lnTo>
                  <a:pt x="17106" y="2385"/>
                </a:lnTo>
                <a:lnTo>
                  <a:pt x="17131" y="2628"/>
                </a:lnTo>
                <a:lnTo>
                  <a:pt x="17155" y="2872"/>
                </a:lnTo>
                <a:lnTo>
                  <a:pt x="17131" y="3407"/>
                </a:lnTo>
                <a:lnTo>
                  <a:pt x="17058" y="3918"/>
                </a:lnTo>
                <a:lnTo>
                  <a:pt x="16985" y="4356"/>
                </a:lnTo>
                <a:lnTo>
                  <a:pt x="16936" y="4672"/>
                </a:lnTo>
                <a:lnTo>
                  <a:pt x="16814" y="5134"/>
                </a:lnTo>
                <a:lnTo>
                  <a:pt x="16668" y="5572"/>
                </a:lnTo>
                <a:lnTo>
                  <a:pt x="16498" y="6010"/>
                </a:lnTo>
                <a:lnTo>
                  <a:pt x="16279" y="6424"/>
                </a:lnTo>
                <a:lnTo>
                  <a:pt x="16060" y="6838"/>
                </a:lnTo>
                <a:lnTo>
                  <a:pt x="15792" y="7227"/>
                </a:lnTo>
                <a:lnTo>
                  <a:pt x="15525" y="7592"/>
                </a:lnTo>
                <a:lnTo>
                  <a:pt x="15233" y="7957"/>
                </a:lnTo>
                <a:lnTo>
                  <a:pt x="15062" y="8127"/>
                </a:lnTo>
                <a:lnTo>
                  <a:pt x="14892" y="8298"/>
                </a:lnTo>
                <a:lnTo>
                  <a:pt x="14503" y="8614"/>
                </a:lnTo>
                <a:lnTo>
                  <a:pt x="14089" y="8906"/>
                </a:lnTo>
                <a:lnTo>
                  <a:pt x="13675" y="9149"/>
                </a:lnTo>
                <a:lnTo>
                  <a:pt x="13456" y="9247"/>
                </a:lnTo>
                <a:lnTo>
                  <a:pt x="13262" y="9320"/>
                </a:lnTo>
                <a:lnTo>
                  <a:pt x="12824" y="9441"/>
                </a:lnTo>
                <a:lnTo>
                  <a:pt x="12970" y="9076"/>
                </a:lnTo>
                <a:lnTo>
                  <a:pt x="13091" y="8760"/>
                </a:lnTo>
                <a:lnTo>
                  <a:pt x="13237" y="8711"/>
                </a:lnTo>
                <a:lnTo>
                  <a:pt x="13359" y="8663"/>
                </a:lnTo>
                <a:lnTo>
                  <a:pt x="13627" y="8492"/>
                </a:lnTo>
                <a:lnTo>
                  <a:pt x="13870" y="8298"/>
                </a:lnTo>
                <a:lnTo>
                  <a:pt x="14089" y="8127"/>
                </a:lnTo>
                <a:lnTo>
                  <a:pt x="14430" y="7787"/>
                </a:lnTo>
                <a:lnTo>
                  <a:pt x="14746" y="7446"/>
                </a:lnTo>
                <a:lnTo>
                  <a:pt x="15062" y="7057"/>
                </a:lnTo>
                <a:lnTo>
                  <a:pt x="15330" y="6667"/>
                </a:lnTo>
                <a:lnTo>
                  <a:pt x="15500" y="6424"/>
                </a:lnTo>
                <a:lnTo>
                  <a:pt x="15622" y="6156"/>
                </a:lnTo>
                <a:lnTo>
                  <a:pt x="15744" y="5889"/>
                </a:lnTo>
                <a:lnTo>
                  <a:pt x="15841" y="5597"/>
                </a:lnTo>
                <a:lnTo>
                  <a:pt x="16011" y="5013"/>
                </a:lnTo>
                <a:lnTo>
                  <a:pt x="16133" y="4429"/>
                </a:lnTo>
                <a:lnTo>
                  <a:pt x="16255" y="3894"/>
                </a:lnTo>
                <a:lnTo>
                  <a:pt x="16328" y="3334"/>
                </a:lnTo>
                <a:lnTo>
                  <a:pt x="16401" y="2896"/>
                </a:lnTo>
                <a:lnTo>
                  <a:pt x="16425" y="2677"/>
                </a:lnTo>
                <a:lnTo>
                  <a:pt x="16425" y="2580"/>
                </a:lnTo>
                <a:lnTo>
                  <a:pt x="16425" y="2482"/>
                </a:lnTo>
                <a:lnTo>
                  <a:pt x="16449" y="2409"/>
                </a:lnTo>
                <a:lnTo>
                  <a:pt x="16449" y="2336"/>
                </a:lnTo>
                <a:lnTo>
                  <a:pt x="16425" y="2288"/>
                </a:lnTo>
                <a:lnTo>
                  <a:pt x="16376" y="2215"/>
                </a:lnTo>
                <a:lnTo>
                  <a:pt x="16230" y="2166"/>
                </a:lnTo>
                <a:lnTo>
                  <a:pt x="16060" y="2117"/>
                </a:lnTo>
                <a:lnTo>
                  <a:pt x="15890" y="2093"/>
                </a:lnTo>
                <a:lnTo>
                  <a:pt x="15719" y="2069"/>
                </a:lnTo>
                <a:lnTo>
                  <a:pt x="14624" y="2069"/>
                </a:lnTo>
                <a:lnTo>
                  <a:pt x="14430" y="2093"/>
                </a:lnTo>
                <a:lnTo>
                  <a:pt x="14259" y="2142"/>
                </a:lnTo>
                <a:lnTo>
                  <a:pt x="14235" y="1606"/>
                </a:lnTo>
                <a:lnTo>
                  <a:pt x="14478" y="1679"/>
                </a:lnTo>
                <a:lnTo>
                  <a:pt x="14746" y="1704"/>
                </a:lnTo>
                <a:lnTo>
                  <a:pt x="15014" y="1679"/>
                </a:lnTo>
                <a:lnTo>
                  <a:pt x="15281" y="1655"/>
                </a:lnTo>
                <a:lnTo>
                  <a:pt x="15817" y="1582"/>
                </a:lnTo>
                <a:lnTo>
                  <a:pt x="16060" y="1558"/>
                </a:lnTo>
                <a:close/>
                <a:moveTo>
                  <a:pt x="12556" y="463"/>
                </a:moveTo>
                <a:lnTo>
                  <a:pt x="12337" y="536"/>
                </a:lnTo>
                <a:lnTo>
                  <a:pt x="12118" y="633"/>
                </a:lnTo>
                <a:lnTo>
                  <a:pt x="11948" y="755"/>
                </a:lnTo>
                <a:lnTo>
                  <a:pt x="11875" y="828"/>
                </a:lnTo>
                <a:lnTo>
                  <a:pt x="11826" y="925"/>
                </a:lnTo>
                <a:lnTo>
                  <a:pt x="11826" y="949"/>
                </a:lnTo>
                <a:lnTo>
                  <a:pt x="11851" y="974"/>
                </a:lnTo>
                <a:lnTo>
                  <a:pt x="12921" y="682"/>
                </a:lnTo>
                <a:lnTo>
                  <a:pt x="13505" y="560"/>
                </a:lnTo>
                <a:lnTo>
                  <a:pt x="13700" y="536"/>
                </a:lnTo>
                <a:lnTo>
                  <a:pt x="13797" y="536"/>
                </a:lnTo>
                <a:lnTo>
                  <a:pt x="13894" y="511"/>
                </a:lnTo>
                <a:lnTo>
                  <a:pt x="13894" y="511"/>
                </a:lnTo>
                <a:lnTo>
                  <a:pt x="13870" y="682"/>
                </a:lnTo>
                <a:lnTo>
                  <a:pt x="13748" y="730"/>
                </a:lnTo>
                <a:lnTo>
                  <a:pt x="13627" y="779"/>
                </a:lnTo>
                <a:lnTo>
                  <a:pt x="13383" y="876"/>
                </a:lnTo>
                <a:lnTo>
                  <a:pt x="13018" y="1022"/>
                </a:lnTo>
                <a:lnTo>
                  <a:pt x="12654" y="1144"/>
                </a:lnTo>
                <a:lnTo>
                  <a:pt x="12289" y="1266"/>
                </a:lnTo>
                <a:lnTo>
                  <a:pt x="11948" y="1412"/>
                </a:lnTo>
                <a:lnTo>
                  <a:pt x="11924" y="1436"/>
                </a:lnTo>
                <a:lnTo>
                  <a:pt x="11924" y="1460"/>
                </a:lnTo>
                <a:lnTo>
                  <a:pt x="11924" y="1485"/>
                </a:lnTo>
                <a:lnTo>
                  <a:pt x="12337" y="1485"/>
                </a:lnTo>
                <a:lnTo>
                  <a:pt x="12751" y="1412"/>
                </a:lnTo>
                <a:lnTo>
                  <a:pt x="13140" y="1314"/>
                </a:lnTo>
                <a:lnTo>
                  <a:pt x="13505" y="1193"/>
                </a:lnTo>
                <a:lnTo>
                  <a:pt x="13651" y="1120"/>
                </a:lnTo>
                <a:lnTo>
                  <a:pt x="13870" y="1047"/>
                </a:lnTo>
                <a:lnTo>
                  <a:pt x="13870" y="1047"/>
                </a:lnTo>
                <a:lnTo>
                  <a:pt x="13821" y="1290"/>
                </a:lnTo>
                <a:lnTo>
                  <a:pt x="13821" y="1339"/>
                </a:lnTo>
                <a:lnTo>
                  <a:pt x="13529" y="1387"/>
                </a:lnTo>
                <a:lnTo>
                  <a:pt x="13262" y="1460"/>
                </a:lnTo>
                <a:lnTo>
                  <a:pt x="12970" y="1558"/>
                </a:lnTo>
                <a:lnTo>
                  <a:pt x="12702" y="1631"/>
                </a:lnTo>
                <a:lnTo>
                  <a:pt x="12508" y="1679"/>
                </a:lnTo>
                <a:lnTo>
                  <a:pt x="12264" y="1728"/>
                </a:lnTo>
                <a:lnTo>
                  <a:pt x="12143" y="1777"/>
                </a:lnTo>
                <a:lnTo>
                  <a:pt x="12045" y="1825"/>
                </a:lnTo>
                <a:lnTo>
                  <a:pt x="11972" y="1898"/>
                </a:lnTo>
                <a:lnTo>
                  <a:pt x="11924" y="1971"/>
                </a:lnTo>
                <a:lnTo>
                  <a:pt x="11948" y="1996"/>
                </a:lnTo>
                <a:lnTo>
                  <a:pt x="12021" y="2069"/>
                </a:lnTo>
                <a:lnTo>
                  <a:pt x="12118" y="2093"/>
                </a:lnTo>
                <a:lnTo>
                  <a:pt x="12240" y="2093"/>
                </a:lnTo>
                <a:lnTo>
                  <a:pt x="12362" y="2069"/>
                </a:lnTo>
                <a:lnTo>
                  <a:pt x="12605" y="2020"/>
                </a:lnTo>
                <a:lnTo>
                  <a:pt x="12800" y="1971"/>
                </a:lnTo>
                <a:lnTo>
                  <a:pt x="13335" y="1874"/>
                </a:lnTo>
                <a:lnTo>
                  <a:pt x="13602" y="1801"/>
                </a:lnTo>
                <a:lnTo>
                  <a:pt x="13870" y="1704"/>
                </a:lnTo>
                <a:lnTo>
                  <a:pt x="13821" y="2020"/>
                </a:lnTo>
                <a:lnTo>
                  <a:pt x="13773" y="1996"/>
                </a:lnTo>
                <a:lnTo>
                  <a:pt x="13748" y="1971"/>
                </a:lnTo>
                <a:lnTo>
                  <a:pt x="13529" y="1971"/>
                </a:lnTo>
                <a:lnTo>
                  <a:pt x="13310" y="2069"/>
                </a:lnTo>
                <a:lnTo>
                  <a:pt x="12921" y="2263"/>
                </a:lnTo>
                <a:lnTo>
                  <a:pt x="12508" y="2458"/>
                </a:lnTo>
                <a:lnTo>
                  <a:pt x="12313" y="2604"/>
                </a:lnTo>
                <a:lnTo>
                  <a:pt x="12216" y="2677"/>
                </a:lnTo>
                <a:lnTo>
                  <a:pt x="12143" y="2750"/>
                </a:lnTo>
                <a:lnTo>
                  <a:pt x="12143" y="2774"/>
                </a:lnTo>
                <a:lnTo>
                  <a:pt x="12362" y="2774"/>
                </a:lnTo>
                <a:lnTo>
                  <a:pt x="12581" y="2701"/>
                </a:lnTo>
                <a:lnTo>
                  <a:pt x="12970" y="2555"/>
                </a:lnTo>
                <a:lnTo>
                  <a:pt x="13408" y="2409"/>
                </a:lnTo>
                <a:lnTo>
                  <a:pt x="13627" y="2312"/>
                </a:lnTo>
                <a:lnTo>
                  <a:pt x="13797" y="2215"/>
                </a:lnTo>
                <a:lnTo>
                  <a:pt x="13797" y="2458"/>
                </a:lnTo>
                <a:lnTo>
                  <a:pt x="13602" y="2531"/>
                </a:lnTo>
                <a:lnTo>
                  <a:pt x="13432" y="2604"/>
                </a:lnTo>
                <a:lnTo>
                  <a:pt x="13091" y="2774"/>
                </a:lnTo>
                <a:lnTo>
                  <a:pt x="12581" y="3018"/>
                </a:lnTo>
                <a:lnTo>
                  <a:pt x="12313" y="3164"/>
                </a:lnTo>
                <a:lnTo>
                  <a:pt x="12094" y="3358"/>
                </a:lnTo>
                <a:lnTo>
                  <a:pt x="12118" y="3383"/>
                </a:lnTo>
                <a:lnTo>
                  <a:pt x="12240" y="3383"/>
                </a:lnTo>
                <a:lnTo>
                  <a:pt x="12386" y="3358"/>
                </a:lnTo>
                <a:lnTo>
                  <a:pt x="12678" y="3261"/>
                </a:lnTo>
                <a:lnTo>
                  <a:pt x="13213" y="3042"/>
                </a:lnTo>
                <a:lnTo>
                  <a:pt x="13481" y="2945"/>
                </a:lnTo>
                <a:lnTo>
                  <a:pt x="13627" y="2896"/>
                </a:lnTo>
                <a:lnTo>
                  <a:pt x="13773" y="2823"/>
                </a:lnTo>
                <a:lnTo>
                  <a:pt x="13773" y="3164"/>
                </a:lnTo>
                <a:lnTo>
                  <a:pt x="13748" y="3285"/>
                </a:lnTo>
                <a:lnTo>
                  <a:pt x="13602" y="3285"/>
                </a:lnTo>
                <a:lnTo>
                  <a:pt x="13432" y="3358"/>
                </a:lnTo>
                <a:lnTo>
                  <a:pt x="13140" y="3529"/>
                </a:lnTo>
                <a:lnTo>
                  <a:pt x="12727" y="3748"/>
                </a:lnTo>
                <a:lnTo>
                  <a:pt x="12508" y="3894"/>
                </a:lnTo>
                <a:lnTo>
                  <a:pt x="12337" y="4040"/>
                </a:lnTo>
                <a:lnTo>
                  <a:pt x="12313" y="4064"/>
                </a:lnTo>
                <a:lnTo>
                  <a:pt x="12362" y="4064"/>
                </a:lnTo>
                <a:lnTo>
                  <a:pt x="12556" y="4015"/>
                </a:lnTo>
                <a:lnTo>
                  <a:pt x="12775" y="3942"/>
                </a:lnTo>
                <a:lnTo>
                  <a:pt x="13164" y="3748"/>
                </a:lnTo>
                <a:lnTo>
                  <a:pt x="13456" y="3650"/>
                </a:lnTo>
                <a:lnTo>
                  <a:pt x="13602" y="3577"/>
                </a:lnTo>
                <a:lnTo>
                  <a:pt x="13748" y="3480"/>
                </a:lnTo>
                <a:lnTo>
                  <a:pt x="13700" y="3796"/>
                </a:lnTo>
                <a:lnTo>
                  <a:pt x="13627" y="3772"/>
                </a:lnTo>
                <a:lnTo>
                  <a:pt x="13554" y="3796"/>
                </a:lnTo>
                <a:lnTo>
                  <a:pt x="13189" y="3967"/>
                </a:lnTo>
                <a:lnTo>
                  <a:pt x="12824" y="4137"/>
                </a:lnTo>
                <a:lnTo>
                  <a:pt x="12459" y="4332"/>
                </a:lnTo>
                <a:lnTo>
                  <a:pt x="12289" y="4453"/>
                </a:lnTo>
                <a:lnTo>
                  <a:pt x="12143" y="4575"/>
                </a:lnTo>
                <a:lnTo>
                  <a:pt x="12118" y="4624"/>
                </a:lnTo>
                <a:lnTo>
                  <a:pt x="12143" y="4648"/>
                </a:lnTo>
                <a:lnTo>
                  <a:pt x="12337" y="4672"/>
                </a:lnTo>
                <a:lnTo>
                  <a:pt x="12532" y="4648"/>
                </a:lnTo>
                <a:lnTo>
                  <a:pt x="12727" y="4599"/>
                </a:lnTo>
                <a:lnTo>
                  <a:pt x="12921" y="4502"/>
                </a:lnTo>
                <a:lnTo>
                  <a:pt x="13310" y="4307"/>
                </a:lnTo>
                <a:lnTo>
                  <a:pt x="13481" y="4210"/>
                </a:lnTo>
                <a:lnTo>
                  <a:pt x="13651" y="4137"/>
                </a:lnTo>
                <a:lnTo>
                  <a:pt x="13578" y="4502"/>
                </a:lnTo>
                <a:lnTo>
                  <a:pt x="13456" y="4526"/>
                </a:lnTo>
                <a:lnTo>
                  <a:pt x="13310" y="4551"/>
                </a:lnTo>
                <a:lnTo>
                  <a:pt x="13067" y="4672"/>
                </a:lnTo>
                <a:lnTo>
                  <a:pt x="12605" y="4915"/>
                </a:lnTo>
                <a:lnTo>
                  <a:pt x="12337" y="5013"/>
                </a:lnTo>
                <a:lnTo>
                  <a:pt x="12216" y="5086"/>
                </a:lnTo>
                <a:lnTo>
                  <a:pt x="12118" y="5159"/>
                </a:lnTo>
                <a:lnTo>
                  <a:pt x="12094" y="5207"/>
                </a:lnTo>
                <a:lnTo>
                  <a:pt x="12118" y="5256"/>
                </a:lnTo>
                <a:lnTo>
                  <a:pt x="12216" y="5305"/>
                </a:lnTo>
                <a:lnTo>
                  <a:pt x="12313" y="5353"/>
                </a:lnTo>
                <a:lnTo>
                  <a:pt x="12508" y="5353"/>
                </a:lnTo>
                <a:lnTo>
                  <a:pt x="12727" y="5280"/>
                </a:lnTo>
                <a:lnTo>
                  <a:pt x="12921" y="5207"/>
                </a:lnTo>
                <a:lnTo>
                  <a:pt x="13383" y="5013"/>
                </a:lnTo>
                <a:lnTo>
                  <a:pt x="13481" y="4964"/>
                </a:lnTo>
                <a:lnTo>
                  <a:pt x="13432" y="5280"/>
                </a:lnTo>
                <a:lnTo>
                  <a:pt x="13286" y="5305"/>
                </a:lnTo>
                <a:lnTo>
                  <a:pt x="13140" y="5353"/>
                </a:lnTo>
                <a:lnTo>
                  <a:pt x="12872" y="5499"/>
                </a:lnTo>
                <a:lnTo>
                  <a:pt x="12435" y="5645"/>
                </a:lnTo>
                <a:lnTo>
                  <a:pt x="12240" y="5743"/>
                </a:lnTo>
                <a:lnTo>
                  <a:pt x="12021" y="5840"/>
                </a:lnTo>
                <a:lnTo>
                  <a:pt x="12021" y="5864"/>
                </a:lnTo>
                <a:lnTo>
                  <a:pt x="12045" y="5889"/>
                </a:lnTo>
                <a:lnTo>
                  <a:pt x="12216" y="5913"/>
                </a:lnTo>
                <a:lnTo>
                  <a:pt x="12410" y="5889"/>
                </a:lnTo>
                <a:lnTo>
                  <a:pt x="12605" y="5840"/>
                </a:lnTo>
                <a:lnTo>
                  <a:pt x="12775" y="5791"/>
                </a:lnTo>
                <a:lnTo>
                  <a:pt x="13067" y="5694"/>
                </a:lnTo>
                <a:lnTo>
                  <a:pt x="13359" y="5572"/>
                </a:lnTo>
                <a:lnTo>
                  <a:pt x="13335" y="5694"/>
                </a:lnTo>
                <a:lnTo>
                  <a:pt x="13310" y="5913"/>
                </a:lnTo>
                <a:lnTo>
                  <a:pt x="13116" y="5937"/>
                </a:lnTo>
                <a:lnTo>
                  <a:pt x="12945" y="5986"/>
                </a:lnTo>
                <a:lnTo>
                  <a:pt x="12605" y="6108"/>
                </a:lnTo>
                <a:lnTo>
                  <a:pt x="12191" y="6254"/>
                </a:lnTo>
                <a:lnTo>
                  <a:pt x="11997" y="6351"/>
                </a:lnTo>
                <a:lnTo>
                  <a:pt x="11826" y="6473"/>
                </a:lnTo>
                <a:lnTo>
                  <a:pt x="11826" y="6497"/>
                </a:lnTo>
                <a:lnTo>
                  <a:pt x="11826" y="6521"/>
                </a:lnTo>
                <a:lnTo>
                  <a:pt x="12021" y="6497"/>
                </a:lnTo>
                <a:lnTo>
                  <a:pt x="12216" y="6448"/>
                </a:lnTo>
                <a:lnTo>
                  <a:pt x="12581" y="6327"/>
                </a:lnTo>
                <a:lnTo>
                  <a:pt x="12921" y="6229"/>
                </a:lnTo>
                <a:lnTo>
                  <a:pt x="13262" y="6132"/>
                </a:lnTo>
                <a:lnTo>
                  <a:pt x="13262" y="6132"/>
                </a:lnTo>
                <a:lnTo>
                  <a:pt x="13213" y="6327"/>
                </a:lnTo>
                <a:lnTo>
                  <a:pt x="13140" y="6351"/>
                </a:lnTo>
                <a:lnTo>
                  <a:pt x="12800" y="6546"/>
                </a:lnTo>
                <a:lnTo>
                  <a:pt x="12459" y="6740"/>
                </a:lnTo>
                <a:lnTo>
                  <a:pt x="12118" y="6935"/>
                </a:lnTo>
                <a:lnTo>
                  <a:pt x="11948" y="7057"/>
                </a:lnTo>
                <a:lnTo>
                  <a:pt x="11802" y="7178"/>
                </a:lnTo>
                <a:lnTo>
                  <a:pt x="11802" y="7227"/>
                </a:lnTo>
                <a:lnTo>
                  <a:pt x="11802" y="7251"/>
                </a:lnTo>
                <a:lnTo>
                  <a:pt x="11826" y="7251"/>
                </a:lnTo>
                <a:lnTo>
                  <a:pt x="12167" y="7203"/>
                </a:lnTo>
                <a:lnTo>
                  <a:pt x="12508" y="7081"/>
                </a:lnTo>
                <a:lnTo>
                  <a:pt x="12824" y="6935"/>
                </a:lnTo>
                <a:lnTo>
                  <a:pt x="13140" y="6789"/>
                </a:lnTo>
                <a:lnTo>
                  <a:pt x="13140" y="6789"/>
                </a:lnTo>
                <a:lnTo>
                  <a:pt x="13091" y="6984"/>
                </a:lnTo>
                <a:lnTo>
                  <a:pt x="12945" y="7081"/>
                </a:lnTo>
                <a:lnTo>
                  <a:pt x="12848" y="7130"/>
                </a:lnTo>
                <a:lnTo>
                  <a:pt x="12362" y="7495"/>
                </a:lnTo>
                <a:lnTo>
                  <a:pt x="11851" y="7860"/>
                </a:lnTo>
                <a:lnTo>
                  <a:pt x="11875" y="7884"/>
                </a:lnTo>
                <a:lnTo>
                  <a:pt x="11997" y="7908"/>
                </a:lnTo>
                <a:lnTo>
                  <a:pt x="12216" y="7908"/>
                </a:lnTo>
                <a:lnTo>
                  <a:pt x="12337" y="7860"/>
                </a:lnTo>
                <a:lnTo>
                  <a:pt x="12556" y="7762"/>
                </a:lnTo>
                <a:lnTo>
                  <a:pt x="12775" y="7616"/>
                </a:lnTo>
                <a:lnTo>
                  <a:pt x="12994" y="7470"/>
                </a:lnTo>
                <a:lnTo>
                  <a:pt x="12994" y="7470"/>
                </a:lnTo>
                <a:lnTo>
                  <a:pt x="12921" y="7762"/>
                </a:lnTo>
                <a:lnTo>
                  <a:pt x="12872" y="7762"/>
                </a:lnTo>
                <a:lnTo>
                  <a:pt x="12556" y="7957"/>
                </a:lnTo>
                <a:lnTo>
                  <a:pt x="12216" y="8103"/>
                </a:lnTo>
                <a:lnTo>
                  <a:pt x="12070" y="8176"/>
                </a:lnTo>
                <a:lnTo>
                  <a:pt x="11924" y="8273"/>
                </a:lnTo>
                <a:lnTo>
                  <a:pt x="11802" y="8371"/>
                </a:lnTo>
                <a:lnTo>
                  <a:pt x="11680" y="8492"/>
                </a:lnTo>
                <a:lnTo>
                  <a:pt x="11680" y="8541"/>
                </a:lnTo>
                <a:lnTo>
                  <a:pt x="11729" y="8565"/>
                </a:lnTo>
                <a:lnTo>
                  <a:pt x="11972" y="8517"/>
                </a:lnTo>
                <a:lnTo>
                  <a:pt x="12240" y="8468"/>
                </a:lnTo>
                <a:lnTo>
                  <a:pt x="12508" y="8371"/>
                </a:lnTo>
                <a:lnTo>
                  <a:pt x="12775" y="8273"/>
                </a:lnTo>
                <a:lnTo>
                  <a:pt x="12702" y="8419"/>
                </a:lnTo>
                <a:lnTo>
                  <a:pt x="12629" y="8590"/>
                </a:lnTo>
                <a:lnTo>
                  <a:pt x="12483" y="8614"/>
                </a:lnTo>
                <a:lnTo>
                  <a:pt x="12337" y="8687"/>
                </a:lnTo>
                <a:lnTo>
                  <a:pt x="12070" y="8784"/>
                </a:lnTo>
                <a:lnTo>
                  <a:pt x="11899" y="8857"/>
                </a:lnTo>
                <a:lnTo>
                  <a:pt x="11729" y="8955"/>
                </a:lnTo>
                <a:lnTo>
                  <a:pt x="11583" y="9052"/>
                </a:lnTo>
                <a:lnTo>
                  <a:pt x="11461" y="9198"/>
                </a:lnTo>
                <a:lnTo>
                  <a:pt x="11461" y="9222"/>
                </a:lnTo>
                <a:lnTo>
                  <a:pt x="11486" y="9222"/>
                </a:lnTo>
                <a:lnTo>
                  <a:pt x="11851" y="9174"/>
                </a:lnTo>
                <a:lnTo>
                  <a:pt x="12240" y="9101"/>
                </a:lnTo>
                <a:lnTo>
                  <a:pt x="12459" y="9028"/>
                </a:lnTo>
                <a:lnTo>
                  <a:pt x="12386" y="9174"/>
                </a:lnTo>
                <a:lnTo>
                  <a:pt x="12143" y="9271"/>
                </a:lnTo>
                <a:lnTo>
                  <a:pt x="11899" y="9344"/>
                </a:lnTo>
                <a:lnTo>
                  <a:pt x="11534" y="9466"/>
                </a:lnTo>
                <a:lnTo>
                  <a:pt x="11340" y="9563"/>
                </a:lnTo>
                <a:lnTo>
                  <a:pt x="11194" y="9660"/>
                </a:lnTo>
                <a:lnTo>
                  <a:pt x="11169" y="9685"/>
                </a:lnTo>
                <a:lnTo>
                  <a:pt x="11169" y="9733"/>
                </a:lnTo>
                <a:lnTo>
                  <a:pt x="11194" y="9758"/>
                </a:lnTo>
                <a:lnTo>
                  <a:pt x="11218" y="9782"/>
                </a:lnTo>
                <a:lnTo>
                  <a:pt x="11413" y="9831"/>
                </a:lnTo>
                <a:lnTo>
                  <a:pt x="11583" y="9806"/>
                </a:lnTo>
                <a:lnTo>
                  <a:pt x="11778" y="9758"/>
                </a:lnTo>
                <a:lnTo>
                  <a:pt x="11948" y="9709"/>
                </a:lnTo>
                <a:lnTo>
                  <a:pt x="11875" y="9782"/>
                </a:lnTo>
                <a:lnTo>
                  <a:pt x="11875" y="9879"/>
                </a:lnTo>
                <a:lnTo>
                  <a:pt x="11851" y="9879"/>
                </a:lnTo>
                <a:lnTo>
                  <a:pt x="11656" y="9928"/>
                </a:lnTo>
                <a:lnTo>
                  <a:pt x="11437" y="10001"/>
                </a:lnTo>
                <a:lnTo>
                  <a:pt x="11072" y="10147"/>
                </a:lnTo>
                <a:lnTo>
                  <a:pt x="10683" y="10293"/>
                </a:lnTo>
                <a:lnTo>
                  <a:pt x="10683" y="10317"/>
                </a:lnTo>
                <a:lnTo>
                  <a:pt x="10707" y="10342"/>
                </a:lnTo>
                <a:lnTo>
                  <a:pt x="10877" y="10317"/>
                </a:lnTo>
                <a:lnTo>
                  <a:pt x="11048" y="10317"/>
                </a:lnTo>
                <a:lnTo>
                  <a:pt x="11413" y="10220"/>
                </a:lnTo>
                <a:lnTo>
                  <a:pt x="11583" y="10171"/>
                </a:lnTo>
                <a:lnTo>
                  <a:pt x="11583" y="10171"/>
                </a:lnTo>
                <a:lnTo>
                  <a:pt x="11291" y="10463"/>
                </a:lnTo>
                <a:lnTo>
                  <a:pt x="11023" y="10536"/>
                </a:lnTo>
                <a:lnTo>
                  <a:pt x="10658" y="10585"/>
                </a:lnTo>
                <a:lnTo>
                  <a:pt x="10464" y="10634"/>
                </a:lnTo>
                <a:lnTo>
                  <a:pt x="10391" y="10682"/>
                </a:lnTo>
                <a:lnTo>
                  <a:pt x="10318" y="10731"/>
                </a:lnTo>
                <a:lnTo>
                  <a:pt x="10293" y="10755"/>
                </a:lnTo>
                <a:lnTo>
                  <a:pt x="10318" y="10804"/>
                </a:lnTo>
                <a:lnTo>
                  <a:pt x="10439" y="10853"/>
                </a:lnTo>
                <a:lnTo>
                  <a:pt x="10585" y="10877"/>
                </a:lnTo>
                <a:lnTo>
                  <a:pt x="10731" y="10877"/>
                </a:lnTo>
                <a:lnTo>
                  <a:pt x="10877" y="10853"/>
                </a:lnTo>
                <a:lnTo>
                  <a:pt x="10756" y="10926"/>
                </a:lnTo>
                <a:lnTo>
                  <a:pt x="10512" y="10999"/>
                </a:lnTo>
                <a:lnTo>
                  <a:pt x="10172" y="11047"/>
                </a:lnTo>
                <a:lnTo>
                  <a:pt x="10001" y="11096"/>
                </a:lnTo>
                <a:lnTo>
                  <a:pt x="9831" y="11169"/>
                </a:lnTo>
                <a:lnTo>
                  <a:pt x="9807" y="11218"/>
                </a:lnTo>
                <a:lnTo>
                  <a:pt x="9831" y="11242"/>
                </a:lnTo>
                <a:lnTo>
                  <a:pt x="9953" y="11315"/>
                </a:lnTo>
                <a:lnTo>
                  <a:pt x="10074" y="11339"/>
                </a:lnTo>
                <a:lnTo>
                  <a:pt x="9782" y="11461"/>
                </a:lnTo>
                <a:lnTo>
                  <a:pt x="9490" y="11534"/>
                </a:lnTo>
                <a:lnTo>
                  <a:pt x="9198" y="11607"/>
                </a:lnTo>
                <a:lnTo>
                  <a:pt x="8906" y="11656"/>
                </a:lnTo>
                <a:lnTo>
                  <a:pt x="8639" y="11680"/>
                </a:lnTo>
                <a:lnTo>
                  <a:pt x="8347" y="11680"/>
                </a:lnTo>
                <a:lnTo>
                  <a:pt x="8079" y="11656"/>
                </a:lnTo>
                <a:lnTo>
                  <a:pt x="7836" y="11607"/>
                </a:lnTo>
                <a:lnTo>
                  <a:pt x="7568" y="11534"/>
                </a:lnTo>
                <a:lnTo>
                  <a:pt x="7325" y="11437"/>
                </a:lnTo>
                <a:lnTo>
                  <a:pt x="7081" y="11315"/>
                </a:lnTo>
                <a:lnTo>
                  <a:pt x="6838" y="11193"/>
                </a:lnTo>
                <a:lnTo>
                  <a:pt x="6595" y="11047"/>
                </a:lnTo>
                <a:lnTo>
                  <a:pt x="6376" y="10901"/>
                </a:lnTo>
                <a:lnTo>
                  <a:pt x="6157" y="10731"/>
                </a:lnTo>
                <a:lnTo>
                  <a:pt x="5962" y="10536"/>
                </a:lnTo>
                <a:lnTo>
                  <a:pt x="5840" y="10390"/>
                </a:lnTo>
                <a:lnTo>
                  <a:pt x="5719" y="10220"/>
                </a:lnTo>
                <a:lnTo>
                  <a:pt x="5524" y="9904"/>
                </a:lnTo>
                <a:lnTo>
                  <a:pt x="5548" y="9782"/>
                </a:lnTo>
                <a:lnTo>
                  <a:pt x="5500" y="9660"/>
                </a:lnTo>
                <a:lnTo>
                  <a:pt x="5475" y="9612"/>
                </a:lnTo>
                <a:lnTo>
                  <a:pt x="5427" y="9563"/>
                </a:lnTo>
                <a:lnTo>
                  <a:pt x="5378" y="9539"/>
                </a:lnTo>
                <a:lnTo>
                  <a:pt x="5305" y="9539"/>
                </a:lnTo>
                <a:lnTo>
                  <a:pt x="4867" y="9441"/>
                </a:lnTo>
                <a:lnTo>
                  <a:pt x="4429" y="9320"/>
                </a:lnTo>
                <a:lnTo>
                  <a:pt x="4040" y="9174"/>
                </a:lnTo>
                <a:lnTo>
                  <a:pt x="3651" y="8955"/>
                </a:lnTo>
                <a:lnTo>
                  <a:pt x="3310" y="8711"/>
                </a:lnTo>
                <a:lnTo>
                  <a:pt x="2994" y="8444"/>
                </a:lnTo>
                <a:lnTo>
                  <a:pt x="2677" y="8152"/>
                </a:lnTo>
                <a:lnTo>
                  <a:pt x="2410" y="7811"/>
                </a:lnTo>
                <a:lnTo>
                  <a:pt x="2142" y="7470"/>
                </a:lnTo>
                <a:lnTo>
                  <a:pt x="1923" y="7081"/>
                </a:lnTo>
                <a:lnTo>
                  <a:pt x="1704" y="6716"/>
                </a:lnTo>
                <a:lnTo>
                  <a:pt x="1509" y="6302"/>
                </a:lnTo>
                <a:lnTo>
                  <a:pt x="1339" y="5913"/>
                </a:lnTo>
                <a:lnTo>
                  <a:pt x="1169" y="5499"/>
                </a:lnTo>
                <a:lnTo>
                  <a:pt x="1047" y="5086"/>
                </a:lnTo>
                <a:lnTo>
                  <a:pt x="925" y="4672"/>
                </a:lnTo>
                <a:lnTo>
                  <a:pt x="731" y="4040"/>
                </a:lnTo>
                <a:lnTo>
                  <a:pt x="560" y="3358"/>
                </a:lnTo>
                <a:lnTo>
                  <a:pt x="487" y="3018"/>
                </a:lnTo>
                <a:lnTo>
                  <a:pt x="463" y="2701"/>
                </a:lnTo>
                <a:lnTo>
                  <a:pt x="463" y="2361"/>
                </a:lnTo>
                <a:lnTo>
                  <a:pt x="512" y="2020"/>
                </a:lnTo>
                <a:lnTo>
                  <a:pt x="560" y="1923"/>
                </a:lnTo>
                <a:lnTo>
                  <a:pt x="609" y="1850"/>
                </a:lnTo>
                <a:lnTo>
                  <a:pt x="731" y="1679"/>
                </a:lnTo>
                <a:lnTo>
                  <a:pt x="877" y="1582"/>
                </a:lnTo>
                <a:lnTo>
                  <a:pt x="1071" y="1485"/>
                </a:lnTo>
                <a:lnTo>
                  <a:pt x="1266" y="1436"/>
                </a:lnTo>
                <a:lnTo>
                  <a:pt x="1485" y="1387"/>
                </a:lnTo>
                <a:lnTo>
                  <a:pt x="1874" y="1339"/>
                </a:lnTo>
                <a:lnTo>
                  <a:pt x="2215" y="1314"/>
                </a:lnTo>
                <a:lnTo>
                  <a:pt x="2580" y="1339"/>
                </a:lnTo>
                <a:lnTo>
                  <a:pt x="3115" y="1339"/>
                </a:lnTo>
                <a:lnTo>
                  <a:pt x="3286" y="1314"/>
                </a:lnTo>
                <a:lnTo>
                  <a:pt x="3383" y="1339"/>
                </a:lnTo>
                <a:lnTo>
                  <a:pt x="3456" y="1339"/>
                </a:lnTo>
                <a:lnTo>
                  <a:pt x="3553" y="1290"/>
                </a:lnTo>
                <a:lnTo>
                  <a:pt x="3578" y="1241"/>
                </a:lnTo>
                <a:lnTo>
                  <a:pt x="3578" y="1193"/>
                </a:lnTo>
                <a:lnTo>
                  <a:pt x="3602" y="1047"/>
                </a:lnTo>
                <a:lnTo>
                  <a:pt x="3602" y="876"/>
                </a:lnTo>
                <a:lnTo>
                  <a:pt x="3578" y="584"/>
                </a:lnTo>
                <a:lnTo>
                  <a:pt x="3894" y="536"/>
                </a:lnTo>
                <a:lnTo>
                  <a:pt x="4210" y="511"/>
                </a:lnTo>
                <a:lnTo>
                  <a:pt x="4867" y="511"/>
                </a:lnTo>
                <a:lnTo>
                  <a:pt x="5500" y="536"/>
                </a:lnTo>
                <a:lnTo>
                  <a:pt x="6132" y="536"/>
                </a:lnTo>
                <a:lnTo>
                  <a:pt x="7422" y="511"/>
                </a:lnTo>
                <a:lnTo>
                  <a:pt x="11315" y="511"/>
                </a:lnTo>
                <a:lnTo>
                  <a:pt x="11948" y="487"/>
                </a:lnTo>
                <a:lnTo>
                  <a:pt x="12556" y="463"/>
                </a:lnTo>
                <a:close/>
                <a:moveTo>
                  <a:pt x="9636" y="12069"/>
                </a:moveTo>
                <a:lnTo>
                  <a:pt x="9612" y="12118"/>
                </a:lnTo>
                <a:lnTo>
                  <a:pt x="9466" y="12167"/>
                </a:lnTo>
                <a:lnTo>
                  <a:pt x="9320" y="12240"/>
                </a:lnTo>
                <a:lnTo>
                  <a:pt x="9052" y="12386"/>
                </a:lnTo>
                <a:lnTo>
                  <a:pt x="8906" y="12483"/>
                </a:lnTo>
                <a:lnTo>
                  <a:pt x="8809" y="12580"/>
                </a:lnTo>
                <a:lnTo>
                  <a:pt x="8785" y="12629"/>
                </a:lnTo>
                <a:lnTo>
                  <a:pt x="8809" y="12702"/>
                </a:lnTo>
                <a:lnTo>
                  <a:pt x="8858" y="12751"/>
                </a:lnTo>
                <a:lnTo>
                  <a:pt x="9052" y="12751"/>
                </a:lnTo>
                <a:lnTo>
                  <a:pt x="9198" y="12702"/>
                </a:lnTo>
                <a:lnTo>
                  <a:pt x="9466" y="12580"/>
                </a:lnTo>
                <a:lnTo>
                  <a:pt x="9563" y="12556"/>
                </a:lnTo>
                <a:lnTo>
                  <a:pt x="9563" y="12678"/>
                </a:lnTo>
                <a:lnTo>
                  <a:pt x="9198" y="12872"/>
                </a:lnTo>
                <a:lnTo>
                  <a:pt x="8955" y="13018"/>
                </a:lnTo>
                <a:lnTo>
                  <a:pt x="8833" y="13115"/>
                </a:lnTo>
                <a:lnTo>
                  <a:pt x="8760" y="13237"/>
                </a:lnTo>
                <a:lnTo>
                  <a:pt x="8736" y="13261"/>
                </a:lnTo>
                <a:lnTo>
                  <a:pt x="8760" y="13310"/>
                </a:lnTo>
                <a:lnTo>
                  <a:pt x="8785" y="13334"/>
                </a:lnTo>
                <a:lnTo>
                  <a:pt x="8955" y="13334"/>
                </a:lnTo>
                <a:lnTo>
                  <a:pt x="9077" y="13286"/>
                </a:lnTo>
                <a:lnTo>
                  <a:pt x="9320" y="13188"/>
                </a:lnTo>
                <a:lnTo>
                  <a:pt x="9588" y="13042"/>
                </a:lnTo>
                <a:lnTo>
                  <a:pt x="9588" y="13213"/>
                </a:lnTo>
                <a:lnTo>
                  <a:pt x="9223" y="13383"/>
                </a:lnTo>
                <a:lnTo>
                  <a:pt x="9077" y="13480"/>
                </a:lnTo>
                <a:lnTo>
                  <a:pt x="8931" y="13578"/>
                </a:lnTo>
                <a:lnTo>
                  <a:pt x="8906" y="13626"/>
                </a:lnTo>
                <a:lnTo>
                  <a:pt x="8882" y="13675"/>
                </a:lnTo>
                <a:lnTo>
                  <a:pt x="8882" y="13797"/>
                </a:lnTo>
                <a:lnTo>
                  <a:pt x="8882" y="13821"/>
                </a:lnTo>
                <a:lnTo>
                  <a:pt x="8906" y="13845"/>
                </a:lnTo>
                <a:lnTo>
                  <a:pt x="9004" y="13845"/>
                </a:lnTo>
                <a:lnTo>
                  <a:pt x="9077" y="13821"/>
                </a:lnTo>
                <a:lnTo>
                  <a:pt x="9247" y="13748"/>
                </a:lnTo>
                <a:lnTo>
                  <a:pt x="9393" y="13675"/>
                </a:lnTo>
                <a:lnTo>
                  <a:pt x="9612" y="13578"/>
                </a:lnTo>
                <a:lnTo>
                  <a:pt x="9588" y="13602"/>
                </a:lnTo>
                <a:lnTo>
                  <a:pt x="9417" y="13699"/>
                </a:lnTo>
                <a:lnTo>
                  <a:pt x="9223" y="13845"/>
                </a:lnTo>
                <a:lnTo>
                  <a:pt x="9077" y="13991"/>
                </a:lnTo>
                <a:lnTo>
                  <a:pt x="8931" y="14162"/>
                </a:lnTo>
                <a:lnTo>
                  <a:pt x="8931" y="14186"/>
                </a:lnTo>
                <a:lnTo>
                  <a:pt x="8931" y="14210"/>
                </a:lnTo>
                <a:lnTo>
                  <a:pt x="8955" y="14235"/>
                </a:lnTo>
                <a:lnTo>
                  <a:pt x="8979" y="14235"/>
                </a:lnTo>
                <a:lnTo>
                  <a:pt x="9271" y="14137"/>
                </a:lnTo>
                <a:lnTo>
                  <a:pt x="9563" y="14016"/>
                </a:lnTo>
                <a:lnTo>
                  <a:pt x="9563" y="14259"/>
                </a:lnTo>
                <a:lnTo>
                  <a:pt x="9320" y="14405"/>
                </a:lnTo>
                <a:lnTo>
                  <a:pt x="9198" y="14454"/>
                </a:lnTo>
                <a:lnTo>
                  <a:pt x="9052" y="14551"/>
                </a:lnTo>
                <a:lnTo>
                  <a:pt x="8955" y="14648"/>
                </a:lnTo>
                <a:lnTo>
                  <a:pt x="8906" y="14697"/>
                </a:lnTo>
                <a:lnTo>
                  <a:pt x="8882" y="14770"/>
                </a:lnTo>
                <a:lnTo>
                  <a:pt x="8882" y="14819"/>
                </a:lnTo>
                <a:lnTo>
                  <a:pt x="8931" y="14843"/>
                </a:lnTo>
                <a:lnTo>
                  <a:pt x="9004" y="14867"/>
                </a:lnTo>
                <a:lnTo>
                  <a:pt x="9077" y="14843"/>
                </a:lnTo>
                <a:lnTo>
                  <a:pt x="9223" y="14819"/>
                </a:lnTo>
                <a:lnTo>
                  <a:pt x="9490" y="14673"/>
                </a:lnTo>
                <a:lnTo>
                  <a:pt x="9539" y="14648"/>
                </a:lnTo>
                <a:lnTo>
                  <a:pt x="9563" y="14940"/>
                </a:lnTo>
                <a:lnTo>
                  <a:pt x="9442" y="14965"/>
                </a:lnTo>
                <a:lnTo>
                  <a:pt x="9320" y="15038"/>
                </a:lnTo>
                <a:lnTo>
                  <a:pt x="9174" y="15159"/>
                </a:lnTo>
                <a:lnTo>
                  <a:pt x="9101" y="15232"/>
                </a:lnTo>
                <a:lnTo>
                  <a:pt x="9052" y="15281"/>
                </a:lnTo>
                <a:lnTo>
                  <a:pt x="9028" y="15305"/>
                </a:lnTo>
                <a:lnTo>
                  <a:pt x="9028" y="15354"/>
                </a:lnTo>
                <a:lnTo>
                  <a:pt x="9174" y="15354"/>
                </a:lnTo>
                <a:lnTo>
                  <a:pt x="9271" y="15330"/>
                </a:lnTo>
                <a:lnTo>
                  <a:pt x="9442" y="15257"/>
                </a:lnTo>
                <a:lnTo>
                  <a:pt x="9539" y="15208"/>
                </a:lnTo>
                <a:lnTo>
                  <a:pt x="9612" y="15159"/>
                </a:lnTo>
                <a:lnTo>
                  <a:pt x="9661" y="15208"/>
                </a:lnTo>
                <a:lnTo>
                  <a:pt x="9539" y="15281"/>
                </a:lnTo>
                <a:lnTo>
                  <a:pt x="9393" y="15378"/>
                </a:lnTo>
                <a:lnTo>
                  <a:pt x="9296" y="15500"/>
                </a:lnTo>
                <a:lnTo>
                  <a:pt x="9223" y="15622"/>
                </a:lnTo>
                <a:lnTo>
                  <a:pt x="9223" y="15646"/>
                </a:lnTo>
                <a:lnTo>
                  <a:pt x="9223" y="15695"/>
                </a:lnTo>
                <a:lnTo>
                  <a:pt x="9271" y="15743"/>
                </a:lnTo>
                <a:lnTo>
                  <a:pt x="9344" y="15768"/>
                </a:lnTo>
                <a:lnTo>
                  <a:pt x="9417" y="15768"/>
                </a:lnTo>
                <a:lnTo>
                  <a:pt x="9636" y="15670"/>
                </a:lnTo>
                <a:lnTo>
                  <a:pt x="9855" y="15573"/>
                </a:lnTo>
                <a:lnTo>
                  <a:pt x="10123" y="15500"/>
                </a:lnTo>
                <a:lnTo>
                  <a:pt x="10196" y="15524"/>
                </a:lnTo>
                <a:lnTo>
                  <a:pt x="10074" y="15573"/>
                </a:lnTo>
                <a:lnTo>
                  <a:pt x="9953" y="15670"/>
                </a:lnTo>
                <a:lnTo>
                  <a:pt x="9855" y="15768"/>
                </a:lnTo>
                <a:lnTo>
                  <a:pt x="9807" y="15865"/>
                </a:lnTo>
                <a:lnTo>
                  <a:pt x="9807" y="15938"/>
                </a:lnTo>
                <a:lnTo>
                  <a:pt x="9831" y="15987"/>
                </a:lnTo>
                <a:lnTo>
                  <a:pt x="9880" y="16035"/>
                </a:lnTo>
                <a:lnTo>
                  <a:pt x="9928" y="16035"/>
                </a:lnTo>
                <a:lnTo>
                  <a:pt x="10099" y="16011"/>
                </a:lnTo>
                <a:lnTo>
                  <a:pt x="10245" y="15962"/>
                </a:lnTo>
                <a:lnTo>
                  <a:pt x="10537" y="15841"/>
                </a:lnTo>
                <a:lnTo>
                  <a:pt x="10829" y="15768"/>
                </a:lnTo>
                <a:lnTo>
                  <a:pt x="10950" y="15743"/>
                </a:lnTo>
                <a:lnTo>
                  <a:pt x="11096" y="15670"/>
                </a:lnTo>
                <a:lnTo>
                  <a:pt x="11267" y="15719"/>
                </a:lnTo>
                <a:lnTo>
                  <a:pt x="11169" y="15743"/>
                </a:lnTo>
                <a:lnTo>
                  <a:pt x="11072" y="15768"/>
                </a:lnTo>
                <a:lnTo>
                  <a:pt x="10877" y="15865"/>
                </a:lnTo>
                <a:lnTo>
                  <a:pt x="10610" y="15987"/>
                </a:lnTo>
                <a:lnTo>
                  <a:pt x="10488" y="16060"/>
                </a:lnTo>
                <a:lnTo>
                  <a:pt x="10366" y="16157"/>
                </a:lnTo>
                <a:lnTo>
                  <a:pt x="10342" y="16230"/>
                </a:lnTo>
                <a:lnTo>
                  <a:pt x="10366" y="16303"/>
                </a:lnTo>
                <a:lnTo>
                  <a:pt x="10415" y="16352"/>
                </a:lnTo>
                <a:lnTo>
                  <a:pt x="10634" y="16352"/>
                </a:lnTo>
                <a:lnTo>
                  <a:pt x="10780" y="16303"/>
                </a:lnTo>
                <a:lnTo>
                  <a:pt x="11048" y="16181"/>
                </a:lnTo>
                <a:lnTo>
                  <a:pt x="11315" y="16084"/>
                </a:lnTo>
                <a:lnTo>
                  <a:pt x="11437" y="16011"/>
                </a:lnTo>
                <a:lnTo>
                  <a:pt x="11486" y="15962"/>
                </a:lnTo>
                <a:lnTo>
                  <a:pt x="11510" y="15889"/>
                </a:lnTo>
                <a:lnTo>
                  <a:pt x="11510" y="15841"/>
                </a:lnTo>
                <a:lnTo>
                  <a:pt x="11510" y="15816"/>
                </a:lnTo>
                <a:lnTo>
                  <a:pt x="11826" y="15962"/>
                </a:lnTo>
                <a:lnTo>
                  <a:pt x="11583" y="16035"/>
                </a:lnTo>
                <a:lnTo>
                  <a:pt x="11340" y="16108"/>
                </a:lnTo>
                <a:lnTo>
                  <a:pt x="11121" y="16230"/>
                </a:lnTo>
                <a:lnTo>
                  <a:pt x="11048" y="16303"/>
                </a:lnTo>
                <a:lnTo>
                  <a:pt x="10975" y="16376"/>
                </a:lnTo>
                <a:lnTo>
                  <a:pt x="10950" y="16449"/>
                </a:lnTo>
                <a:lnTo>
                  <a:pt x="10950" y="16522"/>
                </a:lnTo>
                <a:lnTo>
                  <a:pt x="10999" y="16571"/>
                </a:lnTo>
                <a:lnTo>
                  <a:pt x="11072" y="16571"/>
                </a:lnTo>
                <a:lnTo>
                  <a:pt x="11291" y="16473"/>
                </a:lnTo>
                <a:lnTo>
                  <a:pt x="11510" y="16376"/>
                </a:lnTo>
                <a:lnTo>
                  <a:pt x="11802" y="16279"/>
                </a:lnTo>
                <a:lnTo>
                  <a:pt x="12094" y="16206"/>
                </a:lnTo>
                <a:lnTo>
                  <a:pt x="12143" y="16181"/>
                </a:lnTo>
                <a:lnTo>
                  <a:pt x="12313" y="16303"/>
                </a:lnTo>
                <a:lnTo>
                  <a:pt x="12021" y="16352"/>
                </a:lnTo>
                <a:lnTo>
                  <a:pt x="11851" y="16376"/>
                </a:lnTo>
                <a:lnTo>
                  <a:pt x="11705" y="16425"/>
                </a:lnTo>
                <a:lnTo>
                  <a:pt x="11559" y="16498"/>
                </a:lnTo>
                <a:lnTo>
                  <a:pt x="11413" y="16571"/>
                </a:lnTo>
                <a:lnTo>
                  <a:pt x="11364" y="16619"/>
                </a:lnTo>
                <a:lnTo>
                  <a:pt x="11340" y="16668"/>
                </a:lnTo>
                <a:lnTo>
                  <a:pt x="11340" y="16717"/>
                </a:lnTo>
                <a:lnTo>
                  <a:pt x="11340" y="16765"/>
                </a:lnTo>
                <a:lnTo>
                  <a:pt x="11364" y="16814"/>
                </a:lnTo>
                <a:lnTo>
                  <a:pt x="11413" y="16863"/>
                </a:lnTo>
                <a:lnTo>
                  <a:pt x="11534" y="16863"/>
                </a:lnTo>
                <a:lnTo>
                  <a:pt x="11778" y="16790"/>
                </a:lnTo>
                <a:lnTo>
                  <a:pt x="12045" y="16717"/>
                </a:lnTo>
                <a:lnTo>
                  <a:pt x="12337" y="16692"/>
                </a:lnTo>
                <a:lnTo>
                  <a:pt x="12629" y="16644"/>
                </a:lnTo>
                <a:lnTo>
                  <a:pt x="12702" y="16741"/>
                </a:lnTo>
                <a:lnTo>
                  <a:pt x="12532" y="16814"/>
                </a:lnTo>
                <a:lnTo>
                  <a:pt x="12362" y="16887"/>
                </a:lnTo>
                <a:lnTo>
                  <a:pt x="11997" y="16984"/>
                </a:lnTo>
                <a:lnTo>
                  <a:pt x="11242" y="17106"/>
                </a:lnTo>
                <a:lnTo>
                  <a:pt x="10658" y="17203"/>
                </a:lnTo>
                <a:lnTo>
                  <a:pt x="10074" y="17252"/>
                </a:lnTo>
                <a:lnTo>
                  <a:pt x="9466" y="17276"/>
                </a:lnTo>
                <a:lnTo>
                  <a:pt x="7860" y="17276"/>
                </a:lnTo>
                <a:lnTo>
                  <a:pt x="7373" y="17228"/>
                </a:lnTo>
                <a:lnTo>
                  <a:pt x="6862" y="17179"/>
                </a:lnTo>
                <a:lnTo>
                  <a:pt x="5865" y="17057"/>
                </a:lnTo>
                <a:lnTo>
                  <a:pt x="4892" y="16863"/>
                </a:lnTo>
                <a:lnTo>
                  <a:pt x="4989" y="16668"/>
                </a:lnTo>
                <a:lnTo>
                  <a:pt x="5110" y="16522"/>
                </a:lnTo>
                <a:lnTo>
                  <a:pt x="5256" y="16376"/>
                </a:lnTo>
                <a:lnTo>
                  <a:pt x="5427" y="16254"/>
                </a:lnTo>
                <a:lnTo>
                  <a:pt x="5597" y="16157"/>
                </a:lnTo>
                <a:lnTo>
                  <a:pt x="5792" y="16060"/>
                </a:lnTo>
                <a:lnTo>
                  <a:pt x="6181" y="15914"/>
                </a:lnTo>
                <a:lnTo>
                  <a:pt x="6546" y="15768"/>
                </a:lnTo>
                <a:lnTo>
                  <a:pt x="6911" y="15622"/>
                </a:lnTo>
                <a:lnTo>
                  <a:pt x="7276" y="15476"/>
                </a:lnTo>
                <a:lnTo>
                  <a:pt x="7641" y="15354"/>
                </a:lnTo>
                <a:lnTo>
                  <a:pt x="7714" y="15330"/>
                </a:lnTo>
                <a:lnTo>
                  <a:pt x="7763" y="15281"/>
                </a:lnTo>
                <a:lnTo>
                  <a:pt x="7787" y="15257"/>
                </a:lnTo>
                <a:lnTo>
                  <a:pt x="7860" y="15159"/>
                </a:lnTo>
                <a:lnTo>
                  <a:pt x="7909" y="15086"/>
                </a:lnTo>
                <a:lnTo>
                  <a:pt x="7957" y="14892"/>
                </a:lnTo>
                <a:lnTo>
                  <a:pt x="7982" y="14697"/>
                </a:lnTo>
                <a:lnTo>
                  <a:pt x="8006" y="14478"/>
                </a:lnTo>
                <a:lnTo>
                  <a:pt x="8055" y="13894"/>
                </a:lnTo>
                <a:lnTo>
                  <a:pt x="8055" y="13286"/>
                </a:lnTo>
                <a:lnTo>
                  <a:pt x="8055" y="12726"/>
                </a:lnTo>
                <a:lnTo>
                  <a:pt x="8030" y="12434"/>
                </a:lnTo>
                <a:lnTo>
                  <a:pt x="7982" y="12167"/>
                </a:lnTo>
                <a:lnTo>
                  <a:pt x="8371" y="12191"/>
                </a:lnTo>
                <a:lnTo>
                  <a:pt x="8760" y="12191"/>
                </a:lnTo>
                <a:lnTo>
                  <a:pt x="9198" y="12167"/>
                </a:lnTo>
                <a:lnTo>
                  <a:pt x="9636" y="12069"/>
                </a:lnTo>
                <a:close/>
                <a:moveTo>
                  <a:pt x="12945" y="0"/>
                </a:moveTo>
                <a:lnTo>
                  <a:pt x="11705" y="49"/>
                </a:lnTo>
                <a:lnTo>
                  <a:pt x="7519" y="49"/>
                </a:lnTo>
                <a:lnTo>
                  <a:pt x="6132" y="73"/>
                </a:lnTo>
                <a:lnTo>
                  <a:pt x="5427" y="49"/>
                </a:lnTo>
                <a:lnTo>
                  <a:pt x="4697" y="49"/>
                </a:lnTo>
                <a:lnTo>
                  <a:pt x="3967" y="73"/>
                </a:lnTo>
                <a:lnTo>
                  <a:pt x="3626" y="98"/>
                </a:lnTo>
                <a:lnTo>
                  <a:pt x="3261" y="146"/>
                </a:lnTo>
                <a:lnTo>
                  <a:pt x="3213" y="171"/>
                </a:lnTo>
                <a:lnTo>
                  <a:pt x="3140" y="244"/>
                </a:lnTo>
                <a:lnTo>
                  <a:pt x="3115" y="292"/>
                </a:lnTo>
                <a:lnTo>
                  <a:pt x="3091" y="365"/>
                </a:lnTo>
                <a:lnTo>
                  <a:pt x="3164" y="1071"/>
                </a:lnTo>
                <a:lnTo>
                  <a:pt x="2994" y="998"/>
                </a:lnTo>
                <a:lnTo>
                  <a:pt x="2823" y="974"/>
                </a:lnTo>
                <a:lnTo>
                  <a:pt x="2434" y="949"/>
                </a:lnTo>
                <a:lnTo>
                  <a:pt x="2045" y="949"/>
                </a:lnTo>
                <a:lnTo>
                  <a:pt x="1728" y="974"/>
                </a:lnTo>
                <a:lnTo>
                  <a:pt x="1339" y="1022"/>
                </a:lnTo>
                <a:lnTo>
                  <a:pt x="1144" y="1047"/>
                </a:lnTo>
                <a:lnTo>
                  <a:pt x="974" y="1095"/>
                </a:lnTo>
                <a:lnTo>
                  <a:pt x="779" y="1168"/>
                </a:lnTo>
                <a:lnTo>
                  <a:pt x="609" y="1266"/>
                </a:lnTo>
                <a:lnTo>
                  <a:pt x="463" y="1387"/>
                </a:lnTo>
                <a:lnTo>
                  <a:pt x="317" y="1509"/>
                </a:lnTo>
                <a:lnTo>
                  <a:pt x="220" y="1679"/>
                </a:lnTo>
                <a:lnTo>
                  <a:pt x="122" y="1825"/>
                </a:lnTo>
                <a:lnTo>
                  <a:pt x="74" y="2020"/>
                </a:lnTo>
                <a:lnTo>
                  <a:pt x="25" y="2190"/>
                </a:lnTo>
                <a:lnTo>
                  <a:pt x="25" y="2385"/>
                </a:lnTo>
                <a:lnTo>
                  <a:pt x="1" y="2604"/>
                </a:lnTo>
                <a:lnTo>
                  <a:pt x="49" y="2993"/>
                </a:lnTo>
                <a:lnTo>
                  <a:pt x="98" y="3431"/>
                </a:lnTo>
                <a:lnTo>
                  <a:pt x="195" y="3821"/>
                </a:lnTo>
                <a:lnTo>
                  <a:pt x="414" y="4551"/>
                </a:lnTo>
                <a:lnTo>
                  <a:pt x="536" y="4988"/>
                </a:lnTo>
                <a:lnTo>
                  <a:pt x="682" y="5451"/>
                </a:lnTo>
                <a:lnTo>
                  <a:pt x="852" y="5913"/>
                </a:lnTo>
                <a:lnTo>
                  <a:pt x="1047" y="6351"/>
                </a:lnTo>
                <a:lnTo>
                  <a:pt x="1242" y="6789"/>
                </a:lnTo>
                <a:lnTo>
                  <a:pt x="1461" y="7203"/>
                </a:lnTo>
                <a:lnTo>
                  <a:pt x="1704" y="7616"/>
                </a:lnTo>
                <a:lnTo>
                  <a:pt x="1972" y="8006"/>
                </a:lnTo>
                <a:lnTo>
                  <a:pt x="2264" y="8371"/>
                </a:lnTo>
                <a:lnTo>
                  <a:pt x="2580" y="8687"/>
                </a:lnTo>
                <a:lnTo>
                  <a:pt x="2896" y="9003"/>
                </a:lnTo>
                <a:lnTo>
                  <a:pt x="3286" y="9271"/>
                </a:lnTo>
                <a:lnTo>
                  <a:pt x="3675" y="9514"/>
                </a:lnTo>
                <a:lnTo>
                  <a:pt x="4089" y="9709"/>
                </a:lnTo>
                <a:lnTo>
                  <a:pt x="4551" y="9879"/>
                </a:lnTo>
                <a:lnTo>
                  <a:pt x="5037" y="9977"/>
                </a:lnTo>
                <a:lnTo>
                  <a:pt x="5037" y="10098"/>
                </a:lnTo>
                <a:lnTo>
                  <a:pt x="5062" y="10196"/>
                </a:lnTo>
                <a:lnTo>
                  <a:pt x="5183" y="10415"/>
                </a:lnTo>
                <a:lnTo>
                  <a:pt x="5329" y="10634"/>
                </a:lnTo>
                <a:lnTo>
                  <a:pt x="5500" y="10828"/>
                </a:lnTo>
                <a:lnTo>
                  <a:pt x="5694" y="11023"/>
                </a:lnTo>
                <a:lnTo>
                  <a:pt x="5889" y="11169"/>
                </a:lnTo>
                <a:lnTo>
                  <a:pt x="6254" y="11437"/>
                </a:lnTo>
                <a:lnTo>
                  <a:pt x="6546" y="11631"/>
                </a:lnTo>
                <a:lnTo>
                  <a:pt x="6862" y="11802"/>
                </a:lnTo>
                <a:lnTo>
                  <a:pt x="7179" y="11948"/>
                </a:lnTo>
                <a:lnTo>
                  <a:pt x="7519" y="12045"/>
                </a:lnTo>
                <a:lnTo>
                  <a:pt x="7471" y="12313"/>
                </a:lnTo>
                <a:lnTo>
                  <a:pt x="7471" y="12580"/>
                </a:lnTo>
                <a:lnTo>
                  <a:pt x="7471" y="12872"/>
                </a:lnTo>
                <a:lnTo>
                  <a:pt x="7519" y="13115"/>
                </a:lnTo>
                <a:lnTo>
                  <a:pt x="7519" y="13407"/>
                </a:lnTo>
                <a:lnTo>
                  <a:pt x="7519" y="13724"/>
                </a:lnTo>
                <a:lnTo>
                  <a:pt x="7471" y="14308"/>
                </a:lnTo>
                <a:lnTo>
                  <a:pt x="7422" y="14624"/>
                </a:lnTo>
                <a:lnTo>
                  <a:pt x="7422" y="14770"/>
                </a:lnTo>
                <a:lnTo>
                  <a:pt x="7422" y="14916"/>
                </a:lnTo>
                <a:lnTo>
                  <a:pt x="7203" y="14965"/>
                </a:lnTo>
                <a:lnTo>
                  <a:pt x="6984" y="15013"/>
                </a:lnTo>
                <a:lnTo>
                  <a:pt x="6741" y="15086"/>
                </a:lnTo>
                <a:lnTo>
                  <a:pt x="6522" y="15184"/>
                </a:lnTo>
                <a:lnTo>
                  <a:pt x="6084" y="15378"/>
                </a:lnTo>
                <a:lnTo>
                  <a:pt x="5670" y="15549"/>
                </a:lnTo>
                <a:lnTo>
                  <a:pt x="5451" y="15646"/>
                </a:lnTo>
                <a:lnTo>
                  <a:pt x="5232" y="15743"/>
                </a:lnTo>
                <a:lnTo>
                  <a:pt x="5037" y="15889"/>
                </a:lnTo>
                <a:lnTo>
                  <a:pt x="4867" y="16011"/>
                </a:lnTo>
                <a:lnTo>
                  <a:pt x="4697" y="16181"/>
                </a:lnTo>
                <a:lnTo>
                  <a:pt x="4551" y="16376"/>
                </a:lnTo>
                <a:lnTo>
                  <a:pt x="4429" y="16571"/>
                </a:lnTo>
                <a:lnTo>
                  <a:pt x="4332" y="16814"/>
                </a:lnTo>
                <a:lnTo>
                  <a:pt x="4308" y="16887"/>
                </a:lnTo>
                <a:lnTo>
                  <a:pt x="4308" y="16936"/>
                </a:lnTo>
                <a:lnTo>
                  <a:pt x="4332" y="16984"/>
                </a:lnTo>
                <a:lnTo>
                  <a:pt x="4356" y="17033"/>
                </a:lnTo>
                <a:lnTo>
                  <a:pt x="4454" y="17106"/>
                </a:lnTo>
                <a:lnTo>
                  <a:pt x="4575" y="17130"/>
                </a:lnTo>
                <a:lnTo>
                  <a:pt x="4746" y="17252"/>
                </a:lnTo>
                <a:lnTo>
                  <a:pt x="4940" y="17374"/>
                </a:lnTo>
                <a:lnTo>
                  <a:pt x="5159" y="17447"/>
                </a:lnTo>
                <a:lnTo>
                  <a:pt x="5402" y="17495"/>
                </a:lnTo>
                <a:lnTo>
                  <a:pt x="5865" y="17568"/>
                </a:lnTo>
                <a:lnTo>
                  <a:pt x="6303" y="17617"/>
                </a:lnTo>
                <a:lnTo>
                  <a:pt x="6984" y="17714"/>
                </a:lnTo>
                <a:lnTo>
                  <a:pt x="7665" y="17763"/>
                </a:lnTo>
                <a:lnTo>
                  <a:pt x="8371" y="17787"/>
                </a:lnTo>
                <a:lnTo>
                  <a:pt x="9052" y="17812"/>
                </a:lnTo>
                <a:lnTo>
                  <a:pt x="9685" y="17787"/>
                </a:lnTo>
                <a:lnTo>
                  <a:pt x="10318" y="17739"/>
                </a:lnTo>
                <a:lnTo>
                  <a:pt x="10950" y="17690"/>
                </a:lnTo>
                <a:lnTo>
                  <a:pt x="11559" y="17593"/>
                </a:lnTo>
                <a:lnTo>
                  <a:pt x="11948" y="17520"/>
                </a:lnTo>
                <a:lnTo>
                  <a:pt x="12410" y="17447"/>
                </a:lnTo>
                <a:lnTo>
                  <a:pt x="12654" y="17398"/>
                </a:lnTo>
                <a:lnTo>
                  <a:pt x="12848" y="17301"/>
                </a:lnTo>
                <a:lnTo>
                  <a:pt x="13018" y="17203"/>
                </a:lnTo>
                <a:lnTo>
                  <a:pt x="13091" y="17130"/>
                </a:lnTo>
                <a:lnTo>
                  <a:pt x="13164" y="17057"/>
                </a:lnTo>
                <a:lnTo>
                  <a:pt x="13237" y="16984"/>
                </a:lnTo>
                <a:lnTo>
                  <a:pt x="13286" y="16911"/>
                </a:lnTo>
                <a:lnTo>
                  <a:pt x="13310" y="16814"/>
                </a:lnTo>
                <a:lnTo>
                  <a:pt x="13286" y="16692"/>
                </a:lnTo>
                <a:lnTo>
                  <a:pt x="13140" y="16400"/>
                </a:lnTo>
                <a:lnTo>
                  <a:pt x="12921" y="16157"/>
                </a:lnTo>
                <a:lnTo>
                  <a:pt x="12702" y="15914"/>
                </a:lnTo>
                <a:lnTo>
                  <a:pt x="12435" y="15719"/>
                </a:lnTo>
                <a:lnTo>
                  <a:pt x="12167" y="15549"/>
                </a:lnTo>
                <a:lnTo>
                  <a:pt x="11851" y="15403"/>
                </a:lnTo>
                <a:lnTo>
                  <a:pt x="11559" y="15281"/>
                </a:lnTo>
                <a:lnTo>
                  <a:pt x="11242" y="15184"/>
                </a:lnTo>
                <a:lnTo>
                  <a:pt x="10780" y="15062"/>
                </a:lnTo>
                <a:lnTo>
                  <a:pt x="10439" y="15013"/>
                </a:lnTo>
                <a:lnTo>
                  <a:pt x="10123" y="14965"/>
                </a:lnTo>
                <a:lnTo>
                  <a:pt x="10147" y="14746"/>
                </a:lnTo>
                <a:lnTo>
                  <a:pt x="10123" y="14502"/>
                </a:lnTo>
                <a:lnTo>
                  <a:pt x="10123" y="14259"/>
                </a:lnTo>
                <a:lnTo>
                  <a:pt x="10099" y="14089"/>
                </a:lnTo>
                <a:lnTo>
                  <a:pt x="10123" y="13529"/>
                </a:lnTo>
                <a:lnTo>
                  <a:pt x="10099" y="12945"/>
                </a:lnTo>
                <a:lnTo>
                  <a:pt x="10099" y="12434"/>
                </a:lnTo>
                <a:lnTo>
                  <a:pt x="10074" y="12191"/>
                </a:lnTo>
                <a:lnTo>
                  <a:pt x="10050" y="12069"/>
                </a:lnTo>
                <a:lnTo>
                  <a:pt x="10001" y="11948"/>
                </a:lnTo>
                <a:lnTo>
                  <a:pt x="10391" y="11777"/>
                </a:lnTo>
                <a:lnTo>
                  <a:pt x="10756" y="11583"/>
                </a:lnTo>
                <a:lnTo>
                  <a:pt x="11096" y="11364"/>
                </a:lnTo>
                <a:lnTo>
                  <a:pt x="11413" y="11096"/>
                </a:lnTo>
                <a:lnTo>
                  <a:pt x="11851" y="10707"/>
                </a:lnTo>
                <a:lnTo>
                  <a:pt x="12118" y="10463"/>
                </a:lnTo>
                <a:lnTo>
                  <a:pt x="12240" y="10317"/>
                </a:lnTo>
                <a:lnTo>
                  <a:pt x="12337" y="10196"/>
                </a:lnTo>
                <a:lnTo>
                  <a:pt x="12508" y="10001"/>
                </a:lnTo>
                <a:lnTo>
                  <a:pt x="12897" y="9879"/>
                </a:lnTo>
                <a:lnTo>
                  <a:pt x="13286" y="9782"/>
                </a:lnTo>
                <a:lnTo>
                  <a:pt x="13675" y="9660"/>
                </a:lnTo>
                <a:lnTo>
                  <a:pt x="13870" y="9587"/>
                </a:lnTo>
                <a:lnTo>
                  <a:pt x="14040" y="9490"/>
                </a:lnTo>
                <a:lnTo>
                  <a:pt x="14478" y="9222"/>
                </a:lnTo>
                <a:lnTo>
                  <a:pt x="14916" y="8906"/>
                </a:lnTo>
                <a:lnTo>
                  <a:pt x="15306" y="8565"/>
                </a:lnTo>
                <a:lnTo>
                  <a:pt x="15646" y="8176"/>
                </a:lnTo>
                <a:lnTo>
                  <a:pt x="15963" y="7787"/>
                </a:lnTo>
                <a:lnTo>
                  <a:pt x="16255" y="7397"/>
                </a:lnTo>
                <a:lnTo>
                  <a:pt x="16522" y="6959"/>
                </a:lnTo>
                <a:lnTo>
                  <a:pt x="16766" y="6521"/>
                </a:lnTo>
                <a:lnTo>
                  <a:pt x="16960" y="6083"/>
                </a:lnTo>
                <a:lnTo>
                  <a:pt x="17155" y="5621"/>
                </a:lnTo>
                <a:lnTo>
                  <a:pt x="17301" y="5134"/>
                </a:lnTo>
                <a:lnTo>
                  <a:pt x="17398" y="4648"/>
                </a:lnTo>
                <a:lnTo>
                  <a:pt x="17544" y="3869"/>
                </a:lnTo>
                <a:lnTo>
                  <a:pt x="17593" y="3431"/>
                </a:lnTo>
                <a:lnTo>
                  <a:pt x="17617" y="2993"/>
                </a:lnTo>
                <a:lnTo>
                  <a:pt x="17593" y="2555"/>
                </a:lnTo>
                <a:lnTo>
                  <a:pt x="17569" y="2361"/>
                </a:lnTo>
                <a:lnTo>
                  <a:pt x="17520" y="2142"/>
                </a:lnTo>
                <a:lnTo>
                  <a:pt x="17447" y="1947"/>
                </a:lnTo>
                <a:lnTo>
                  <a:pt x="17374" y="1777"/>
                </a:lnTo>
                <a:lnTo>
                  <a:pt x="17277" y="1606"/>
                </a:lnTo>
                <a:lnTo>
                  <a:pt x="17131" y="1460"/>
                </a:lnTo>
                <a:lnTo>
                  <a:pt x="17009" y="1339"/>
                </a:lnTo>
                <a:lnTo>
                  <a:pt x="16863" y="1241"/>
                </a:lnTo>
                <a:lnTo>
                  <a:pt x="16693" y="1168"/>
                </a:lnTo>
                <a:lnTo>
                  <a:pt x="16547" y="1120"/>
                </a:lnTo>
                <a:lnTo>
                  <a:pt x="16376" y="1095"/>
                </a:lnTo>
                <a:lnTo>
                  <a:pt x="16206" y="1095"/>
                </a:lnTo>
                <a:lnTo>
                  <a:pt x="15841" y="1120"/>
                </a:lnTo>
                <a:lnTo>
                  <a:pt x="15476" y="1168"/>
                </a:lnTo>
                <a:lnTo>
                  <a:pt x="15087" y="1241"/>
                </a:lnTo>
                <a:lnTo>
                  <a:pt x="14868" y="1266"/>
                </a:lnTo>
                <a:lnTo>
                  <a:pt x="14478" y="1266"/>
                </a:lnTo>
                <a:lnTo>
                  <a:pt x="14308" y="1217"/>
                </a:lnTo>
                <a:lnTo>
                  <a:pt x="14332" y="755"/>
                </a:lnTo>
                <a:lnTo>
                  <a:pt x="14357" y="292"/>
                </a:lnTo>
                <a:lnTo>
                  <a:pt x="14357" y="219"/>
                </a:lnTo>
                <a:lnTo>
                  <a:pt x="14332" y="146"/>
                </a:lnTo>
                <a:lnTo>
                  <a:pt x="14259" y="98"/>
                </a:lnTo>
                <a:lnTo>
                  <a:pt x="14186" y="73"/>
                </a:lnTo>
                <a:lnTo>
                  <a:pt x="13894" y="25"/>
                </a:lnTo>
                <a:lnTo>
                  <a:pt x="1357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" name="Google Shape;619;p48"/>
          <p:cNvSpPr/>
          <p:nvPr/>
        </p:nvSpPr>
        <p:spPr>
          <a:xfrm>
            <a:off x="7816623" y="1719491"/>
            <a:ext cx="300004" cy="311943"/>
          </a:xfrm>
          <a:custGeom>
            <a:avLst/>
            <a:gdLst/>
            <a:ahLst/>
            <a:cxnLst/>
            <a:rect l="l" t="t" r="r" b="b"/>
            <a:pathLst>
              <a:path w="17715" h="18420" extrusionOk="0">
                <a:moveTo>
                  <a:pt x="14673" y="803"/>
                </a:moveTo>
                <a:lnTo>
                  <a:pt x="14746" y="1022"/>
                </a:lnTo>
                <a:lnTo>
                  <a:pt x="14794" y="1217"/>
                </a:lnTo>
                <a:lnTo>
                  <a:pt x="14843" y="1655"/>
                </a:lnTo>
                <a:lnTo>
                  <a:pt x="14892" y="2141"/>
                </a:lnTo>
                <a:lnTo>
                  <a:pt x="14916" y="2385"/>
                </a:lnTo>
                <a:lnTo>
                  <a:pt x="14940" y="2482"/>
                </a:lnTo>
                <a:lnTo>
                  <a:pt x="15013" y="2604"/>
                </a:lnTo>
                <a:lnTo>
                  <a:pt x="14770" y="2847"/>
                </a:lnTo>
                <a:lnTo>
                  <a:pt x="14697" y="2920"/>
                </a:lnTo>
                <a:lnTo>
                  <a:pt x="14648" y="2628"/>
                </a:lnTo>
                <a:lnTo>
                  <a:pt x="14600" y="2360"/>
                </a:lnTo>
                <a:lnTo>
                  <a:pt x="14527" y="2044"/>
                </a:lnTo>
                <a:lnTo>
                  <a:pt x="14405" y="1776"/>
                </a:lnTo>
                <a:lnTo>
                  <a:pt x="14308" y="1484"/>
                </a:lnTo>
                <a:lnTo>
                  <a:pt x="14210" y="1192"/>
                </a:lnTo>
                <a:lnTo>
                  <a:pt x="14673" y="803"/>
                </a:lnTo>
                <a:close/>
                <a:moveTo>
                  <a:pt x="15695" y="2847"/>
                </a:moveTo>
                <a:lnTo>
                  <a:pt x="16400" y="2871"/>
                </a:lnTo>
                <a:lnTo>
                  <a:pt x="17106" y="2969"/>
                </a:lnTo>
                <a:lnTo>
                  <a:pt x="16984" y="3115"/>
                </a:lnTo>
                <a:lnTo>
                  <a:pt x="16960" y="3090"/>
                </a:lnTo>
                <a:lnTo>
                  <a:pt x="16887" y="3042"/>
                </a:lnTo>
                <a:lnTo>
                  <a:pt x="16790" y="2993"/>
                </a:lnTo>
                <a:lnTo>
                  <a:pt x="16595" y="2969"/>
                </a:lnTo>
                <a:lnTo>
                  <a:pt x="16400" y="2944"/>
                </a:lnTo>
                <a:lnTo>
                  <a:pt x="15914" y="2944"/>
                </a:lnTo>
                <a:lnTo>
                  <a:pt x="15622" y="2920"/>
                </a:lnTo>
                <a:lnTo>
                  <a:pt x="15695" y="2847"/>
                </a:lnTo>
                <a:close/>
                <a:moveTo>
                  <a:pt x="14040" y="1314"/>
                </a:moveTo>
                <a:lnTo>
                  <a:pt x="14040" y="1484"/>
                </a:lnTo>
                <a:lnTo>
                  <a:pt x="14064" y="1655"/>
                </a:lnTo>
                <a:lnTo>
                  <a:pt x="14137" y="2020"/>
                </a:lnTo>
                <a:lnTo>
                  <a:pt x="14283" y="2871"/>
                </a:lnTo>
                <a:lnTo>
                  <a:pt x="14308" y="3066"/>
                </a:lnTo>
                <a:lnTo>
                  <a:pt x="14332" y="3236"/>
                </a:lnTo>
                <a:lnTo>
                  <a:pt x="14162" y="3382"/>
                </a:lnTo>
                <a:lnTo>
                  <a:pt x="14137" y="3139"/>
                </a:lnTo>
                <a:lnTo>
                  <a:pt x="14040" y="2871"/>
                </a:lnTo>
                <a:lnTo>
                  <a:pt x="13870" y="2433"/>
                </a:lnTo>
                <a:lnTo>
                  <a:pt x="13748" y="2068"/>
                </a:lnTo>
                <a:lnTo>
                  <a:pt x="13675" y="1703"/>
                </a:lnTo>
                <a:lnTo>
                  <a:pt x="13651" y="1630"/>
                </a:lnTo>
                <a:lnTo>
                  <a:pt x="13699" y="1582"/>
                </a:lnTo>
                <a:lnTo>
                  <a:pt x="14040" y="1314"/>
                </a:lnTo>
                <a:close/>
                <a:moveTo>
                  <a:pt x="13359" y="1898"/>
                </a:moveTo>
                <a:lnTo>
                  <a:pt x="13432" y="2239"/>
                </a:lnTo>
                <a:lnTo>
                  <a:pt x="13553" y="2677"/>
                </a:lnTo>
                <a:lnTo>
                  <a:pt x="13699" y="3090"/>
                </a:lnTo>
                <a:lnTo>
                  <a:pt x="13772" y="3358"/>
                </a:lnTo>
                <a:lnTo>
                  <a:pt x="13821" y="3480"/>
                </a:lnTo>
                <a:lnTo>
                  <a:pt x="13894" y="3601"/>
                </a:lnTo>
                <a:lnTo>
                  <a:pt x="13724" y="3723"/>
                </a:lnTo>
                <a:lnTo>
                  <a:pt x="13699" y="3577"/>
                </a:lnTo>
                <a:lnTo>
                  <a:pt x="13675" y="3407"/>
                </a:lnTo>
                <a:lnTo>
                  <a:pt x="13578" y="3090"/>
                </a:lnTo>
                <a:lnTo>
                  <a:pt x="13529" y="2798"/>
                </a:lnTo>
                <a:lnTo>
                  <a:pt x="13456" y="2531"/>
                </a:lnTo>
                <a:lnTo>
                  <a:pt x="13383" y="2239"/>
                </a:lnTo>
                <a:lnTo>
                  <a:pt x="13237" y="1995"/>
                </a:lnTo>
                <a:lnTo>
                  <a:pt x="13359" y="1898"/>
                </a:lnTo>
                <a:close/>
                <a:moveTo>
                  <a:pt x="15378" y="3188"/>
                </a:moveTo>
                <a:lnTo>
                  <a:pt x="15500" y="3236"/>
                </a:lnTo>
                <a:lnTo>
                  <a:pt x="15646" y="3261"/>
                </a:lnTo>
                <a:lnTo>
                  <a:pt x="15914" y="3285"/>
                </a:lnTo>
                <a:lnTo>
                  <a:pt x="16790" y="3358"/>
                </a:lnTo>
                <a:lnTo>
                  <a:pt x="16473" y="3723"/>
                </a:lnTo>
                <a:lnTo>
                  <a:pt x="16449" y="3650"/>
                </a:lnTo>
                <a:lnTo>
                  <a:pt x="16425" y="3601"/>
                </a:lnTo>
                <a:lnTo>
                  <a:pt x="16376" y="3553"/>
                </a:lnTo>
                <a:lnTo>
                  <a:pt x="16303" y="3528"/>
                </a:lnTo>
                <a:lnTo>
                  <a:pt x="16084" y="3455"/>
                </a:lnTo>
                <a:lnTo>
                  <a:pt x="15816" y="3431"/>
                </a:lnTo>
                <a:lnTo>
                  <a:pt x="15573" y="3431"/>
                </a:lnTo>
                <a:lnTo>
                  <a:pt x="15330" y="3455"/>
                </a:lnTo>
                <a:lnTo>
                  <a:pt x="15086" y="3455"/>
                </a:lnTo>
                <a:lnTo>
                  <a:pt x="15135" y="3431"/>
                </a:lnTo>
                <a:lnTo>
                  <a:pt x="15378" y="3188"/>
                </a:lnTo>
                <a:close/>
                <a:moveTo>
                  <a:pt x="13067" y="2166"/>
                </a:moveTo>
                <a:lnTo>
                  <a:pt x="13115" y="2628"/>
                </a:lnTo>
                <a:lnTo>
                  <a:pt x="13164" y="3042"/>
                </a:lnTo>
                <a:lnTo>
                  <a:pt x="13188" y="3285"/>
                </a:lnTo>
                <a:lnTo>
                  <a:pt x="13213" y="3553"/>
                </a:lnTo>
                <a:lnTo>
                  <a:pt x="13261" y="3699"/>
                </a:lnTo>
                <a:lnTo>
                  <a:pt x="13286" y="3820"/>
                </a:lnTo>
                <a:lnTo>
                  <a:pt x="13359" y="3942"/>
                </a:lnTo>
                <a:lnTo>
                  <a:pt x="13432" y="4015"/>
                </a:lnTo>
                <a:lnTo>
                  <a:pt x="13213" y="4234"/>
                </a:lnTo>
                <a:lnTo>
                  <a:pt x="13140" y="3845"/>
                </a:lnTo>
                <a:lnTo>
                  <a:pt x="13042" y="3480"/>
                </a:lnTo>
                <a:lnTo>
                  <a:pt x="12994" y="3236"/>
                </a:lnTo>
                <a:lnTo>
                  <a:pt x="12921" y="2969"/>
                </a:lnTo>
                <a:lnTo>
                  <a:pt x="12823" y="2701"/>
                </a:lnTo>
                <a:lnTo>
                  <a:pt x="12702" y="2482"/>
                </a:lnTo>
                <a:lnTo>
                  <a:pt x="12872" y="2336"/>
                </a:lnTo>
                <a:lnTo>
                  <a:pt x="13067" y="2166"/>
                </a:lnTo>
                <a:close/>
                <a:moveTo>
                  <a:pt x="14648" y="3796"/>
                </a:moveTo>
                <a:lnTo>
                  <a:pt x="14819" y="3869"/>
                </a:lnTo>
                <a:lnTo>
                  <a:pt x="15013" y="3893"/>
                </a:lnTo>
                <a:lnTo>
                  <a:pt x="15232" y="3918"/>
                </a:lnTo>
                <a:lnTo>
                  <a:pt x="16035" y="3918"/>
                </a:lnTo>
                <a:lnTo>
                  <a:pt x="16181" y="3966"/>
                </a:lnTo>
                <a:lnTo>
                  <a:pt x="16230" y="3966"/>
                </a:lnTo>
                <a:lnTo>
                  <a:pt x="16011" y="4185"/>
                </a:lnTo>
                <a:lnTo>
                  <a:pt x="15938" y="4258"/>
                </a:lnTo>
                <a:lnTo>
                  <a:pt x="15816" y="4210"/>
                </a:lnTo>
                <a:lnTo>
                  <a:pt x="15695" y="4161"/>
                </a:lnTo>
                <a:lnTo>
                  <a:pt x="15403" y="4137"/>
                </a:lnTo>
                <a:lnTo>
                  <a:pt x="14916" y="4137"/>
                </a:lnTo>
                <a:lnTo>
                  <a:pt x="14600" y="4112"/>
                </a:lnTo>
                <a:lnTo>
                  <a:pt x="14259" y="4112"/>
                </a:lnTo>
                <a:lnTo>
                  <a:pt x="14648" y="3796"/>
                </a:lnTo>
                <a:close/>
                <a:moveTo>
                  <a:pt x="13943" y="4404"/>
                </a:moveTo>
                <a:lnTo>
                  <a:pt x="14283" y="4453"/>
                </a:lnTo>
                <a:lnTo>
                  <a:pt x="14648" y="4502"/>
                </a:lnTo>
                <a:lnTo>
                  <a:pt x="15354" y="4550"/>
                </a:lnTo>
                <a:lnTo>
                  <a:pt x="15524" y="4575"/>
                </a:lnTo>
                <a:lnTo>
                  <a:pt x="15330" y="4745"/>
                </a:lnTo>
                <a:lnTo>
                  <a:pt x="15184" y="4915"/>
                </a:lnTo>
                <a:lnTo>
                  <a:pt x="14697" y="4818"/>
                </a:lnTo>
                <a:lnTo>
                  <a:pt x="14186" y="4745"/>
                </a:lnTo>
                <a:lnTo>
                  <a:pt x="13699" y="4672"/>
                </a:lnTo>
                <a:lnTo>
                  <a:pt x="13797" y="4550"/>
                </a:lnTo>
                <a:lnTo>
                  <a:pt x="13943" y="4404"/>
                </a:lnTo>
                <a:close/>
                <a:moveTo>
                  <a:pt x="14721" y="0"/>
                </a:moveTo>
                <a:lnTo>
                  <a:pt x="14673" y="24"/>
                </a:lnTo>
                <a:lnTo>
                  <a:pt x="14600" y="49"/>
                </a:lnTo>
                <a:lnTo>
                  <a:pt x="14551" y="97"/>
                </a:lnTo>
                <a:lnTo>
                  <a:pt x="14235" y="389"/>
                </a:lnTo>
                <a:lnTo>
                  <a:pt x="13894" y="681"/>
                </a:lnTo>
                <a:lnTo>
                  <a:pt x="13213" y="1217"/>
                </a:lnTo>
                <a:lnTo>
                  <a:pt x="12921" y="1460"/>
                </a:lnTo>
                <a:lnTo>
                  <a:pt x="12775" y="1606"/>
                </a:lnTo>
                <a:lnTo>
                  <a:pt x="12629" y="1752"/>
                </a:lnTo>
                <a:lnTo>
                  <a:pt x="12507" y="1922"/>
                </a:lnTo>
                <a:lnTo>
                  <a:pt x="12385" y="2093"/>
                </a:lnTo>
                <a:lnTo>
                  <a:pt x="12337" y="2263"/>
                </a:lnTo>
                <a:lnTo>
                  <a:pt x="12312" y="2458"/>
                </a:lnTo>
                <a:lnTo>
                  <a:pt x="12337" y="2506"/>
                </a:lnTo>
                <a:lnTo>
                  <a:pt x="12312" y="2531"/>
                </a:lnTo>
                <a:lnTo>
                  <a:pt x="12337" y="2774"/>
                </a:lnTo>
                <a:lnTo>
                  <a:pt x="12385" y="3017"/>
                </a:lnTo>
                <a:lnTo>
                  <a:pt x="12507" y="3504"/>
                </a:lnTo>
                <a:lnTo>
                  <a:pt x="12531" y="3796"/>
                </a:lnTo>
                <a:lnTo>
                  <a:pt x="12580" y="4137"/>
                </a:lnTo>
                <a:lnTo>
                  <a:pt x="12629" y="4453"/>
                </a:lnTo>
                <a:lnTo>
                  <a:pt x="12677" y="4599"/>
                </a:lnTo>
                <a:lnTo>
                  <a:pt x="12750" y="4745"/>
                </a:lnTo>
                <a:lnTo>
                  <a:pt x="12288" y="5256"/>
                </a:lnTo>
                <a:lnTo>
                  <a:pt x="11972" y="5621"/>
                </a:lnTo>
                <a:lnTo>
                  <a:pt x="11631" y="5961"/>
                </a:lnTo>
                <a:lnTo>
                  <a:pt x="10925" y="6643"/>
                </a:lnTo>
                <a:lnTo>
                  <a:pt x="10220" y="7300"/>
                </a:lnTo>
                <a:lnTo>
                  <a:pt x="9490" y="7981"/>
                </a:lnTo>
                <a:lnTo>
                  <a:pt x="9125" y="8370"/>
                </a:lnTo>
                <a:lnTo>
                  <a:pt x="8760" y="8760"/>
                </a:lnTo>
                <a:lnTo>
                  <a:pt x="8371" y="9149"/>
                </a:lnTo>
                <a:lnTo>
                  <a:pt x="8006" y="9538"/>
                </a:lnTo>
                <a:lnTo>
                  <a:pt x="7884" y="9490"/>
                </a:lnTo>
                <a:lnTo>
                  <a:pt x="7665" y="9490"/>
                </a:lnTo>
                <a:lnTo>
                  <a:pt x="7568" y="9514"/>
                </a:lnTo>
                <a:lnTo>
                  <a:pt x="7422" y="9538"/>
                </a:lnTo>
                <a:lnTo>
                  <a:pt x="7276" y="9587"/>
                </a:lnTo>
                <a:lnTo>
                  <a:pt x="7154" y="9684"/>
                </a:lnTo>
                <a:lnTo>
                  <a:pt x="7057" y="9830"/>
                </a:lnTo>
                <a:lnTo>
                  <a:pt x="6984" y="9976"/>
                </a:lnTo>
                <a:lnTo>
                  <a:pt x="6935" y="10147"/>
                </a:lnTo>
                <a:lnTo>
                  <a:pt x="6959" y="10317"/>
                </a:lnTo>
                <a:lnTo>
                  <a:pt x="7008" y="10487"/>
                </a:lnTo>
                <a:lnTo>
                  <a:pt x="7105" y="10633"/>
                </a:lnTo>
                <a:lnTo>
                  <a:pt x="7251" y="10755"/>
                </a:lnTo>
                <a:lnTo>
                  <a:pt x="7397" y="10828"/>
                </a:lnTo>
                <a:lnTo>
                  <a:pt x="7568" y="10877"/>
                </a:lnTo>
                <a:lnTo>
                  <a:pt x="7738" y="10901"/>
                </a:lnTo>
                <a:lnTo>
                  <a:pt x="7884" y="10877"/>
                </a:lnTo>
                <a:lnTo>
                  <a:pt x="8006" y="10804"/>
                </a:lnTo>
                <a:lnTo>
                  <a:pt x="8127" y="10731"/>
                </a:lnTo>
                <a:lnTo>
                  <a:pt x="8225" y="10633"/>
                </a:lnTo>
                <a:lnTo>
                  <a:pt x="8298" y="10512"/>
                </a:lnTo>
                <a:lnTo>
                  <a:pt x="8346" y="10390"/>
                </a:lnTo>
                <a:lnTo>
                  <a:pt x="8371" y="10244"/>
                </a:lnTo>
                <a:lnTo>
                  <a:pt x="8371" y="10098"/>
                </a:lnTo>
                <a:lnTo>
                  <a:pt x="8371" y="10049"/>
                </a:lnTo>
                <a:lnTo>
                  <a:pt x="8711" y="9733"/>
                </a:lnTo>
                <a:lnTo>
                  <a:pt x="9003" y="9392"/>
                </a:lnTo>
                <a:lnTo>
                  <a:pt x="9295" y="9052"/>
                </a:lnTo>
                <a:lnTo>
                  <a:pt x="9587" y="8760"/>
                </a:lnTo>
                <a:lnTo>
                  <a:pt x="10317" y="8054"/>
                </a:lnTo>
                <a:lnTo>
                  <a:pt x="11047" y="7373"/>
                </a:lnTo>
                <a:lnTo>
                  <a:pt x="11777" y="6691"/>
                </a:lnTo>
                <a:lnTo>
                  <a:pt x="12507" y="5986"/>
                </a:lnTo>
                <a:lnTo>
                  <a:pt x="12896" y="5548"/>
                </a:lnTo>
                <a:lnTo>
                  <a:pt x="13310" y="5086"/>
                </a:lnTo>
                <a:lnTo>
                  <a:pt x="13529" y="5159"/>
                </a:lnTo>
                <a:lnTo>
                  <a:pt x="13748" y="5207"/>
                </a:lnTo>
                <a:lnTo>
                  <a:pt x="14186" y="5280"/>
                </a:lnTo>
                <a:lnTo>
                  <a:pt x="14648" y="5353"/>
                </a:lnTo>
                <a:lnTo>
                  <a:pt x="15086" y="5426"/>
                </a:lnTo>
                <a:lnTo>
                  <a:pt x="15184" y="5426"/>
                </a:lnTo>
                <a:lnTo>
                  <a:pt x="15281" y="5402"/>
                </a:lnTo>
                <a:lnTo>
                  <a:pt x="15354" y="5353"/>
                </a:lnTo>
                <a:lnTo>
                  <a:pt x="15403" y="5280"/>
                </a:lnTo>
                <a:lnTo>
                  <a:pt x="15524" y="5207"/>
                </a:lnTo>
                <a:lnTo>
                  <a:pt x="15670" y="5134"/>
                </a:lnTo>
                <a:lnTo>
                  <a:pt x="15938" y="4940"/>
                </a:lnTo>
                <a:lnTo>
                  <a:pt x="16352" y="4526"/>
                </a:lnTo>
                <a:lnTo>
                  <a:pt x="16692" y="4210"/>
                </a:lnTo>
                <a:lnTo>
                  <a:pt x="17009" y="3869"/>
                </a:lnTo>
                <a:lnTo>
                  <a:pt x="17325" y="3504"/>
                </a:lnTo>
                <a:lnTo>
                  <a:pt x="17617" y="3115"/>
                </a:lnTo>
                <a:lnTo>
                  <a:pt x="17641" y="3066"/>
                </a:lnTo>
                <a:lnTo>
                  <a:pt x="17666" y="3017"/>
                </a:lnTo>
                <a:lnTo>
                  <a:pt x="17641" y="2896"/>
                </a:lnTo>
                <a:lnTo>
                  <a:pt x="17690" y="2774"/>
                </a:lnTo>
                <a:lnTo>
                  <a:pt x="17714" y="2701"/>
                </a:lnTo>
                <a:lnTo>
                  <a:pt x="17690" y="2652"/>
                </a:lnTo>
                <a:lnTo>
                  <a:pt x="17690" y="2579"/>
                </a:lnTo>
                <a:lnTo>
                  <a:pt x="17641" y="2531"/>
                </a:lnTo>
                <a:lnTo>
                  <a:pt x="17593" y="2506"/>
                </a:lnTo>
                <a:lnTo>
                  <a:pt x="17495" y="2482"/>
                </a:lnTo>
                <a:lnTo>
                  <a:pt x="16838" y="2360"/>
                </a:lnTo>
                <a:lnTo>
                  <a:pt x="16473" y="2312"/>
                </a:lnTo>
                <a:lnTo>
                  <a:pt x="16108" y="2287"/>
                </a:lnTo>
                <a:lnTo>
                  <a:pt x="16303" y="2068"/>
                </a:lnTo>
                <a:lnTo>
                  <a:pt x="16522" y="1801"/>
                </a:lnTo>
                <a:lnTo>
                  <a:pt x="16790" y="1582"/>
                </a:lnTo>
                <a:lnTo>
                  <a:pt x="17033" y="1338"/>
                </a:lnTo>
                <a:lnTo>
                  <a:pt x="17276" y="1095"/>
                </a:lnTo>
                <a:lnTo>
                  <a:pt x="17325" y="1022"/>
                </a:lnTo>
                <a:lnTo>
                  <a:pt x="17374" y="949"/>
                </a:lnTo>
                <a:lnTo>
                  <a:pt x="17374" y="876"/>
                </a:lnTo>
                <a:lnTo>
                  <a:pt x="17374" y="803"/>
                </a:lnTo>
                <a:lnTo>
                  <a:pt x="17325" y="681"/>
                </a:lnTo>
                <a:lnTo>
                  <a:pt x="17252" y="560"/>
                </a:lnTo>
                <a:lnTo>
                  <a:pt x="17155" y="487"/>
                </a:lnTo>
                <a:lnTo>
                  <a:pt x="17009" y="438"/>
                </a:lnTo>
                <a:lnTo>
                  <a:pt x="16960" y="462"/>
                </a:lnTo>
                <a:lnTo>
                  <a:pt x="16887" y="462"/>
                </a:lnTo>
                <a:lnTo>
                  <a:pt x="16838" y="511"/>
                </a:lnTo>
                <a:lnTo>
                  <a:pt x="16765" y="560"/>
                </a:lnTo>
                <a:lnTo>
                  <a:pt x="16571" y="803"/>
                </a:lnTo>
                <a:lnTo>
                  <a:pt x="16352" y="1022"/>
                </a:lnTo>
                <a:lnTo>
                  <a:pt x="16133" y="1241"/>
                </a:lnTo>
                <a:lnTo>
                  <a:pt x="15914" y="1460"/>
                </a:lnTo>
                <a:lnTo>
                  <a:pt x="15500" y="1971"/>
                </a:lnTo>
                <a:lnTo>
                  <a:pt x="15427" y="1436"/>
                </a:lnTo>
                <a:lnTo>
                  <a:pt x="15354" y="1095"/>
                </a:lnTo>
                <a:lnTo>
                  <a:pt x="15281" y="779"/>
                </a:lnTo>
                <a:lnTo>
                  <a:pt x="15184" y="462"/>
                </a:lnTo>
                <a:lnTo>
                  <a:pt x="15111" y="292"/>
                </a:lnTo>
                <a:lnTo>
                  <a:pt x="15013" y="146"/>
                </a:lnTo>
                <a:lnTo>
                  <a:pt x="14965" y="97"/>
                </a:lnTo>
                <a:lnTo>
                  <a:pt x="14916" y="49"/>
                </a:lnTo>
                <a:lnTo>
                  <a:pt x="14794" y="24"/>
                </a:lnTo>
                <a:lnTo>
                  <a:pt x="14721" y="0"/>
                </a:lnTo>
                <a:close/>
                <a:moveTo>
                  <a:pt x="7543" y="6691"/>
                </a:moveTo>
                <a:lnTo>
                  <a:pt x="7203" y="6716"/>
                </a:lnTo>
                <a:lnTo>
                  <a:pt x="6886" y="6789"/>
                </a:lnTo>
                <a:lnTo>
                  <a:pt x="6570" y="6862"/>
                </a:lnTo>
                <a:lnTo>
                  <a:pt x="6254" y="6983"/>
                </a:lnTo>
                <a:lnTo>
                  <a:pt x="5962" y="7105"/>
                </a:lnTo>
                <a:lnTo>
                  <a:pt x="5670" y="7275"/>
                </a:lnTo>
                <a:lnTo>
                  <a:pt x="5402" y="7470"/>
                </a:lnTo>
                <a:lnTo>
                  <a:pt x="5159" y="7713"/>
                </a:lnTo>
                <a:lnTo>
                  <a:pt x="4940" y="7957"/>
                </a:lnTo>
                <a:lnTo>
                  <a:pt x="4745" y="8249"/>
                </a:lnTo>
                <a:lnTo>
                  <a:pt x="4599" y="8565"/>
                </a:lnTo>
                <a:lnTo>
                  <a:pt x="4477" y="8857"/>
                </a:lnTo>
                <a:lnTo>
                  <a:pt x="4380" y="9149"/>
                </a:lnTo>
                <a:lnTo>
                  <a:pt x="4307" y="9441"/>
                </a:lnTo>
                <a:lnTo>
                  <a:pt x="4258" y="9733"/>
                </a:lnTo>
                <a:lnTo>
                  <a:pt x="4234" y="10025"/>
                </a:lnTo>
                <a:lnTo>
                  <a:pt x="4234" y="10317"/>
                </a:lnTo>
                <a:lnTo>
                  <a:pt x="4258" y="10609"/>
                </a:lnTo>
                <a:lnTo>
                  <a:pt x="4307" y="10901"/>
                </a:lnTo>
                <a:lnTo>
                  <a:pt x="4356" y="11193"/>
                </a:lnTo>
                <a:lnTo>
                  <a:pt x="4453" y="11461"/>
                </a:lnTo>
                <a:lnTo>
                  <a:pt x="4550" y="11728"/>
                </a:lnTo>
                <a:lnTo>
                  <a:pt x="4696" y="11996"/>
                </a:lnTo>
                <a:lnTo>
                  <a:pt x="4842" y="12239"/>
                </a:lnTo>
                <a:lnTo>
                  <a:pt x="5013" y="12458"/>
                </a:lnTo>
                <a:lnTo>
                  <a:pt x="5207" y="12677"/>
                </a:lnTo>
                <a:lnTo>
                  <a:pt x="5426" y="12872"/>
                </a:lnTo>
                <a:lnTo>
                  <a:pt x="5670" y="13067"/>
                </a:lnTo>
                <a:lnTo>
                  <a:pt x="5913" y="13213"/>
                </a:lnTo>
                <a:lnTo>
                  <a:pt x="6181" y="13334"/>
                </a:lnTo>
                <a:lnTo>
                  <a:pt x="6473" y="13456"/>
                </a:lnTo>
                <a:lnTo>
                  <a:pt x="6740" y="13529"/>
                </a:lnTo>
                <a:lnTo>
                  <a:pt x="7032" y="13602"/>
                </a:lnTo>
                <a:lnTo>
                  <a:pt x="7324" y="13650"/>
                </a:lnTo>
                <a:lnTo>
                  <a:pt x="7933" y="13650"/>
                </a:lnTo>
                <a:lnTo>
                  <a:pt x="8225" y="13626"/>
                </a:lnTo>
                <a:lnTo>
                  <a:pt x="8541" y="13577"/>
                </a:lnTo>
                <a:lnTo>
                  <a:pt x="8833" y="13505"/>
                </a:lnTo>
                <a:lnTo>
                  <a:pt x="9125" y="13407"/>
                </a:lnTo>
                <a:lnTo>
                  <a:pt x="9393" y="13310"/>
                </a:lnTo>
                <a:lnTo>
                  <a:pt x="9660" y="13164"/>
                </a:lnTo>
                <a:lnTo>
                  <a:pt x="9903" y="12994"/>
                </a:lnTo>
                <a:lnTo>
                  <a:pt x="10147" y="12823"/>
                </a:lnTo>
                <a:lnTo>
                  <a:pt x="10390" y="12604"/>
                </a:lnTo>
                <a:lnTo>
                  <a:pt x="10585" y="12361"/>
                </a:lnTo>
                <a:lnTo>
                  <a:pt x="10779" y="12118"/>
                </a:lnTo>
                <a:lnTo>
                  <a:pt x="10925" y="11826"/>
                </a:lnTo>
                <a:lnTo>
                  <a:pt x="11071" y="11558"/>
                </a:lnTo>
                <a:lnTo>
                  <a:pt x="11193" y="11242"/>
                </a:lnTo>
                <a:lnTo>
                  <a:pt x="11266" y="10950"/>
                </a:lnTo>
                <a:lnTo>
                  <a:pt x="11339" y="10633"/>
                </a:lnTo>
                <a:lnTo>
                  <a:pt x="11388" y="10317"/>
                </a:lnTo>
                <a:lnTo>
                  <a:pt x="11388" y="9976"/>
                </a:lnTo>
                <a:lnTo>
                  <a:pt x="11363" y="9660"/>
                </a:lnTo>
                <a:lnTo>
                  <a:pt x="11315" y="9368"/>
                </a:lnTo>
                <a:lnTo>
                  <a:pt x="11242" y="9052"/>
                </a:lnTo>
                <a:lnTo>
                  <a:pt x="11120" y="8760"/>
                </a:lnTo>
                <a:lnTo>
                  <a:pt x="10974" y="8492"/>
                </a:lnTo>
                <a:lnTo>
                  <a:pt x="10147" y="9295"/>
                </a:lnTo>
                <a:lnTo>
                  <a:pt x="9733" y="9733"/>
                </a:lnTo>
                <a:lnTo>
                  <a:pt x="9636" y="9855"/>
                </a:lnTo>
                <a:lnTo>
                  <a:pt x="9636" y="9879"/>
                </a:lnTo>
                <a:lnTo>
                  <a:pt x="9636" y="10244"/>
                </a:lnTo>
                <a:lnTo>
                  <a:pt x="9587" y="10609"/>
                </a:lnTo>
                <a:lnTo>
                  <a:pt x="9539" y="10779"/>
                </a:lnTo>
                <a:lnTo>
                  <a:pt x="9466" y="10950"/>
                </a:lnTo>
                <a:lnTo>
                  <a:pt x="9393" y="11096"/>
                </a:lnTo>
                <a:lnTo>
                  <a:pt x="9295" y="11242"/>
                </a:lnTo>
                <a:lnTo>
                  <a:pt x="9149" y="11363"/>
                </a:lnTo>
                <a:lnTo>
                  <a:pt x="9003" y="11485"/>
                </a:lnTo>
                <a:lnTo>
                  <a:pt x="8882" y="11582"/>
                </a:lnTo>
                <a:lnTo>
                  <a:pt x="8736" y="11655"/>
                </a:lnTo>
                <a:lnTo>
                  <a:pt x="8590" y="11704"/>
                </a:lnTo>
                <a:lnTo>
                  <a:pt x="8444" y="11728"/>
                </a:lnTo>
                <a:lnTo>
                  <a:pt x="8127" y="11777"/>
                </a:lnTo>
                <a:lnTo>
                  <a:pt x="7811" y="11777"/>
                </a:lnTo>
                <a:lnTo>
                  <a:pt x="7470" y="11728"/>
                </a:lnTo>
                <a:lnTo>
                  <a:pt x="7178" y="11631"/>
                </a:lnTo>
                <a:lnTo>
                  <a:pt x="6886" y="11509"/>
                </a:lnTo>
                <a:lnTo>
                  <a:pt x="6643" y="11339"/>
                </a:lnTo>
                <a:lnTo>
                  <a:pt x="6521" y="11217"/>
                </a:lnTo>
                <a:lnTo>
                  <a:pt x="6400" y="11096"/>
                </a:lnTo>
                <a:lnTo>
                  <a:pt x="6327" y="10974"/>
                </a:lnTo>
                <a:lnTo>
                  <a:pt x="6254" y="10852"/>
                </a:lnTo>
                <a:lnTo>
                  <a:pt x="6132" y="10560"/>
                </a:lnTo>
                <a:lnTo>
                  <a:pt x="6059" y="10244"/>
                </a:lnTo>
                <a:lnTo>
                  <a:pt x="6059" y="9928"/>
                </a:lnTo>
                <a:lnTo>
                  <a:pt x="6083" y="9636"/>
                </a:lnTo>
                <a:lnTo>
                  <a:pt x="6181" y="9319"/>
                </a:lnTo>
                <a:lnTo>
                  <a:pt x="6302" y="9052"/>
                </a:lnTo>
                <a:lnTo>
                  <a:pt x="6400" y="8906"/>
                </a:lnTo>
                <a:lnTo>
                  <a:pt x="6497" y="8808"/>
                </a:lnTo>
                <a:lnTo>
                  <a:pt x="6594" y="8687"/>
                </a:lnTo>
                <a:lnTo>
                  <a:pt x="6716" y="8614"/>
                </a:lnTo>
                <a:lnTo>
                  <a:pt x="6984" y="8468"/>
                </a:lnTo>
                <a:lnTo>
                  <a:pt x="7276" y="8370"/>
                </a:lnTo>
                <a:lnTo>
                  <a:pt x="7495" y="8322"/>
                </a:lnTo>
                <a:lnTo>
                  <a:pt x="7689" y="8322"/>
                </a:lnTo>
                <a:lnTo>
                  <a:pt x="8054" y="8370"/>
                </a:lnTo>
                <a:lnTo>
                  <a:pt x="8200" y="8200"/>
                </a:lnTo>
                <a:lnTo>
                  <a:pt x="8565" y="7811"/>
                </a:lnTo>
                <a:lnTo>
                  <a:pt x="8955" y="7421"/>
                </a:lnTo>
                <a:lnTo>
                  <a:pt x="9344" y="7032"/>
                </a:lnTo>
                <a:lnTo>
                  <a:pt x="9295" y="6983"/>
                </a:lnTo>
                <a:lnTo>
                  <a:pt x="9247" y="6959"/>
                </a:lnTo>
                <a:lnTo>
                  <a:pt x="8906" y="6862"/>
                </a:lnTo>
                <a:lnTo>
                  <a:pt x="8565" y="6764"/>
                </a:lnTo>
                <a:lnTo>
                  <a:pt x="8225" y="6716"/>
                </a:lnTo>
                <a:lnTo>
                  <a:pt x="7884" y="6691"/>
                </a:lnTo>
                <a:close/>
                <a:moveTo>
                  <a:pt x="13407" y="15621"/>
                </a:moveTo>
                <a:lnTo>
                  <a:pt x="13505" y="15694"/>
                </a:lnTo>
                <a:lnTo>
                  <a:pt x="13310" y="15865"/>
                </a:lnTo>
                <a:lnTo>
                  <a:pt x="13213" y="15962"/>
                </a:lnTo>
                <a:lnTo>
                  <a:pt x="13115" y="16059"/>
                </a:lnTo>
                <a:lnTo>
                  <a:pt x="12969" y="16278"/>
                </a:lnTo>
                <a:lnTo>
                  <a:pt x="12969" y="16303"/>
                </a:lnTo>
                <a:lnTo>
                  <a:pt x="12969" y="16351"/>
                </a:lnTo>
                <a:lnTo>
                  <a:pt x="12994" y="16400"/>
                </a:lnTo>
                <a:lnTo>
                  <a:pt x="13067" y="16424"/>
                </a:lnTo>
                <a:lnTo>
                  <a:pt x="13115" y="16424"/>
                </a:lnTo>
                <a:lnTo>
                  <a:pt x="13140" y="16400"/>
                </a:lnTo>
                <a:lnTo>
                  <a:pt x="13237" y="16327"/>
                </a:lnTo>
                <a:lnTo>
                  <a:pt x="13334" y="16254"/>
                </a:lnTo>
                <a:lnTo>
                  <a:pt x="13553" y="16132"/>
                </a:lnTo>
                <a:lnTo>
                  <a:pt x="13699" y="16035"/>
                </a:lnTo>
                <a:lnTo>
                  <a:pt x="13845" y="15938"/>
                </a:lnTo>
                <a:lnTo>
                  <a:pt x="13918" y="15986"/>
                </a:lnTo>
                <a:lnTo>
                  <a:pt x="13772" y="16132"/>
                </a:lnTo>
                <a:lnTo>
                  <a:pt x="13651" y="16254"/>
                </a:lnTo>
                <a:lnTo>
                  <a:pt x="13553" y="16351"/>
                </a:lnTo>
                <a:lnTo>
                  <a:pt x="13456" y="16497"/>
                </a:lnTo>
                <a:lnTo>
                  <a:pt x="13407" y="16570"/>
                </a:lnTo>
                <a:lnTo>
                  <a:pt x="13383" y="16643"/>
                </a:lnTo>
                <a:lnTo>
                  <a:pt x="13383" y="16692"/>
                </a:lnTo>
                <a:lnTo>
                  <a:pt x="13432" y="16741"/>
                </a:lnTo>
                <a:lnTo>
                  <a:pt x="13553" y="16741"/>
                </a:lnTo>
                <a:lnTo>
                  <a:pt x="13675" y="16668"/>
                </a:lnTo>
                <a:lnTo>
                  <a:pt x="13870" y="16497"/>
                </a:lnTo>
                <a:lnTo>
                  <a:pt x="14137" y="16278"/>
                </a:lnTo>
                <a:lnTo>
                  <a:pt x="14186" y="16230"/>
                </a:lnTo>
                <a:lnTo>
                  <a:pt x="14283" y="16351"/>
                </a:lnTo>
                <a:lnTo>
                  <a:pt x="13967" y="16643"/>
                </a:lnTo>
                <a:lnTo>
                  <a:pt x="13821" y="16862"/>
                </a:lnTo>
                <a:lnTo>
                  <a:pt x="13675" y="17057"/>
                </a:lnTo>
                <a:lnTo>
                  <a:pt x="13675" y="17106"/>
                </a:lnTo>
                <a:lnTo>
                  <a:pt x="13724" y="17106"/>
                </a:lnTo>
                <a:lnTo>
                  <a:pt x="13967" y="16984"/>
                </a:lnTo>
                <a:lnTo>
                  <a:pt x="14210" y="16887"/>
                </a:lnTo>
                <a:lnTo>
                  <a:pt x="14381" y="16789"/>
                </a:lnTo>
                <a:lnTo>
                  <a:pt x="14527" y="16668"/>
                </a:lnTo>
                <a:lnTo>
                  <a:pt x="14600" y="16765"/>
                </a:lnTo>
                <a:lnTo>
                  <a:pt x="14575" y="16789"/>
                </a:lnTo>
                <a:lnTo>
                  <a:pt x="14259" y="17033"/>
                </a:lnTo>
                <a:lnTo>
                  <a:pt x="14113" y="17154"/>
                </a:lnTo>
                <a:lnTo>
                  <a:pt x="13991" y="17300"/>
                </a:lnTo>
                <a:lnTo>
                  <a:pt x="13991" y="17349"/>
                </a:lnTo>
                <a:lnTo>
                  <a:pt x="14016" y="17349"/>
                </a:lnTo>
                <a:lnTo>
                  <a:pt x="14210" y="17300"/>
                </a:lnTo>
                <a:lnTo>
                  <a:pt x="14356" y="17252"/>
                </a:lnTo>
                <a:lnTo>
                  <a:pt x="14551" y="17154"/>
                </a:lnTo>
                <a:lnTo>
                  <a:pt x="14721" y="17057"/>
                </a:lnTo>
                <a:lnTo>
                  <a:pt x="14746" y="17203"/>
                </a:lnTo>
                <a:lnTo>
                  <a:pt x="14624" y="17252"/>
                </a:lnTo>
                <a:lnTo>
                  <a:pt x="14478" y="17300"/>
                </a:lnTo>
                <a:lnTo>
                  <a:pt x="14332" y="17373"/>
                </a:lnTo>
                <a:lnTo>
                  <a:pt x="14259" y="17422"/>
                </a:lnTo>
                <a:lnTo>
                  <a:pt x="14186" y="17471"/>
                </a:lnTo>
                <a:lnTo>
                  <a:pt x="14137" y="17544"/>
                </a:lnTo>
                <a:lnTo>
                  <a:pt x="14162" y="17641"/>
                </a:lnTo>
                <a:lnTo>
                  <a:pt x="14210" y="17690"/>
                </a:lnTo>
                <a:lnTo>
                  <a:pt x="14283" y="17714"/>
                </a:lnTo>
                <a:lnTo>
                  <a:pt x="14429" y="17714"/>
                </a:lnTo>
                <a:lnTo>
                  <a:pt x="14575" y="17665"/>
                </a:lnTo>
                <a:lnTo>
                  <a:pt x="14697" y="17617"/>
                </a:lnTo>
                <a:lnTo>
                  <a:pt x="14697" y="17641"/>
                </a:lnTo>
                <a:lnTo>
                  <a:pt x="14600" y="17738"/>
                </a:lnTo>
                <a:lnTo>
                  <a:pt x="14502" y="17811"/>
                </a:lnTo>
                <a:lnTo>
                  <a:pt x="14405" y="17860"/>
                </a:lnTo>
                <a:lnTo>
                  <a:pt x="14283" y="17884"/>
                </a:lnTo>
                <a:lnTo>
                  <a:pt x="14162" y="17909"/>
                </a:lnTo>
                <a:lnTo>
                  <a:pt x="14040" y="17884"/>
                </a:lnTo>
                <a:lnTo>
                  <a:pt x="13772" y="17836"/>
                </a:lnTo>
                <a:lnTo>
                  <a:pt x="13529" y="17738"/>
                </a:lnTo>
                <a:lnTo>
                  <a:pt x="13261" y="17592"/>
                </a:lnTo>
                <a:lnTo>
                  <a:pt x="13067" y="17471"/>
                </a:lnTo>
                <a:lnTo>
                  <a:pt x="12896" y="17349"/>
                </a:lnTo>
                <a:lnTo>
                  <a:pt x="12726" y="17179"/>
                </a:lnTo>
                <a:lnTo>
                  <a:pt x="12556" y="16984"/>
                </a:lnTo>
                <a:lnTo>
                  <a:pt x="12337" y="16765"/>
                </a:lnTo>
                <a:lnTo>
                  <a:pt x="12239" y="16692"/>
                </a:lnTo>
                <a:lnTo>
                  <a:pt x="12118" y="16668"/>
                </a:lnTo>
                <a:lnTo>
                  <a:pt x="12458" y="16424"/>
                </a:lnTo>
                <a:lnTo>
                  <a:pt x="12799" y="16181"/>
                </a:lnTo>
                <a:lnTo>
                  <a:pt x="13115" y="15913"/>
                </a:lnTo>
                <a:lnTo>
                  <a:pt x="13407" y="15621"/>
                </a:lnTo>
                <a:close/>
                <a:moveTo>
                  <a:pt x="2287" y="15548"/>
                </a:moveTo>
                <a:lnTo>
                  <a:pt x="2579" y="15840"/>
                </a:lnTo>
                <a:lnTo>
                  <a:pt x="2871" y="16084"/>
                </a:lnTo>
                <a:lnTo>
                  <a:pt x="3188" y="16351"/>
                </a:lnTo>
                <a:lnTo>
                  <a:pt x="3504" y="16570"/>
                </a:lnTo>
                <a:lnTo>
                  <a:pt x="3382" y="16765"/>
                </a:lnTo>
                <a:lnTo>
                  <a:pt x="3358" y="16741"/>
                </a:lnTo>
                <a:lnTo>
                  <a:pt x="3309" y="16668"/>
                </a:lnTo>
                <a:lnTo>
                  <a:pt x="3261" y="16619"/>
                </a:lnTo>
                <a:lnTo>
                  <a:pt x="3115" y="16522"/>
                </a:lnTo>
                <a:lnTo>
                  <a:pt x="2944" y="16449"/>
                </a:lnTo>
                <a:lnTo>
                  <a:pt x="2823" y="16351"/>
                </a:lnTo>
                <a:lnTo>
                  <a:pt x="2774" y="16351"/>
                </a:lnTo>
                <a:lnTo>
                  <a:pt x="2774" y="16376"/>
                </a:lnTo>
                <a:lnTo>
                  <a:pt x="2823" y="16522"/>
                </a:lnTo>
                <a:lnTo>
                  <a:pt x="2944" y="16668"/>
                </a:lnTo>
                <a:lnTo>
                  <a:pt x="2969" y="16692"/>
                </a:lnTo>
                <a:lnTo>
                  <a:pt x="2725" y="16546"/>
                </a:lnTo>
                <a:lnTo>
                  <a:pt x="2604" y="16497"/>
                </a:lnTo>
                <a:lnTo>
                  <a:pt x="2458" y="16473"/>
                </a:lnTo>
                <a:lnTo>
                  <a:pt x="2433" y="16473"/>
                </a:lnTo>
                <a:lnTo>
                  <a:pt x="2433" y="16522"/>
                </a:lnTo>
                <a:lnTo>
                  <a:pt x="2482" y="16619"/>
                </a:lnTo>
                <a:lnTo>
                  <a:pt x="2555" y="16692"/>
                </a:lnTo>
                <a:lnTo>
                  <a:pt x="2725" y="16862"/>
                </a:lnTo>
                <a:lnTo>
                  <a:pt x="2896" y="17008"/>
                </a:lnTo>
                <a:lnTo>
                  <a:pt x="3090" y="17130"/>
                </a:lnTo>
                <a:lnTo>
                  <a:pt x="2920" y="17300"/>
                </a:lnTo>
                <a:lnTo>
                  <a:pt x="2871" y="17276"/>
                </a:lnTo>
                <a:lnTo>
                  <a:pt x="2774" y="17203"/>
                </a:lnTo>
                <a:lnTo>
                  <a:pt x="2701" y="17106"/>
                </a:lnTo>
                <a:lnTo>
                  <a:pt x="2604" y="17008"/>
                </a:lnTo>
                <a:lnTo>
                  <a:pt x="2506" y="16935"/>
                </a:lnTo>
                <a:lnTo>
                  <a:pt x="2385" y="16887"/>
                </a:lnTo>
                <a:lnTo>
                  <a:pt x="2336" y="16862"/>
                </a:lnTo>
                <a:lnTo>
                  <a:pt x="2263" y="16887"/>
                </a:lnTo>
                <a:lnTo>
                  <a:pt x="2239" y="16911"/>
                </a:lnTo>
                <a:lnTo>
                  <a:pt x="2239" y="16960"/>
                </a:lnTo>
                <a:lnTo>
                  <a:pt x="2287" y="17057"/>
                </a:lnTo>
                <a:lnTo>
                  <a:pt x="2336" y="17179"/>
                </a:lnTo>
                <a:lnTo>
                  <a:pt x="2433" y="17300"/>
                </a:lnTo>
                <a:lnTo>
                  <a:pt x="2506" y="17422"/>
                </a:lnTo>
                <a:lnTo>
                  <a:pt x="2652" y="17544"/>
                </a:lnTo>
                <a:lnTo>
                  <a:pt x="2531" y="17617"/>
                </a:lnTo>
                <a:lnTo>
                  <a:pt x="2336" y="17519"/>
                </a:lnTo>
                <a:lnTo>
                  <a:pt x="2166" y="17398"/>
                </a:lnTo>
                <a:lnTo>
                  <a:pt x="2068" y="17325"/>
                </a:lnTo>
                <a:lnTo>
                  <a:pt x="1995" y="17300"/>
                </a:lnTo>
                <a:lnTo>
                  <a:pt x="1898" y="17252"/>
                </a:lnTo>
                <a:lnTo>
                  <a:pt x="1777" y="17227"/>
                </a:lnTo>
                <a:lnTo>
                  <a:pt x="1752" y="17252"/>
                </a:lnTo>
                <a:lnTo>
                  <a:pt x="1728" y="17276"/>
                </a:lnTo>
                <a:lnTo>
                  <a:pt x="1777" y="17398"/>
                </a:lnTo>
                <a:lnTo>
                  <a:pt x="1825" y="17519"/>
                </a:lnTo>
                <a:lnTo>
                  <a:pt x="1898" y="17641"/>
                </a:lnTo>
                <a:lnTo>
                  <a:pt x="1995" y="17738"/>
                </a:lnTo>
                <a:lnTo>
                  <a:pt x="2117" y="17860"/>
                </a:lnTo>
                <a:lnTo>
                  <a:pt x="1874" y="17763"/>
                </a:lnTo>
                <a:lnTo>
                  <a:pt x="1679" y="17665"/>
                </a:lnTo>
                <a:lnTo>
                  <a:pt x="1582" y="17617"/>
                </a:lnTo>
                <a:lnTo>
                  <a:pt x="1485" y="17592"/>
                </a:lnTo>
                <a:lnTo>
                  <a:pt x="1436" y="17592"/>
                </a:lnTo>
                <a:lnTo>
                  <a:pt x="1363" y="17641"/>
                </a:lnTo>
                <a:lnTo>
                  <a:pt x="1339" y="17690"/>
                </a:lnTo>
                <a:lnTo>
                  <a:pt x="1339" y="17738"/>
                </a:lnTo>
                <a:lnTo>
                  <a:pt x="1412" y="17860"/>
                </a:lnTo>
                <a:lnTo>
                  <a:pt x="1509" y="17957"/>
                </a:lnTo>
                <a:lnTo>
                  <a:pt x="1363" y="17909"/>
                </a:lnTo>
                <a:lnTo>
                  <a:pt x="1266" y="17836"/>
                </a:lnTo>
                <a:lnTo>
                  <a:pt x="1168" y="17738"/>
                </a:lnTo>
                <a:lnTo>
                  <a:pt x="1095" y="17592"/>
                </a:lnTo>
                <a:lnTo>
                  <a:pt x="1071" y="17422"/>
                </a:lnTo>
                <a:lnTo>
                  <a:pt x="1095" y="17227"/>
                </a:lnTo>
                <a:lnTo>
                  <a:pt x="1144" y="17057"/>
                </a:lnTo>
                <a:lnTo>
                  <a:pt x="1217" y="16887"/>
                </a:lnTo>
                <a:lnTo>
                  <a:pt x="1436" y="16522"/>
                </a:lnTo>
                <a:lnTo>
                  <a:pt x="1631" y="16254"/>
                </a:lnTo>
                <a:lnTo>
                  <a:pt x="1777" y="16059"/>
                </a:lnTo>
                <a:lnTo>
                  <a:pt x="1947" y="15889"/>
                </a:lnTo>
                <a:lnTo>
                  <a:pt x="2117" y="15719"/>
                </a:lnTo>
                <a:lnTo>
                  <a:pt x="2287" y="15548"/>
                </a:lnTo>
                <a:close/>
                <a:moveTo>
                  <a:pt x="7689" y="2336"/>
                </a:moveTo>
                <a:lnTo>
                  <a:pt x="7203" y="2360"/>
                </a:lnTo>
                <a:lnTo>
                  <a:pt x="6716" y="2409"/>
                </a:lnTo>
                <a:lnTo>
                  <a:pt x="6205" y="2482"/>
                </a:lnTo>
                <a:lnTo>
                  <a:pt x="5718" y="2604"/>
                </a:lnTo>
                <a:lnTo>
                  <a:pt x="5256" y="2725"/>
                </a:lnTo>
                <a:lnTo>
                  <a:pt x="4794" y="2896"/>
                </a:lnTo>
                <a:lnTo>
                  <a:pt x="4404" y="3066"/>
                </a:lnTo>
                <a:lnTo>
                  <a:pt x="4015" y="3261"/>
                </a:lnTo>
                <a:lnTo>
                  <a:pt x="3626" y="3480"/>
                </a:lnTo>
                <a:lnTo>
                  <a:pt x="3261" y="3723"/>
                </a:lnTo>
                <a:lnTo>
                  <a:pt x="2896" y="3966"/>
                </a:lnTo>
                <a:lnTo>
                  <a:pt x="2555" y="4258"/>
                </a:lnTo>
                <a:lnTo>
                  <a:pt x="2214" y="4526"/>
                </a:lnTo>
                <a:lnTo>
                  <a:pt x="1923" y="4842"/>
                </a:lnTo>
                <a:lnTo>
                  <a:pt x="1655" y="5134"/>
                </a:lnTo>
                <a:lnTo>
                  <a:pt x="1412" y="5451"/>
                </a:lnTo>
                <a:lnTo>
                  <a:pt x="1217" y="5791"/>
                </a:lnTo>
                <a:lnTo>
                  <a:pt x="1071" y="6156"/>
                </a:lnTo>
                <a:lnTo>
                  <a:pt x="657" y="7105"/>
                </a:lnTo>
                <a:lnTo>
                  <a:pt x="463" y="7592"/>
                </a:lnTo>
                <a:lnTo>
                  <a:pt x="292" y="8078"/>
                </a:lnTo>
                <a:lnTo>
                  <a:pt x="171" y="8565"/>
                </a:lnTo>
                <a:lnTo>
                  <a:pt x="73" y="9052"/>
                </a:lnTo>
                <a:lnTo>
                  <a:pt x="25" y="9563"/>
                </a:lnTo>
                <a:lnTo>
                  <a:pt x="0" y="10074"/>
                </a:lnTo>
                <a:lnTo>
                  <a:pt x="25" y="10585"/>
                </a:lnTo>
                <a:lnTo>
                  <a:pt x="49" y="11096"/>
                </a:lnTo>
                <a:lnTo>
                  <a:pt x="122" y="11607"/>
                </a:lnTo>
                <a:lnTo>
                  <a:pt x="195" y="12093"/>
                </a:lnTo>
                <a:lnTo>
                  <a:pt x="268" y="12531"/>
                </a:lnTo>
                <a:lnTo>
                  <a:pt x="414" y="12945"/>
                </a:lnTo>
                <a:lnTo>
                  <a:pt x="584" y="13359"/>
                </a:lnTo>
                <a:lnTo>
                  <a:pt x="779" y="13723"/>
                </a:lnTo>
                <a:lnTo>
                  <a:pt x="1022" y="14088"/>
                </a:lnTo>
                <a:lnTo>
                  <a:pt x="1290" y="14453"/>
                </a:lnTo>
                <a:lnTo>
                  <a:pt x="1558" y="14794"/>
                </a:lnTo>
                <a:lnTo>
                  <a:pt x="1850" y="15135"/>
                </a:lnTo>
                <a:lnTo>
                  <a:pt x="1995" y="15281"/>
                </a:lnTo>
                <a:lnTo>
                  <a:pt x="1850" y="15378"/>
                </a:lnTo>
                <a:lnTo>
                  <a:pt x="1704" y="15500"/>
                </a:lnTo>
                <a:lnTo>
                  <a:pt x="1582" y="15621"/>
                </a:lnTo>
                <a:lnTo>
                  <a:pt x="1460" y="15767"/>
                </a:lnTo>
                <a:lnTo>
                  <a:pt x="1217" y="16084"/>
                </a:lnTo>
                <a:lnTo>
                  <a:pt x="1047" y="16351"/>
                </a:lnTo>
                <a:lnTo>
                  <a:pt x="925" y="16546"/>
                </a:lnTo>
                <a:lnTo>
                  <a:pt x="828" y="16741"/>
                </a:lnTo>
                <a:lnTo>
                  <a:pt x="730" y="16960"/>
                </a:lnTo>
                <a:lnTo>
                  <a:pt x="682" y="17179"/>
                </a:lnTo>
                <a:lnTo>
                  <a:pt x="633" y="17398"/>
                </a:lnTo>
                <a:lnTo>
                  <a:pt x="657" y="17617"/>
                </a:lnTo>
                <a:lnTo>
                  <a:pt x="706" y="17836"/>
                </a:lnTo>
                <a:lnTo>
                  <a:pt x="828" y="18055"/>
                </a:lnTo>
                <a:lnTo>
                  <a:pt x="901" y="18152"/>
                </a:lnTo>
                <a:lnTo>
                  <a:pt x="974" y="18225"/>
                </a:lnTo>
                <a:lnTo>
                  <a:pt x="1144" y="18322"/>
                </a:lnTo>
                <a:lnTo>
                  <a:pt x="1339" y="18395"/>
                </a:lnTo>
                <a:lnTo>
                  <a:pt x="1558" y="18420"/>
                </a:lnTo>
                <a:lnTo>
                  <a:pt x="1777" y="18420"/>
                </a:lnTo>
                <a:lnTo>
                  <a:pt x="1995" y="18371"/>
                </a:lnTo>
                <a:lnTo>
                  <a:pt x="2190" y="18322"/>
                </a:lnTo>
                <a:lnTo>
                  <a:pt x="2385" y="18249"/>
                </a:lnTo>
                <a:lnTo>
                  <a:pt x="2604" y="18128"/>
                </a:lnTo>
                <a:lnTo>
                  <a:pt x="2823" y="18006"/>
                </a:lnTo>
                <a:lnTo>
                  <a:pt x="3042" y="17836"/>
                </a:lnTo>
                <a:lnTo>
                  <a:pt x="3236" y="17665"/>
                </a:lnTo>
                <a:lnTo>
                  <a:pt x="3431" y="17471"/>
                </a:lnTo>
                <a:lnTo>
                  <a:pt x="3601" y="17276"/>
                </a:lnTo>
                <a:lnTo>
                  <a:pt x="3893" y="16838"/>
                </a:lnTo>
                <a:lnTo>
                  <a:pt x="4258" y="17081"/>
                </a:lnTo>
                <a:lnTo>
                  <a:pt x="4648" y="17276"/>
                </a:lnTo>
                <a:lnTo>
                  <a:pt x="4867" y="17398"/>
                </a:lnTo>
                <a:lnTo>
                  <a:pt x="5110" y="17495"/>
                </a:lnTo>
                <a:lnTo>
                  <a:pt x="5353" y="17568"/>
                </a:lnTo>
                <a:lnTo>
                  <a:pt x="5597" y="17641"/>
                </a:lnTo>
                <a:lnTo>
                  <a:pt x="6083" y="17738"/>
                </a:lnTo>
                <a:lnTo>
                  <a:pt x="6594" y="17811"/>
                </a:lnTo>
                <a:lnTo>
                  <a:pt x="7057" y="17884"/>
                </a:lnTo>
                <a:lnTo>
                  <a:pt x="7519" y="17909"/>
                </a:lnTo>
                <a:lnTo>
                  <a:pt x="8006" y="17909"/>
                </a:lnTo>
                <a:lnTo>
                  <a:pt x="8492" y="17860"/>
                </a:lnTo>
                <a:lnTo>
                  <a:pt x="8541" y="17884"/>
                </a:lnTo>
                <a:lnTo>
                  <a:pt x="8590" y="17860"/>
                </a:lnTo>
                <a:lnTo>
                  <a:pt x="8736" y="17811"/>
                </a:lnTo>
                <a:lnTo>
                  <a:pt x="8906" y="17787"/>
                </a:lnTo>
                <a:lnTo>
                  <a:pt x="9222" y="17738"/>
                </a:lnTo>
                <a:lnTo>
                  <a:pt x="9514" y="17690"/>
                </a:lnTo>
                <a:lnTo>
                  <a:pt x="9782" y="17592"/>
                </a:lnTo>
                <a:lnTo>
                  <a:pt x="10317" y="17398"/>
                </a:lnTo>
                <a:lnTo>
                  <a:pt x="11120" y="17130"/>
                </a:lnTo>
                <a:lnTo>
                  <a:pt x="11509" y="16984"/>
                </a:lnTo>
                <a:lnTo>
                  <a:pt x="11899" y="16789"/>
                </a:lnTo>
                <a:lnTo>
                  <a:pt x="11899" y="16814"/>
                </a:lnTo>
                <a:lnTo>
                  <a:pt x="11996" y="17033"/>
                </a:lnTo>
                <a:lnTo>
                  <a:pt x="12118" y="17227"/>
                </a:lnTo>
                <a:lnTo>
                  <a:pt x="12288" y="17446"/>
                </a:lnTo>
                <a:lnTo>
                  <a:pt x="12483" y="17641"/>
                </a:lnTo>
                <a:lnTo>
                  <a:pt x="12702" y="17811"/>
                </a:lnTo>
                <a:lnTo>
                  <a:pt x="12921" y="17957"/>
                </a:lnTo>
                <a:lnTo>
                  <a:pt x="13115" y="18079"/>
                </a:lnTo>
                <a:lnTo>
                  <a:pt x="13334" y="18176"/>
                </a:lnTo>
                <a:lnTo>
                  <a:pt x="13529" y="18249"/>
                </a:lnTo>
                <a:lnTo>
                  <a:pt x="13748" y="18298"/>
                </a:lnTo>
                <a:lnTo>
                  <a:pt x="13991" y="18347"/>
                </a:lnTo>
                <a:lnTo>
                  <a:pt x="14259" y="18347"/>
                </a:lnTo>
                <a:lnTo>
                  <a:pt x="14478" y="18322"/>
                </a:lnTo>
                <a:lnTo>
                  <a:pt x="14721" y="18249"/>
                </a:lnTo>
                <a:lnTo>
                  <a:pt x="14819" y="18176"/>
                </a:lnTo>
                <a:lnTo>
                  <a:pt x="14892" y="18103"/>
                </a:lnTo>
                <a:lnTo>
                  <a:pt x="14989" y="18030"/>
                </a:lnTo>
                <a:lnTo>
                  <a:pt x="15038" y="17933"/>
                </a:lnTo>
                <a:lnTo>
                  <a:pt x="15135" y="17763"/>
                </a:lnTo>
                <a:lnTo>
                  <a:pt x="15159" y="17568"/>
                </a:lnTo>
                <a:lnTo>
                  <a:pt x="15184" y="17373"/>
                </a:lnTo>
                <a:lnTo>
                  <a:pt x="15159" y="17203"/>
                </a:lnTo>
                <a:lnTo>
                  <a:pt x="15111" y="17008"/>
                </a:lnTo>
                <a:lnTo>
                  <a:pt x="15062" y="16838"/>
                </a:lnTo>
                <a:lnTo>
                  <a:pt x="14965" y="16643"/>
                </a:lnTo>
                <a:lnTo>
                  <a:pt x="14867" y="16473"/>
                </a:lnTo>
                <a:lnTo>
                  <a:pt x="14600" y="16132"/>
                </a:lnTo>
                <a:lnTo>
                  <a:pt x="14308" y="15792"/>
                </a:lnTo>
                <a:lnTo>
                  <a:pt x="13991" y="15524"/>
                </a:lnTo>
                <a:lnTo>
                  <a:pt x="13675" y="15281"/>
                </a:lnTo>
                <a:lnTo>
                  <a:pt x="13967" y="14916"/>
                </a:lnTo>
                <a:lnTo>
                  <a:pt x="14235" y="14551"/>
                </a:lnTo>
                <a:lnTo>
                  <a:pt x="14478" y="14137"/>
                </a:lnTo>
                <a:lnTo>
                  <a:pt x="14673" y="13748"/>
                </a:lnTo>
                <a:lnTo>
                  <a:pt x="14916" y="13237"/>
                </a:lnTo>
                <a:lnTo>
                  <a:pt x="15111" y="12677"/>
                </a:lnTo>
                <a:lnTo>
                  <a:pt x="15257" y="12118"/>
                </a:lnTo>
                <a:lnTo>
                  <a:pt x="15378" y="11534"/>
                </a:lnTo>
                <a:lnTo>
                  <a:pt x="15476" y="10950"/>
                </a:lnTo>
                <a:lnTo>
                  <a:pt x="15524" y="10366"/>
                </a:lnTo>
                <a:lnTo>
                  <a:pt x="15549" y="9782"/>
                </a:lnTo>
                <a:lnTo>
                  <a:pt x="15549" y="9222"/>
                </a:lnTo>
                <a:lnTo>
                  <a:pt x="15524" y="8979"/>
                </a:lnTo>
                <a:lnTo>
                  <a:pt x="15476" y="8735"/>
                </a:lnTo>
                <a:lnTo>
                  <a:pt x="15354" y="8249"/>
                </a:lnTo>
                <a:lnTo>
                  <a:pt x="15208" y="7786"/>
                </a:lnTo>
                <a:lnTo>
                  <a:pt x="15038" y="7348"/>
                </a:lnTo>
                <a:lnTo>
                  <a:pt x="14867" y="6910"/>
                </a:lnTo>
                <a:lnTo>
                  <a:pt x="14794" y="6691"/>
                </a:lnTo>
                <a:lnTo>
                  <a:pt x="14697" y="6472"/>
                </a:lnTo>
                <a:lnTo>
                  <a:pt x="14575" y="6278"/>
                </a:lnTo>
                <a:lnTo>
                  <a:pt x="14429" y="6107"/>
                </a:lnTo>
                <a:lnTo>
                  <a:pt x="14381" y="6107"/>
                </a:lnTo>
                <a:lnTo>
                  <a:pt x="13991" y="6034"/>
                </a:lnTo>
                <a:lnTo>
                  <a:pt x="13578" y="5961"/>
                </a:lnTo>
                <a:lnTo>
                  <a:pt x="13042" y="6521"/>
                </a:lnTo>
                <a:lnTo>
                  <a:pt x="12458" y="7105"/>
                </a:lnTo>
                <a:lnTo>
                  <a:pt x="12580" y="7202"/>
                </a:lnTo>
                <a:lnTo>
                  <a:pt x="12702" y="7324"/>
                </a:lnTo>
                <a:lnTo>
                  <a:pt x="12799" y="7470"/>
                </a:lnTo>
                <a:lnTo>
                  <a:pt x="12872" y="7616"/>
                </a:lnTo>
                <a:lnTo>
                  <a:pt x="13018" y="7957"/>
                </a:lnTo>
                <a:lnTo>
                  <a:pt x="13140" y="8249"/>
                </a:lnTo>
                <a:lnTo>
                  <a:pt x="13213" y="8468"/>
                </a:lnTo>
                <a:lnTo>
                  <a:pt x="13286" y="8687"/>
                </a:lnTo>
                <a:lnTo>
                  <a:pt x="13383" y="9173"/>
                </a:lnTo>
                <a:lnTo>
                  <a:pt x="13407" y="9684"/>
                </a:lnTo>
                <a:lnTo>
                  <a:pt x="13407" y="10147"/>
                </a:lnTo>
                <a:lnTo>
                  <a:pt x="13383" y="10585"/>
                </a:lnTo>
                <a:lnTo>
                  <a:pt x="13310" y="11023"/>
                </a:lnTo>
                <a:lnTo>
                  <a:pt x="13188" y="11436"/>
                </a:lnTo>
                <a:lnTo>
                  <a:pt x="13042" y="11850"/>
                </a:lnTo>
                <a:lnTo>
                  <a:pt x="12872" y="12264"/>
                </a:lnTo>
                <a:lnTo>
                  <a:pt x="12677" y="12653"/>
                </a:lnTo>
                <a:lnTo>
                  <a:pt x="12458" y="13018"/>
                </a:lnTo>
                <a:lnTo>
                  <a:pt x="12239" y="13383"/>
                </a:lnTo>
                <a:lnTo>
                  <a:pt x="11923" y="13748"/>
                </a:lnTo>
                <a:lnTo>
                  <a:pt x="11582" y="14088"/>
                </a:lnTo>
                <a:lnTo>
                  <a:pt x="11217" y="14380"/>
                </a:lnTo>
                <a:lnTo>
                  <a:pt x="10828" y="14648"/>
                </a:lnTo>
                <a:lnTo>
                  <a:pt x="10414" y="14867"/>
                </a:lnTo>
                <a:lnTo>
                  <a:pt x="9976" y="15062"/>
                </a:lnTo>
                <a:lnTo>
                  <a:pt x="9539" y="15256"/>
                </a:lnTo>
                <a:lnTo>
                  <a:pt x="9101" y="15427"/>
                </a:lnTo>
                <a:lnTo>
                  <a:pt x="8809" y="15524"/>
                </a:lnTo>
                <a:lnTo>
                  <a:pt x="8517" y="15597"/>
                </a:lnTo>
                <a:lnTo>
                  <a:pt x="8225" y="15646"/>
                </a:lnTo>
                <a:lnTo>
                  <a:pt x="7957" y="15670"/>
                </a:lnTo>
                <a:lnTo>
                  <a:pt x="7397" y="15670"/>
                </a:lnTo>
                <a:lnTo>
                  <a:pt x="7130" y="15646"/>
                </a:lnTo>
                <a:lnTo>
                  <a:pt x="6862" y="15597"/>
                </a:lnTo>
                <a:lnTo>
                  <a:pt x="6594" y="15548"/>
                </a:lnTo>
                <a:lnTo>
                  <a:pt x="6327" y="15475"/>
                </a:lnTo>
                <a:lnTo>
                  <a:pt x="5816" y="15281"/>
                </a:lnTo>
                <a:lnTo>
                  <a:pt x="5280" y="15062"/>
                </a:lnTo>
                <a:lnTo>
                  <a:pt x="4769" y="14770"/>
                </a:lnTo>
                <a:lnTo>
                  <a:pt x="4015" y="14307"/>
                </a:lnTo>
                <a:lnTo>
                  <a:pt x="3918" y="14259"/>
                </a:lnTo>
                <a:lnTo>
                  <a:pt x="3820" y="14161"/>
                </a:lnTo>
                <a:lnTo>
                  <a:pt x="3674" y="13991"/>
                </a:lnTo>
                <a:lnTo>
                  <a:pt x="3382" y="13602"/>
                </a:lnTo>
                <a:lnTo>
                  <a:pt x="3066" y="13164"/>
                </a:lnTo>
                <a:lnTo>
                  <a:pt x="2774" y="12726"/>
                </a:lnTo>
                <a:lnTo>
                  <a:pt x="2652" y="12483"/>
                </a:lnTo>
                <a:lnTo>
                  <a:pt x="2555" y="12239"/>
                </a:lnTo>
                <a:lnTo>
                  <a:pt x="2458" y="11972"/>
                </a:lnTo>
                <a:lnTo>
                  <a:pt x="2360" y="11728"/>
                </a:lnTo>
                <a:lnTo>
                  <a:pt x="2263" y="11242"/>
                </a:lnTo>
                <a:lnTo>
                  <a:pt x="2214" y="10731"/>
                </a:lnTo>
                <a:lnTo>
                  <a:pt x="2214" y="10220"/>
                </a:lnTo>
                <a:lnTo>
                  <a:pt x="2239" y="9684"/>
                </a:lnTo>
                <a:lnTo>
                  <a:pt x="2336" y="9149"/>
                </a:lnTo>
                <a:lnTo>
                  <a:pt x="2433" y="8662"/>
                </a:lnTo>
                <a:lnTo>
                  <a:pt x="2604" y="8151"/>
                </a:lnTo>
                <a:lnTo>
                  <a:pt x="2774" y="7713"/>
                </a:lnTo>
                <a:lnTo>
                  <a:pt x="2969" y="7324"/>
                </a:lnTo>
                <a:lnTo>
                  <a:pt x="3188" y="6959"/>
                </a:lnTo>
                <a:lnTo>
                  <a:pt x="3431" y="6618"/>
                </a:lnTo>
                <a:lnTo>
                  <a:pt x="3699" y="6302"/>
                </a:lnTo>
                <a:lnTo>
                  <a:pt x="4015" y="6010"/>
                </a:lnTo>
                <a:lnTo>
                  <a:pt x="4331" y="5742"/>
                </a:lnTo>
                <a:lnTo>
                  <a:pt x="4648" y="5499"/>
                </a:lnTo>
                <a:lnTo>
                  <a:pt x="5013" y="5280"/>
                </a:lnTo>
                <a:lnTo>
                  <a:pt x="5378" y="5086"/>
                </a:lnTo>
                <a:lnTo>
                  <a:pt x="5767" y="4915"/>
                </a:lnTo>
                <a:lnTo>
                  <a:pt x="6156" y="4794"/>
                </a:lnTo>
                <a:lnTo>
                  <a:pt x="6570" y="4672"/>
                </a:lnTo>
                <a:lnTo>
                  <a:pt x="6984" y="4599"/>
                </a:lnTo>
                <a:lnTo>
                  <a:pt x="7397" y="4550"/>
                </a:lnTo>
                <a:lnTo>
                  <a:pt x="7811" y="4526"/>
                </a:lnTo>
                <a:lnTo>
                  <a:pt x="8225" y="4526"/>
                </a:lnTo>
                <a:lnTo>
                  <a:pt x="8614" y="4575"/>
                </a:lnTo>
                <a:lnTo>
                  <a:pt x="8979" y="4623"/>
                </a:lnTo>
                <a:lnTo>
                  <a:pt x="9344" y="4696"/>
                </a:lnTo>
                <a:lnTo>
                  <a:pt x="9685" y="4794"/>
                </a:lnTo>
                <a:lnTo>
                  <a:pt x="10049" y="4940"/>
                </a:lnTo>
                <a:lnTo>
                  <a:pt x="10390" y="5086"/>
                </a:lnTo>
                <a:lnTo>
                  <a:pt x="10706" y="5280"/>
                </a:lnTo>
                <a:lnTo>
                  <a:pt x="10998" y="5499"/>
                </a:lnTo>
                <a:lnTo>
                  <a:pt x="11363" y="5134"/>
                </a:lnTo>
                <a:lnTo>
                  <a:pt x="11704" y="4745"/>
                </a:lnTo>
                <a:lnTo>
                  <a:pt x="11874" y="4575"/>
                </a:lnTo>
                <a:lnTo>
                  <a:pt x="11801" y="4258"/>
                </a:lnTo>
                <a:lnTo>
                  <a:pt x="11777" y="3942"/>
                </a:lnTo>
                <a:lnTo>
                  <a:pt x="11728" y="3650"/>
                </a:lnTo>
                <a:lnTo>
                  <a:pt x="11680" y="3382"/>
                </a:lnTo>
                <a:lnTo>
                  <a:pt x="11169" y="3042"/>
                </a:lnTo>
                <a:lnTo>
                  <a:pt x="10925" y="2871"/>
                </a:lnTo>
                <a:lnTo>
                  <a:pt x="10633" y="2750"/>
                </a:lnTo>
                <a:lnTo>
                  <a:pt x="10147" y="2579"/>
                </a:lnTo>
                <a:lnTo>
                  <a:pt x="9685" y="2458"/>
                </a:lnTo>
                <a:lnTo>
                  <a:pt x="9174" y="2385"/>
                </a:lnTo>
                <a:lnTo>
                  <a:pt x="8687" y="2336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" name="Google Shape;620;p48"/>
          <p:cNvSpPr/>
          <p:nvPr/>
        </p:nvSpPr>
        <p:spPr>
          <a:xfrm>
            <a:off x="8257919" y="1728550"/>
            <a:ext cx="321020" cy="300816"/>
          </a:xfrm>
          <a:custGeom>
            <a:avLst/>
            <a:gdLst/>
            <a:ahLst/>
            <a:cxnLst/>
            <a:rect l="l" t="t" r="r" b="b"/>
            <a:pathLst>
              <a:path w="18956" h="17763" extrusionOk="0">
                <a:moveTo>
                  <a:pt x="17592" y="6229"/>
                </a:moveTo>
                <a:lnTo>
                  <a:pt x="17836" y="6375"/>
                </a:lnTo>
                <a:lnTo>
                  <a:pt x="17957" y="6473"/>
                </a:lnTo>
                <a:lnTo>
                  <a:pt x="18079" y="6570"/>
                </a:lnTo>
                <a:lnTo>
                  <a:pt x="17933" y="6619"/>
                </a:lnTo>
                <a:lnTo>
                  <a:pt x="17811" y="6667"/>
                </a:lnTo>
                <a:lnTo>
                  <a:pt x="17617" y="6789"/>
                </a:lnTo>
                <a:lnTo>
                  <a:pt x="17592" y="6229"/>
                </a:lnTo>
                <a:close/>
                <a:moveTo>
                  <a:pt x="18225" y="6765"/>
                </a:moveTo>
                <a:lnTo>
                  <a:pt x="18298" y="6911"/>
                </a:lnTo>
                <a:lnTo>
                  <a:pt x="18128" y="6935"/>
                </a:lnTo>
                <a:lnTo>
                  <a:pt x="17957" y="7008"/>
                </a:lnTo>
                <a:lnTo>
                  <a:pt x="17787" y="7081"/>
                </a:lnTo>
                <a:lnTo>
                  <a:pt x="17617" y="7203"/>
                </a:lnTo>
                <a:lnTo>
                  <a:pt x="17617" y="6984"/>
                </a:lnTo>
                <a:lnTo>
                  <a:pt x="17909" y="6862"/>
                </a:lnTo>
                <a:lnTo>
                  <a:pt x="18079" y="6813"/>
                </a:lnTo>
                <a:lnTo>
                  <a:pt x="18225" y="6765"/>
                </a:lnTo>
                <a:close/>
                <a:moveTo>
                  <a:pt x="18371" y="7203"/>
                </a:moveTo>
                <a:lnTo>
                  <a:pt x="18395" y="7397"/>
                </a:lnTo>
                <a:lnTo>
                  <a:pt x="18225" y="7470"/>
                </a:lnTo>
                <a:lnTo>
                  <a:pt x="18079" y="7543"/>
                </a:lnTo>
                <a:lnTo>
                  <a:pt x="17860" y="7689"/>
                </a:lnTo>
                <a:lnTo>
                  <a:pt x="17641" y="7835"/>
                </a:lnTo>
                <a:lnTo>
                  <a:pt x="17641" y="7738"/>
                </a:lnTo>
                <a:lnTo>
                  <a:pt x="17617" y="7470"/>
                </a:lnTo>
                <a:lnTo>
                  <a:pt x="17787" y="7397"/>
                </a:lnTo>
                <a:lnTo>
                  <a:pt x="18347" y="7227"/>
                </a:lnTo>
                <a:lnTo>
                  <a:pt x="18371" y="7203"/>
                </a:lnTo>
                <a:close/>
                <a:moveTo>
                  <a:pt x="18420" y="7689"/>
                </a:moveTo>
                <a:lnTo>
                  <a:pt x="18420" y="7835"/>
                </a:lnTo>
                <a:lnTo>
                  <a:pt x="18420" y="7908"/>
                </a:lnTo>
                <a:lnTo>
                  <a:pt x="18225" y="7981"/>
                </a:lnTo>
                <a:lnTo>
                  <a:pt x="18006" y="8103"/>
                </a:lnTo>
                <a:lnTo>
                  <a:pt x="17811" y="8249"/>
                </a:lnTo>
                <a:lnTo>
                  <a:pt x="17641" y="8395"/>
                </a:lnTo>
                <a:lnTo>
                  <a:pt x="17641" y="8006"/>
                </a:lnTo>
                <a:lnTo>
                  <a:pt x="17860" y="7933"/>
                </a:lnTo>
                <a:lnTo>
                  <a:pt x="18079" y="7835"/>
                </a:lnTo>
                <a:lnTo>
                  <a:pt x="18420" y="7689"/>
                </a:lnTo>
                <a:close/>
                <a:moveTo>
                  <a:pt x="18420" y="8200"/>
                </a:moveTo>
                <a:lnTo>
                  <a:pt x="18395" y="8468"/>
                </a:lnTo>
                <a:lnTo>
                  <a:pt x="18322" y="8492"/>
                </a:lnTo>
                <a:lnTo>
                  <a:pt x="18249" y="8517"/>
                </a:lnTo>
                <a:lnTo>
                  <a:pt x="18103" y="8614"/>
                </a:lnTo>
                <a:lnTo>
                  <a:pt x="17884" y="8736"/>
                </a:lnTo>
                <a:lnTo>
                  <a:pt x="17665" y="8833"/>
                </a:lnTo>
                <a:lnTo>
                  <a:pt x="17665" y="8565"/>
                </a:lnTo>
                <a:lnTo>
                  <a:pt x="17860" y="8517"/>
                </a:lnTo>
                <a:lnTo>
                  <a:pt x="18055" y="8419"/>
                </a:lnTo>
                <a:lnTo>
                  <a:pt x="18225" y="8298"/>
                </a:lnTo>
                <a:lnTo>
                  <a:pt x="18420" y="8200"/>
                </a:lnTo>
                <a:close/>
                <a:moveTo>
                  <a:pt x="18298" y="8784"/>
                </a:moveTo>
                <a:lnTo>
                  <a:pt x="18201" y="8979"/>
                </a:lnTo>
                <a:lnTo>
                  <a:pt x="18079" y="9174"/>
                </a:lnTo>
                <a:lnTo>
                  <a:pt x="17884" y="9344"/>
                </a:lnTo>
                <a:lnTo>
                  <a:pt x="17690" y="9514"/>
                </a:lnTo>
                <a:lnTo>
                  <a:pt x="17665" y="8955"/>
                </a:lnTo>
                <a:lnTo>
                  <a:pt x="17860" y="8930"/>
                </a:lnTo>
                <a:lnTo>
                  <a:pt x="18079" y="8857"/>
                </a:lnTo>
                <a:lnTo>
                  <a:pt x="18298" y="8784"/>
                </a:lnTo>
                <a:close/>
                <a:moveTo>
                  <a:pt x="2969" y="5061"/>
                </a:moveTo>
                <a:lnTo>
                  <a:pt x="3674" y="5086"/>
                </a:lnTo>
                <a:lnTo>
                  <a:pt x="4380" y="5086"/>
                </a:lnTo>
                <a:lnTo>
                  <a:pt x="4331" y="5305"/>
                </a:lnTo>
                <a:lnTo>
                  <a:pt x="4307" y="5572"/>
                </a:lnTo>
                <a:lnTo>
                  <a:pt x="4283" y="6083"/>
                </a:lnTo>
                <a:lnTo>
                  <a:pt x="4258" y="7543"/>
                </a:lnTo>
                <a:lnTo>
                  <a:pt x="4258" y="9003"/>
                </a:lnTo>
                <a:lnTo>
                  <a:pt x="4283" y="10488"/>
                </a:lnTo>
                <a:lnTo>
                  <a:pt x="3869" y="10536"/>
                </a:lnTo>
                <a:lnTo>
                  <a:pt x="3869" y="10512"/>
                </a:lnTo>
                <a:lnTo>
                  <a:pt x="3991" y="10317"/>
                </a:lnTo>
                <a:lnTo>
                  <a:pt x="4088" y="10123"/>
                </a:lnTo>
                <a:lnTo>
                  <a:pt x="4161" y="9904"/>
                </a:lnTo>
                <a:lnTo>
                  <a:pt x="4185" y="9782"/>
                </a:lnTo>
                <a:lnTo>
                  <a:pt x="4185" y="9660"/>
                </a:lnTo>
                <a:lnTo>
                  <a:pt x="4161" y="9612"/>
                </a:lnTo>
                <a:lnTo>
                  <a:pt x="4112" y="9587"/>
                </a:lnTo>
                <a:lnTo>
                  <a:pt x="4064" y="9587"/>
                </a:lnTo>
                <a:lnTo>
                  <a:pt x="4015" y="9612"/>
                </a:lnTo>
                <a:lnTo>
                  <a:pt x="3796" y="9977"/>
                </a:lnTo>
                <a:lnTo>
                  <a:pt x="3601" y="10342"/>
                </a:lnTo>
                <a:lnTo>
                  <a:pt x="3431" y="10561"/>
                </a:lnTo>
                <a:lnTo>
                  <a:pt x="3115" y="10585"/>
                </a:lnTo>
                <a:lnTo>
                  <a:pt x="3115" y="10585"/>
                </a:lnTo>
                <a:lnTo>
                  <a:pt x="3188" y="10390"/>
                </a:lnTo>
                <a:lnTo>
                  <a:pt x="3261" y="10220"/>
                </a:lnTo>
                <a:lnTo>
                  <a:pt x="3334" y="10001"/>
                </a:lnTo>
                <a:lnTo>
                  <a:pt x="3431" y="9806"/>
                </a:lnTo>
                <a:lnTo>
                  <a:pt x="3553" y="9612"/>
                </a:lnTo>
                <a:lnTo>
                  <a:pt x="3626" y="9539"/>
                </a:lnTo>
                <a:lnTo>
                  <a:pt x="3723" y="9490"/>
                </a:lnTo>
                <a:lnTo>
                  <a:pt x="3747" y="9466"/>
                </a:lnTo>
                <a:lnTo>
                  <a:pt x="3747" y="9441"/>
                </a:lnTo>
                <a:lnTo>
                  <a:pt x="3723" y="9417"/>
                </a:lnTo>
                <a:lnTo>
                  <a:pt x="3699" y="9417"/>
                </a:lnTo>
                <a:lnTo>
                  <a:pt x="3601" y="9441"/>
                </a:lnTo>
                <a:lnTo>
                  <a:pt x="3504" y="9466"/>
                </a:lnTo>
                <a:lnTo>
                  <a:pt x="3358" y="9587"/>
                </a:lnTo>
                <a:lnTo>
                  <a:pt x="3212" y="9733"/>
                </a:lnTo>
                <a:lnTo>
                  <a:pt x="3115" y="9904"/>
                </a:lnTo>
                <a:lnTo>
                  <a:pt x="2993" y="10098"/>
                </a:lnTo>
                <a:lnTo>
                  <a:pt x="2896" y="10317"/>
                </a:lnTo>
                <a:lnTo>
                  <a:pt x="2847" y="10463"/>
                </a:lnTo>
                <a:lnTo>
                  <a:pt x="2798" y="10585"/>
                </a:lnTo>
                <a:lnTo>
                  <a:pt x="2409" y="10561"/>
                </a:lnTo>
                <a:lnTo>
                  <a:pt x="2506" y="10244"/>
                </a:lnTo>
                <a:lnTo>
                  <a:pt x="2652" y="9928"/>
                </a:lnTo>
                <a:lnTo>
                  <a:pt x="2823" y="9660"/>
                </a:lnTo>
                <a:lnTo>
                  <a:pt x="3017" y="9393"/>
                </a:lnTo>
                <a:lnTo>
                  <a:pt x="3017" y="9368"/>
                </a:lnTo>
                <a:lnTo>
                  <a:pt x="2993" y="9368"/>
                </a:lnTo>
                <a:lnTo>
                  <a:pt x="2847" y="9441"/>
                </a:lnTo>
                <a:lnTo>
                  <a:pt x="2701" y="9563"/>
                </a:lnTo>
                <a:lnTo>
                  <a:pt x="2579" y="9685"/>
                </a:lnTo>
                <a:lnTo>
                  <a:pt x="2458" y="9831"/>
                </a:lnTo>
                <a:lnTo>
                  <a:pt x="2360" y="10001"/>
                </a:lnTo>
                <a:lnTo>
                  <a:pt x="2287" y="10171"/>
                </a:lnTo>
                <a:lnTo>
                  <a:pt x="2166" y="10512"/>
                </a:lnTo>
                <a:lnTo>
                  <a:pt x="2068" y="10512"/>
                </a:lnTo>
                <a:lnTo>
                  <a:pt x="1776" y="10439"/>
                </a:lnTo>
                <a:lnTo>
                  <a:pt x="1849" y="10366"/>
                </a:lnTo>
                <a:lnTo>
                  <a:pt x="1898" y="10269"/>
                </a:lnTo>
                <a:lnTo>
                  <a:pt x="1995" y="10025"/>
                </a:lnTo>
                <a:lnTo>
                  <a:pt x="2117" y="9806"/>
                </a:lnTo>
                <a:lnTo>
                  <a:pt x="2287" y="9490"/>
                </a:lnTo>
                <a:lnTo>
                  <a:pt x="2385" y="9320"/>
                </a:lnTo>
                <a:lnTo>
                  <a:pt x="2409" y="9149"/>
                </a:lnTo>
                <a:lnTo>
                  <a:pt x="2409" y="9125"/>
                </a:lnTo>
                <a:lnTo>
                  <a:pt x="2360" y="9125"/>
                </a:lnTo>
                <a:lnTo>
                  <a:pt x="2287" y="9174"/>
                </a:lnTo>
                <a:lnTo>
                  <a:pt x="2190" y="9222"/>
                </a:lnTo>
                <a:lnTo>
                  <a:pt x="2044" y="9393"/>
                </a:lnTo>
                <a:lnTo>
                  <a:pt x="1922" y="9563"/>
                </a:lnTo>
                <a:lnTo>
                  <a:pt x="1825" y="9733"/>
                </a:lnTo>
                <a:lnTo>
                  <a:pt x="1752" y="9879"/>
                </a:lnTo>
                <a:lnTo>
                  <a:pt x="1655" y="10050"/>
                </a:lnTo>
                <a:lnTo>
                  <a:pt x="1630" y="10220"/>
                </a:lnTo>
                <a:lnTo>
                  <a:pt x="1630" y="10317"/>
                </a:lnTo>
                <a:lnTo>
                  <a:pt x="1655" y="10390"/>
                </a:lnTo>
                <a:lnTo>
                  <a:pt x="1436" y="10293"/>
                </a:lnTo>
                <a:lnTo>
                  <a:pt x="1217" y="10171"/>
                </a:lnTo>
                <a:lnTo>
                  <a:pt x="1265" y="10098"/>
                </a:lnTo>
                <a:lnTo>
                  <a:pt x="1387" y="9782"/>
                </a:lnTo>
                <a:lnTo>
                  <a:pt x="1557" y="9490"/>
                </a:lnTo>
                <a:lnTo>
                  <a:pt x="1752" y="9174"/>
                </a:lnTo>
                <a:lnTo>
                  <a:pt x="1874" y="9028"/>
                </a:lnTo>
                <a:lnTo>
                  <a:pt x="1971" y="8906"/>
                </a:lnTo>
                <a:lnTo>
                  <a:pt x="1995" y="8857"/>
                </a:lnTo>
                <a:lnTo>
                  <a:pt x="1995" y="8833"/>
                </a:lnTo>
                <a:lnTo>
                  <a:pt x="1922" y="8833"/>
                </a:lnTo>
                <a:lnTo>
                  <a:pt x="1606" y="9052"/>
                </a:lnTo>
                <a:lnTo>
                  <a:pt x="1460" y="9198"/>
                </a:lnTo>
                <a:lnTo>
                  <a:pt x="1314" y="9344"/>
                </a:lnTo>
                <a:lnTo>
                  <a:pt x="1119" y="9636"/>
                </a:lnTo>
                <a:lnTo>
                  <a:pt x="1022" y="9806"/>
                </a:lnTo>
                <a:lnTo>
                  <a:pt x="973" y="9952"/>
                </a:lnTo>
                <a:lnTo>
                  <a:pt x="852" y="9831"/>
                </a:lnTo>
                <a:lnTo>
                  <a:pt x="754" y="9709"/>
                </a:lnTo>
                <a:lnTo>
                  <a:pt x="779" y="9660"/>
                </a:lnTo>
                <a:lnTo>
                  <a:pt x="852" y="9490"/>
                </a:lnTo>
                <a:lnTo>
                  <a:pt x="925" y="9320"/>
                </a:lnTo>
                <a:lnTo>
                  <a:pt x="1144" y="9003"/>
                </a:lnTo>
                <a:lnTo>
                  <a:pt x="1387" y="8736"/>
                </a:lnTo>
                <a:lnTo>
                  <a:pt x="1484" y="8565"/>
                </a:lnTo>
                <a:lnTo>
                  <a:pt x="1582" y="8419"/>
                </a:lnTo>
                <a:lnTo>
                  <a:pt x="1582" y="8371"/>
                </a:lnTo>
                <a:lnTo>
                  <a:pt x="1533" y="8346"/>
                </a:lnTo>
                <a:lnTo>
                  <a:pt x="1436" y="8371"/>
                </a:lnTo>
                <a:lnTo>
                  <a:pt x="1338" y="8419"/>
                </a:lnTo>
                <a:lnTo>
                  <a:pt x="1217" y="8468"/>
                </a:lnTo>
                <a:lnTo>
                  <a:pt x="1119" y="8565"/>
                </a:lnTo>
                <a:lnTo>
                  <a:pt x="949" y="8736"/>
                </a:lnTo>
                <a:lnTo>
                  <a:pt x="827" y="8906"/>
                </a:lnTo>
                <a:lnTo>
                  <a:pt x="681" y="9052"/>
                </a:lnTo>
                <a:lnTo>
                  <a:pt x="560" y="9247"/>
                </a:lnTo>
                <a:lnTo>
                  <a:pt x="511" y="9003"/>
                </a:lnTo>
                <a:lnTo>
                  <a:pt x="535" y="8930"/>
                </a:lnTo>
                <a:lnTo>
                  <a:pt x="633" y="8760"/>
                </a:lnTo>
                <a:lnTo>
                  <a:pt x="730" y="8565"/>
                </a:lnTo>
                <a:lnTo>
                  <a:pt x="998" y="8200"/>
                </a:lnTo>
                <a:lnTo>
                  <a:pt x="1265" y="7835"/>
                </a:lnTo>
                <a:lnTo>
                  <a:pt x="1265" y="7787"/>
                </a:lnTo>
                <a:lnTo>
                  <a:pt x="1241" y="7787"/>
                </a:lnTo>
                <a:lnTo>
                  <a:pt x="1022" y="7908"/>
                </a:lnTo>
                <a:lnTo>
                  <a:pt x="852" y="8054"/>
                </a:lnTo>
                <a:lnTo>
                  <a:pt x="681" y="8200"/>
                </a:lnTo>
                <a:lnTo>
                  <a:pt x="511" y="8395"/>
                </a:lnTo>
                <a:lnTo>
                  <a:pt x="462" y="8444"/>
                </a:lnTo>
                <a:lnTo>
                  <a:pt x="487" y="8030"/>
                </a:lnTo>
                <a:lnTo>
                  <a:pt x="487" y="7981"/>
                </a:lnTo>
                <a:lnTo>
                  <a:pt x="608" y="7835"/>
                </a:lnTo>
                <a:lnTo>
                  <a:pt x="730" y="7689"/>
                </a:lnTo>
                <a:lnTo>
                  <a:pt x="852" y="7543"/>
                </a:lnTo>
                <a:lnTo>
                  <a:pt x="949" y="7373"/>
                </a:lnTo>
                <a:lnTo>
                  <a:pt x="949" y="7349"/>
                </a:lnTo>
                <a:lnTo>
                  <a:pt x="949" y="7324"/>
                </a:lnTo>
                <a:lnTo>
                  <a:pt x="900" y="7324"/>
                </a:lnTo>
                <a:lnTo>
                  <a:pt x="730" y="7446"/>
                </a:lnTo>
                <a:lnTo>
                  <a:pt x="511" y="7592"/>
                </a:lnTo>
                <a:lnTo>
                  <a:pt x="560" y="7276"/>
                </a:lnTo>
                <a:lnTo>
                  <a:pt x="608" y="6959"/>
                </a:lnTo>
                <a:lnTo>
                  <a:pt x="681" y="6643"/>
                </a:lnTo>
                <a:lnTo>
                  <a:pt x="779" y="6351"/>
                </a:lnTo>
                <a:lnTo>
                  <a:pt x="925" y="6083"/>
                </a:lnTo>
                <a:lnTo>
                  <a:pt x="1119" y="5840"/>
                </a:lnTo>
                <a:lnTo>
                  <a:pt x="1338" y="5597"/>
                </a:lnTo>
                <a:lnTo>
                  <a:pt x="1630" y="5402"/>
                </a:lnTo>
                <a:lnTo>
                  <a:pt x="1776" y="5305"/>
                </a:lnTo>
                <a:lnTo>
                  <a:pt x="1922" y="5232"/>
                </a:lnTo>
                <a:lnTo>
                  <a:pt x="2263" y="5134"/>
                </a:lnTo>
                <a:lnTo>
                  <a:pt x="2604" y="5086"/>
                </a:lnTo>
                <a:lnTo>
                  <a:pt x="2969" y="5061"/>
                </a:lnTo>
                <a:close/>
                <a:moveTo>
                  <a:pt x="15622" y="1631"/>
                </a:moveTo>
                <a:lnTo>
                  <a:pt x="15622" y="2044"/>
                </a:lnTo>
                <a:lnTo>
                  <a:pt x="15597" y="2896"/>
                </a:lnTo>
                <a:lnTo>
                  <a:pt x="15597" y="3310"/>
                </a:lnTo>
                <a:lnTo>
                  <a:pt x="15622" y="3748"/>
                </a:lnTo>
                <a:lnTo>
                  <a:pt x="15622" y="4186"/>
                </a:lnTo>
                <a:lnTo>
                  <a:pt x="15622" y="4648"/>
                </a:lnTo>
                <a:lnTo>
                  <a:pt x="15549" y="5524"/>
                </a:lnTo>
                <a:lnTo>
                  <a:pt x="15524" y="6035"/>
                </a:lnTo>
                <a:lnTo>
                  <a:pt x="15524" y="6521"/>
                </a:lnTo>
                <a:lnTo>
                  <a:pt x="15524" y="7519"/>
                </a:lnTo>
                <a:lnTo>
                  <a:pt x="15524" y="9441"/>
                </a:lnTo>
                <a:lnTo>
                  <a:pt x="15500" y="11364"/>
                </a:lnTo>
                <a:lnTo>
                  <a:pt x="15524" y="12142"/>
                </a:lnTo>
                <a:lnTo>
                  <a:pt x="15403" y="12264"/>
                </a:lnTo>
                <a:lnTo>
                  <a:pt x="15281" y="12386"/>
                </a:lnTo>
                <a:lnTo>
                  <a:pt x="15184" y="12532"/>
                </a:lnTo>
                <a:lnTo>
                  <a:pt x="15111" y="12702"/>
                </a:lnTo>
                <a:lnTo>
                  <a:pt x="14940" y="13018"/>
                </a:lnTo>
                <a:lnTo>
                  <a:pt x="14819" y="13334"/>
                </a:lnTo>
                <a:lnTo>
                  <a:pt x="14624" y="13213"/>
                </a:lnTo>
                <a:lnTo>
                  <a:pt x="14746" y="13018"/>
                </a:lnTo>
                <a:lnTo>
                  <a:pt x="14867" y="12775"/>
                </a:lnTo>
                <a:lnTo>
                  <a:pt x="15013" y="12337"/>
                </a:lnTo>
                <a:lnTo>
                  <a:pt x="15184" y="11948"/>
                </a:lnTo>
                <a:lnTo>
                  <a:pt x="15232" y="11729"/>
                </a:lnTo>
                <a:lnTo>
                  <a:pt x="15281" y="11534"/>
                </a:lnTo>
                <a:lnTo>
                  <a:pt x="15281" y="11485"/>
                </a:lnTo>
                <a:lnTo>
                  <a:pt x="15257" y="11485"/>
                </a:lnTo>
                <a:lnTo>
                  <a:pt x="15184" y="11510"/>
                </a:lnTo>
                <a:lnTo>
                  <a:pt x="15111" y="11558"/>
                </a:lnTo>
                <a:lnTo>
                  <a:pt x="15038" y="11607"/>
                </a:lnTo>
                <a:lnTo>
                  <a:pt x="14989" y="11680"/>
                </a:lnTo>
                <a:lnTo>
                  <a:pt x="14916" y="11850"/>
                </a:lnTo>
                <a:lnTo>
                  <a:pt x="14843" y="11996"/>
                </a:lnTo>
                <a:lnTo>
                  <a:pt x="14527" y="12629"/>
                </a:lnTo>
                <a:lnTo>
                  <a:pt x="14405" y="12824"/>
                </a:lnTo>
                <a:lnTo>
                  <a:pt x="14332" y="13042"/>
                </a:lnTo>
                <a:lnTo>
                  <a:pt x="14016" y="12872"/>
                </a:lnTo>
                <a:lnTo>
                  <a:pt x="14089" y="12799"/>
                </a:lnTo>
                <a:lnTo>
                  <a:pt x="14162" y="12726"/>
                </a:lnTo>
                <a:lnTo>
                  <a:pt x="14259" y="12532"/>
                </a:lnTo>
                <a:lnTo>
                  <a:pt x="14405" y="12118"/>
                </a:lnTo>
                <a:lnTo>
                  <a:pt x="14673" y="11558"/>
                </a:lnTo>
                <a:lnTo>
                  <a:pt x="14965" y="10999"/>
                </a:lnTo>
                <a:lnTo>
                  <a:pt x="14965" y="10974"/>
                </a:lnTo>
                <a:lnTo>
                  <a:pt x="14940" y="10950"/>
                </a:lnTo>
                <a:lnTo>
                  <a:pt x="14794" y="11047"/>
                </a:lnTo>
                <a:lnTo>
                  <a:pt x="14697" y="11145"/>
                </a:lnTo>
                <a:lnTo>
                  <a:pt x="14502" y="11364"/>
                </a:lnTo>
                <a:lnTo>
                  <a:pt x="14332" y="11607"/>
                </a:lnTo>
                <a:lnTo>
                  <a:pt x="14210" y="11875"/>
                </a:lnTo>
                <a:lnTo>
                  <a:pt x="13967" y="12288"/>
                </a:lnTo>
                <a:lnTo>
                  <a:pt x="13870" y="12532"/>
                </a:lnTo>
                <a:lnTo>
                  <a:pt x="13821" y="12653"/>
                </a:lnTo>
                <a:lnTo>
                  <a:pt x="13821" y="12775"/>
                </a:lnTo>
                <a:lnTo>
                  <a:pt x="13626" y="12678"/>
                </a:lnTo>
                <a:lnTo>
                  <a:pt x="13651" y="12605"/>
                </a:lnTo>
                <a:lnTo>
                  <a:pt x="13675" y="12507"/>
                </a:lnTo>
                <a:lnTo>
                  <a:pt x="13724" y="12337"/>
                </a:lnTo>
                <a:lnTo>
                  <a:pt x="13797" y="12167"/>
                </a:lnTo>
                <a:lnTo>
                  <a:pt x="13943" y="11875"/>
                </a:lnTo>
                <a:lnTo>
                  <a:pt x="14064" y="11558"/>
                </a:lnTo>
                <a:lnTo>
                  <a:pt x="14162" y="11218"/>
                </a:lnTo>
                <a:lnTo>
                  <a:pt x="14259" y="10901"/>
                </a:lnTo>
                <a:lnTo>
                  <a:pt x="14405" y="10585"/>
                </a:lnTo>
                <a:lnTo>
                  <a:pt x="14405" y="10561"/>
                </a:lnTo>
                <a:lnTo>
                  <a:pt x="14356" y="10561"/>
                </a:lnTo>
                <a:lnTo>
                  <a:pt x="14259" y="10634"/>
                </a:lnTo>
                <a:lnTo>
                  <a:pt x="14162" y="10731"/>
                </a:lnTo>
                <a:lnTo>
                  <a:pt x="13991" y="10950"/>
                </a:lnTo>
                <a:lnTo>
                  <a:pt x="13870" y="11218"/>
                </a:lnTo>
                <a:lnTo>
                  <a:pt x="13772" y="11461"/>
                </a:lnTo>
                <a:lnTo>
                  <a:pt x="13651" y="11729"/>
                </a:lnTo>
                <a:lnTo>
                  <a:pt x="13505" y="11996"/>
                </a:lnTo>
                <a:lnTo>
                  <a:pt x="13383" y="12264"/>
                </a:lnTo>
                <a:lnTo>
                  <a:pt x="13359" y="12410"/>
                </a:lnTo>
                <a:lnTo>
                  <a:pt x="13334" y="12556"/>
                </a:lnTo>
                <a:lnTo>
                  <a:pt x="12872" y="12337"/>
                </a:lnTo>
                <a:lnTo>
                  <a:pt x="12994" y="12191"/>
                </a:lnTo>
                <a:lnTo>
                  <a:pt x="13115" y="12021"/>
                </a:lnTo>
                <a:lnTo>
                  <a:pt x="13310" y="11607"/>
                </a:lnTo>
                <a:lnTo>
                  <a:pt x="13772" y="10609"/>
                </a:lnTo>
                <a:lnTo>
                  <a:pt x="13772" y="10585"/>
                </a:lnTo>
                <a:lnTo>
                  <a:pt x="13772" y="10561"/>
                </a:lnTo>
                <a:lnTo>
                  <a:pt x="13748" y="10561"/>
                </a:lnTo>
                <a:lnTo>
                  <a:pt x="13724" y="10585"/>
                </a:lnTo>
                <a:lnTo>
                  <a:pt x="13456" y="10999"/>
                </a:lnTo>
                <a:lnTo>
                  <a:pt x="13188" y="11412"/>
                </a:lnTo>
                <a:lnTo>
                  <a:pt x="12945" y="11850"/>
                </a:lnTo>
                <a:lnTo>
                  <a:pt x="12823" y="12069"/>
                </a:lnTo>
                <a:lnTo>
                  <a:pt x="12750" y="12313"/>
                </a:lnTo>
                <a:lnTo>
                  <a:pt x="12361" y="12118"/>
                </a:lnTo>
                <a:lnTo>
                  <a:pt x="12288" y="12094"/>
                </a:lnTo>
                <a:lnTo>
                  <a:pt x="12337" y="11923"/>
                </a:lnTo>
                <a:lnTo>
                  <a:pt x="12458" y="11631"/>
                </a:lnTo>
                <a:lnTo>
                  <a:pt x="12604" y="11339"/>
                </a:lnTo>
                <a:lnTo>
                  <a:pt x="12823" y="10828"/>
                </a:lnTo>
                <a:lnTo>
                  <a:pt x="12945" y="10585"/>
                </a:lnTo>
                <a:lnTo>
                  <a:pt x="13091" y="10342"/>
                </a:lnTo>
                <a:lnTo>
                  <a:pt x="13091" y="10293"/>
                </a:lnTo>
                <a:lnTo>
                  <a:pt x="13067" y="10244"/>
                </a:lnTo>
                <a:lnTo>
                  <a:pt x="12969" y="10244"/>
                </a:lnTo>
                <a:lnTo>
                  <a:pt x="12775" y="10463"/>
                </a:lnTo>
                <a:lnTo>
                  <a:pt x="12604" y="10682"/>
                </a:lnTo>
                <a:lnTo>
                  <a:pt x="12458" y="10926"/>
                </a:lnTo>
                <a:lnTo>
                  <a:pt x="12312" y="11193"/>
                </a:lnTo>
                <a:lnTo>
                  <a:pt x="12118" y="11510"/>
                </a:lnTo>
                <a:lnTo>
                  <a:pt x="12020" y="11729"/>
                </a:lnTo>
                <a:lnTo>
                  <a:pt x="11947" y="11923"/>
                </a:lnTo>
                <a:lnTo>
                  <a:pt x="11655" y="11802"/>
                </a:lnTo>
                <a:lnTo>
                  <a:pt x="11728" y="11631"/>
                </a:lnTo>
                <a:lnTo>
                  <a:pt x="11777" y="11461"/>
                </a:lnTo>
                <a:lnTo>
                  <a:pt x="11874" y="11145"/>
                </a:lnTo>
                <a:lnTo>
                  <a:pt x="12118" y="10658"/>
                </a:lnTo>
                <a:lnTo>
                  <a:pt x="12239" y="10415"/>
                </a:lnTo>
                <a:lnTo>
                  <a:pt x="12385" y="10196"/>
                </a:lnTo>
                <a:lnTo>
                  <a:pt x="12410" y="10171"/>
                </a:lnTo>
                <a:lnTo>
                  <a:pt x="12385" y="10147"/>
                </a:lnTo>
                <a:lnTo>
                  <a:pt x="12361" y="10123"/>
                </a:lnTo>
                <a:lnTo>
                  <a:pt x="12312" y="10147"/>
                </a:lnTo>
                <a:lnTo>
                  <a:pt x="12142" y="10342"/>
                </a:lnTo>
                <a:lnTo>
                  <a:pt x="11972" y="10561"/>
                </a:lnTo>
                <a:lnTo>
                  <a:pt x="11826" y="10780"/>
                </a:lnTo>
                <a:lnTo>
                  <a:pt x="11704" y="11023"/>
                </a:lnTo>
                <a:lnTo>
                  <a:pt x="11534" y="11339"/>
                </a:lnTo>
                <a:lnTo>
                  <a:pt x="11461" y="11510"/>
                </a:lnTo>
                <a:lnTo>
                  <a:pt x="11436" y="11704"/>
                </a:lnTo>
                <a:lnTo>
                  <a:pt x="10974" y="11510"/>
                </a:lnTo>
                <a:lnTo>
                  <a:pt x="11120" y="11120"/>
                </a:lnTo>
                <a:lnTo>
                  <a:pt x="11315" y="10755"/>
                </a:lnTo>
                <a:lnTo>
                  <a:pt x="11534" y="10317"/>
                </a:lnTo>
                <a:lnTo>
                  <a:pt x="11655" y="10123"/>
                </a:lnTo>
                <a:lnTo>
                  <a:pt x="11801" y="9928"/>
                </a:lnTo>
                <a:lnTo>
                  <a:pt x="11801" y="9904"/>
                </a:lnTo>
                <a:lnTo>
                  <a:pt x="11680" y="9952"/>
                </a:lnTo>
                <a:lnTo>
                  <a:pt x="11582" y="10001"/>
                </a:lnTo>
                <a:lnTo>
                  <a:pt x="11485" y="10074"/>
                </a:lnTo>
                <a:lnTo>
                  <a:pt x="11412" y="10171"/>
                </a:lnTo>
                <a:lnTo>
                  <a:pt x="11266" y="10366"/>
                </a:lnTo>
                <a:lnTo>
                  <a:pt x="11144" y="10561"/>
                </a:lnTo>
                <a:lnTo>
                  <a:pt x="10877" y="10974"/>
                </a:lnTo>
                <a:lnTo>
                  <a:pt x="10755" y="11193"/>
                </a:lnTo>
                <a:lnTo>
                  <a:pt x="10706" y="11315"/>
                </a:lnTo>
                <a:lnTo>
                  <a:pt x="10682" y="11437"/>
                </a:lnTo>
                <a:lnTo>
                  <a:pt x="10633" y="11412"/>
                </a:lnTo>
                <a:lnTo>
                  <a:pt x="10244" y="11315"/>
                </a:lnTo>
                <a:lnTo>
                  <a:pt x="10366" y="11023"/>
                </a:lnTo>
                <a:lnTo>
                  <a:pt x="10487" y="10731"/>
                </a:lnTo>
                <a:lnTo>
                  <a:pt x="10731" y="10244"/>
                </a:lnTo>
                <a:lnTo>
                  <a:pt x="10974" y="9782"/>
                </a:lnTo>
                <a:lnTo>
                  <a:pt x="10974" y="9758"/>
                </a:lnTo>
                <a:lnTo>
                  <a:pt x="10950" y="9758"/>
                </a:lnTo>
                <a:lnTo>
                  <a:pt x="10779" y="9928"/>
                </a:lnTo>
                <a:lnTo>
                  <a:pt x="10609" y="10123"/>
                </a:lnTo>
                <a:lnTo>
                  <a:pt x="10487" y="10317"/>
                </a:lnTo>
                <a:lnTo>
                  <a:pt x="10341" y="10536"/>
                </a:lnTo>
                <a:lnTo>
                  <a:pt x="10147" y="10877"/>
                </a:lnTo>
                <a:lnTo>
                  <a:pt x="10049" y="11072"/>
                </a:lnTo>
                <a:lnTo>
                  <a:pt x="9976" y="11266"/>
                </a:lnTo>
                <a:lnTo>
                  <a:pt x="9441" y="11169"/>
                </a:lnTo>
                <a:lnTo>
                  <a:pt x="9611" y="10828"/>
                </a:lnTo>
                <a:lnTo>
                  <a:pt x="9806" y="10463"/>
                </a:lnTo>
                <a:lnTo>
                  <a:pt x="9903" y="10269"/>
                </a:lnTo>
                <a:lnTo>
                  <a:pt x="9903" y="10171"/>
                </a:lnTo>
                <a:lnTo>
                  <a:pt x="9903" y="10074"/>
                </a:lnTo>
                <a:lnTo>
                  <a:pt x="9903" y="10050"/>
                </a:lnTo>
                <a:lnTo>
                  <a:pt x="9879" y="10050"/>
                </a:lnTo>
                <a:lnTo>
                  <a:pt x="9782" y="10098"/>
                </a:lnTo>
                <a:lnTo>
                  <a:pt x="9709" y="10147"/>
                </a:lnTo>
                <a:lnTo>
                  <a:pt x="9563" y="10317"/>
                </a:lnTo>
                <a:lnTo>
                  <a:pt x="9441" y="10488"/>
                </a:lnTo>
                <a:lnTo>
                  <a:pt x="9344" y="10658"/>
                </a:lnTo>
                <a:lnTo>
                  <a:pt x="9198" y="10877"/>
                </a:lnTo>
                <a:lnTo>
                  <a:pt x="9149" y="10999"/>
                </a:lnTo>
                <a:lnTo>
                  <a:pt x="9076" y="11120"/>
                </a:lnTo>
                <a:lnTo>
                  <a:pt x="8930" y="11072"/>
                </a:lnTo>
                <a:lnTo>
                  <a:pt x="8492" y="10974"/>
                </a:lnTo>
                <a:lnTo>
                  <a:pt x="8638" y="10731"/>
                </a:lnTo>
                <a:lnTo>
                  <a:pt x="8930" y="10244"/>
                </a:lnTo>
                <a:lnTo>
                  <a:pt x="9100" y="10025"/>
                </a:lnTo>
                <a:lnTo>
                  <a:pt x="9246" y="9782"/>
                </a:lnTo>
                <a:lnTo>
                  <a:pt x="9271" y="9758"/>
                </a:lnTo>
                <a:lnTo>
                  <a:pt x="9271" y="9733"/>
                </a:lnTo>
                <a:lnTo>
                  <a:pt x="9222" y="9733"/>
                </a:lnTo>
                <a:lnTo>
                  <a:pt x="9027" y="9879"/>
                </a:lnTo>
                <a:lnTo>
                  <a:pt x="8857" y="10025"/>
                </a:lnTo>
                <a:lnTo>
                  <a:pt x="8687" y="10196"/>
                </a:lnTo>
                <a:lnTo>
                  <a:pt x="8565" y="10390"/>
                </a:lnTo>
                <a:lnTo>
                  <a:pt x="8370" y="10634"/>
                </a:lnTo>
                <a:lnTo>
                  <a:pt x="8273" y="10780"/>
                </a:lnTo>
                <a:lnTo>
                  <a:pt x="8200" y="10926"/>
                </a:lnTo>
                <a:lnTo>
                  <a:pt x="7932" y="10853"/>
                </a:lnTo>
                <a:lnTo>
                  <a:pt x="8078" y="10536"/>
                </a:lnTo>
                <a:lnTo>
                  <a:pt x="8273" y="10220"/>
                </a:lnTo>
                <a:lnTo>
                  <a:pt x="8370" y="10074"/>
                </a:lnTo>
                <a:lnTo>
                  <a:pt x="8492" y="9952"/>
                </a:lnTo>
                <a:lnTo>
                  <a:pt x="8492" y="9928"/>
                </a:lnTo>
                <a:lnTo>
                  <a:pt x="8492" y="9904"/>
                </a:lnTo>
                <a:lnTo>
                  <a:pt x="8468" y="9879"/>
                </a:lnTo>
                <a:lnTo>
                  <a:pt x="8443" y="9904"/>
                </a:lnTo>
                <a:lnTo>
                  <a:pt x="8273" y="9977"/>
                </a:lnTo>
                <a:lnTo>
                  <a:pt x="8127" y="10074"/>
                </a:lnTo>
                <a:lnTo>
                  <a:pt x="8005" y="10196"/>
                </a:lnTo>
                <a:lnTo>
                  <a:pt x="7884" y="10342"/>
                </a:lnTo>
                <a:lnTo>
                  <a:pt x="7738" y="10561"/>
                </a:lnTo>
                <a:lnTo>
                  <a:pt x="7616" y="10804"/>
                </a:lnTo>
                <a:lnTo>
                  <a:pt x="7300" y="10731"/>
                </a:lnTo>
                <a:lnTo>
                  <a:pt x="7397" y="10561"/>
                </a:lnTo>
                <a:lnTo>
                  <a:pt x="7495" y="10390"/>
                </a:lnTo>
                <a:lnTo>
                  <a:pt x="7641" y="10123"/>
                </a:lnTo>
                <a:lnTo>
                  <a:pt x="7714" y="9977"/>
                </a:lnTo>
                <a:lnTo>
                  <a:pt x="7714" y="9831"/>
                </a:lnTo>
                <a:lnTo>
                  <a:pt x="7689" y="9831"/>
                </a:lnTo>
                <a:lnTo>
                  <a:pt x="7592" y="9904"/>
                </a:lnTo>
                <a:lnTo>
                  <a:pt x="7470" y="10025"/>
                </a:lnTo>
                <a:lnTo>
                  <a:pt x="7324" y="10293"/>
                </a:lnTo>
                <a:lnTo>
                  <a:pt x="7178" y="10488"/>
                </a:lnTo>
                <a:lnTo>
                  <a:pt x="7105" y="10585"/>
                </a:lnTo>
                <a:lnTo>
                  <a:pt x="7057" y="10682"/>
                </a:lnTo>
                <a:lnTo>
                  <a:pt x="6643" y="10585"/>
                </a:lnTo>
                <a:lnTo>
                  <a:pt x="6692" y="10488"/>
                </a:lnTo>
                <a:lnTo>
                  <a:pt x="6789" y="10293"/>
                </a:lnTo>
                <a:lnTo>
                  <a:pt x="6886" y="10074"/>
                </a:lnTo>
                <a:lnTo>
                  <a:pt x="7057" y="9636"/>
                </a:lnTo>
                <a:lnTo>
                  <a:pt x="7057" y="9612"/>
                </a:lnTo>
                <a:lnTo>
                  <a:pt x="7032" y="9587"/>
                </a:lnTo>
                <a:lnTo>
                  <a:pt x="7008" y="9612"/>
                </a:lnTo>
                <a:lnTo>
                  <a:pt x="6765" y="9904"/>
                </a:lnTo>
                <a:lnTo>
                  <a:pt x="6521" y="10196"/>
                </a:lnTo>
                <a:lnTo>
                  <a:pt x="6400" y="10342"/>
                </a:lnTo>
                <a:lnTo>
                  <a:pt x="6254" y="10512"/>
                </a:lnTo>
                <a:lnTo>
                  <a:pt x="5816" y="10463"/>
                </a:lnTo>
                <a:lnTo>
                  <a:pt x="5889" y="10244"/>
                </a:lnTo>
                <a:lnTo>
                  <a:pt x="6010" y="10050"/>
                </a:lnTo>
                <a:lnTo>
                  <a:pt x="6205" y="9806"/>
                </a:lnTo>
                <a:lnTo>
                  <a:pt x="6278" y="9685"/>
                </a:lnTo>
                <a:lnTo>
                  <a:pt x="6302" y="9612"/>
                </a:lnTo>
                <a:lnTo>
                  <a:pt x="6327" y="9539"/>
                </a:lnTo>
                <a:lnTo>
                  <a:pt x="6302" y="9514"/>
                </a:lnTo>
                <a:lnTo>
                  <a:pt x="6205" y="9514"/>
                </a:lnTo>
                <a:lnTo>
                  <a:pt x="6132" y="9539"/>
                </a:lnTo>
                <a:lnTo>
                  <a:pt x="5986" y="9660"/>
                </a:lnTo>
                <a:lnTo>
                  <a:pt x="5864" y="9782"/>
                </a:lnTo>
                <a:lnTo>
                  <a:pt x="5767" y="9928"/>
                </a:lnTo>
                <a:lnTo>
                  <a:pt x="5597" y="10171"/>
                </a:lnTo>
                <a:lnTo>
                  <a:pt x="5524" y="10293"/>
                </a:lnTo>
                <a:lnTo>
                  <a:pt x="5475" y="10439"/>
                </a:lnTo>
                <a:lnTo>
                  <a:pt x="5256" y="10463"/>
                </a:lnTo>
                <a:lnTo>
                  <a:pt x="5061" y="10488"/>
                </a:lnTo>
                <a:lnTo>
                  <a:pt x="5183" y="10220"/>
                </a:lnTo>
                <a:lnTo>
                  <a:pt x="5378" y="9855"/>
                </a:lnTo>
                <a:lnTo>
                  <a:pt x="5475" y="9660"/>
                </a:lnTo>
                <a:lnTo>
                  <a:pt x="5597" y="9490"/>
                </a:lnTo>
                <a:lnTo>
                  <a:pt x="5378" y="9636"/>
                </a:lnTo>
                <a:lnTo>
                  <a:pt x="5183" y="9806"/>
                </a:lnTo>
                <a:lnTo>
                  <a:pt x="4988" y="10025"/>
                </a:lnTo>
                <a:lnTo>
                  <a:pt x="4818" y="10244"/>
                </a:lnTo>
                <a:lnTo>
                  <a:pt x="4818" y="8979"/>
                </a:lnTo>
                <a:lnTo>
                  <a:pt x="4794" y="7714"/>
                </a:lnTo>
                <a:lnTo>
                  <a:pt x="4794" y="6254"/>
                </a:lnTo>
                <a:lnTo>
                  <a:pt x="4794" y="5718"/>
                </a:lnTo>
                <a:lnTo>
                  <a:pt x="4794" y="5426"/>
                </a:lnTo>
                <a:lnTo>
                  <a:pt x="4769" y="5159"/>
                </a:lnTo>
                <a:lnTo>
                  <a:pt x="5086" y="5159"/>
                </a:lnTo>
                <a:lnTo>
                  <a:pt x="5986" y="5134"/>
                </a:lnTo>
                <a:lnTo>
                  <a:pt x="6886" y="5086"/>
                </a:lnTo>
                <a:lnTo>
                  <a:pt x="7349" y="5037"/>
                </a:lnTo>
                <a:lnTo>
                  <a:pt x="7835" y="4988"/>
                </a:lnTo>
                <a:lnTo>
                  <a:pt x="8297" y="4916"/>
                </a:lnTo>
                <a:lnTo>
                  <a:pt x="8784" y="4843"/>
                </a:lnTo>
                <a:lnTo>
                  <a:pt x="9709" y="4624"/>
                </a:lnTo>
                <a:lnTo>
                  <a:pt x="10633" y="4356"/>
                </a:lnTo>
                <a:lnTo>
                  <a:pt x="11071" y="4210"/>
                </a:lnTo>
                <a:lnTo>
                  <a:pt x="11509" y="4040"/>
                </a:lnTo>
                <a:lnTo>
                  <a:pt x="11923" y="3869"/>
                </a:lnTo>
                <a:lnTo>
                  <a:pt x="12361" y="3675"/>
                </a:lnTo>
                <a:lnTo>
                  <a:pt x="13188" y="3261"/>
                </a:lnTo>
                <a:lnTo>
                  <a:pt x="14016" y="2823"/>
                </a:lnTo>
                <a:lnTo>
                  <a:pt x="14308" y="2653"/>
                </a:lnTo>
                <a:lnTo>
                  <a:pt x="14575" y="2458"/>
                </a:lnTo>
                <a:lnTo>
                  <a:pt x="15111" y="2044"/>
                </a:lnTo>
                <a:lnTo>
                  <a:pt x="15354" y="1850"/>
                </a:lnTo>
                <a:lnTo>
                  <a:pt x="15500" y="1752"/>
                </a:lnTo>
                <a:lnTo>
                  <a:pt x="15622" y="1631"/>
                </a:lnTo>
                <a:close/>
                <a:moveTo>
                  <a:pt x="15524" y="12605"/>
                </a:moveTo>
                <a:lnTo>
                  <a:pt x="15549" y="13164"/>
                </a:lnTo>
                <a:lnTo>
                  <a:pt x="15476" y="13164"/>
                </a:lnTo>
                <a:lnTo>
                  <a:pt x="15427" y="13213"/>
                </a:lnTo>
                <a:lnTo>
                  <a:pt x="15305" y="13286"/>
                </a:lnTo>
                <a:lnTo>
                  <a:pt x="15232" y="13432"/>
                </a:lnTo>
                <a:lnTo>
                  <a:pt x="15135" y="13578"/>
                </a:lnTo>
                <a:lnTo>
                  <a:pt x="15111" y="13529"/>
                </a:lnTo>
                <a:lnTo>
                  <a:pt x="15257" y="13213"/>
                </a:lnTo>
                <a:lnTo>
                  <a:pt x="15403" y="12872"/>
                </a:lnTo>
                <a:lnTo>
                  <a:pt x="15524" y="12605"/>
                </a:lnTo>
                <a:close/>
                <a:moveTo>
                  <a:pt x="15549" y="13359"/>
                </a:moveTo>
                <a:lnTo>
                  <a:pt x="15573" y="13943"/>
                </a:lnTo>
                <a:lnTo>
                  <a:pt x="15354" y="13748"/>
                </a:lnTo>
                <a:lnTo>
                  <a:pt x="15451" y="13553"/>
                </a:lnTo>
                <a:lnTo>
                  <a:pt x="15549" y="13359"/>
                </a:lnTo>
                <a:close/>
                <a:moveTo>
                  <a:pt x="16692" y="463"/>
                </a:moveTo>
                <a:lnTo>
                  <a:pt x="16789" y="487"/>
                </a:lnTo>
                <a:lnTo>
                  <a:pt x="16862" y="536"/>
                </a:lnTo>
                <a:lnTo>
                  <a:pt x="16935" y="633"/>
                </a:lnTo>
                <a:lnTo>
                  <a:pt x="16984" y="730"/>
                </a:lnTo>
                <a:lnTo>
                  <a:pt x="17033" y="852"/>
                </a:lnTo>
                <a:lnTo>
                  <a:pt x="17081" y="1047"/>
                </a:lnTo>
                <a:lnTo>
                  <a:pt x="17130" y="1314"/>
                </a:lnTo>
                <a:lnTo>
                  <a:pt x="17154" y="1582"/>
                </a:lnTo>
                <a:lnTo>
                  <a:pt x="17179" y="2142"/>
                </a:lnTo>
                <a:lnTo>
                  <a:pt x="17106" y="3237"/>
                </a:lnTo>
                <a:lnTo>
                  <a:pt x="17081" y="4380"/>
                </a:lnTo>
                <a:lnTo>
                  <a:pt x="17081" y="5499"/>
                </a:lnTo>
                <a:lnTo>
                  <a:pt x="17154" y="7738"/>
                </a:lnTo>
                <a:lnTo>
                  <a:pt x="17203" y="9928"/>
                </a:lnTo>
                <a:lnTo>
                  <a:pt x="17203" y="12094"/>
                </a:lnTo>
                <a:lnTo>
                  <a:pt x="17179" y="13213"/>
                </a:lnTo>
                <a:lnTo>
                  <a:pt x="17130" y="13748"/>
                </a:lnTo>
                <a:lnTo>
                  <a:pt x="17081" y="14283"/>
                </a:lnTo>
                <a:lnTo>
                  <a:pt x="17033" y="14502"/>
                </a:lnTo>
                <a:lnTo>
                  <a:pt x="16984" y="14746"/>
                </a:lnTo>
                <a:lnTo>
                  <a:pt x="16935" y="14867"/>
                </a:lnTo>
                <a:lnTo>
                  <a:pt x="16887" y="14965"/>
                </a:lnTo>
                <a:lnTo>
                  <a:pt x="16814" y="15038"/>
                </a:lnTo>
                <a:lnTo>
                  <a:pt x="16716" y="15111"/>
                </a:lnTo>
                <a:lnTo>
                  <a:pt x="16643" y="15111"/>
                </a:lnTo>
                <a:lnTo>
                  <a:pt x="16570" y="15086"/>
                </a:lnTo>
                <a:lnTo>
                  <a:pt x="16449" y="15038"/>
                </a:lnTo>
                <a:lnTo>
                  <a:pt x="16327" y="14916"/>
                </a:lnTo>
                <a:lnTo>
                  <a:pt x="16205" y="14794"/>
                </a:lnTo>
                <a:lnTo>
                  <a:pt x="16205" y="13991"/>
                </a:lnTo>
                <a:lnTo>
                  <a:pt x="16181" y="13188"/>
                </a:lnTo>
                <a:lnTo>
                  <a:pt x="16132" y="12361"/>
                </a:lnTo>
                <a:lnTo>
                  <a:pt x="16132" y="11558"/>
                </a:lnTo>
                <a:lnTo>
                  <a:pt x="16132" y="9636"/>
                </a:lnTo>
                <a:lnTo>
                  <a:pt x="16132" y="7714"/>
                </a:lnTo>
                <a:lnTo>
                  <a:pt x="16132" y="6789"/>
                </a:lnTo>
                <a:lnTo>
                  <a:pt x="16132" y="6327"/>
                </a:lnTo>
                <a:lnTo>
                  <a:pt x="16132" y="5864"/>
                </a:lnTo>
                <a:lnTo>
                  <a:pt x="16205" y="4988"/>
                </a:lnTo>
                <a:lnTo>
                  <a:pt x="16230" y="4551"/>
                </a:lnTo>
                <a:lnTo>
                  <a:pt x="16205" y="4113"/>
                </a:lnTo>
                <a:lnTo>
                  <a:pt x="16181" y="3237"/>
                </a:lnTo>
                <a:lnTo>
                  <a:pt x="16157" y="2799"/>
                </a:lnTo>
                <a:lnTo>
                  <a:pt x="16181" y="2361"/>
                </a:lnTo>
                <a:lnTo>
                  <a:pt x="16205" y="1558"/>
                </a:lnTo>
                <a:lnTo>
                  <a:pt x="16181" y="1144"/>
                </a:lnTo>
                <a:lnTo>
                  <a:pt x="16181" y="755"/>
                </a:lnTo>
                <a:lnTo>
                  <a:pt x="16254" y="657"/>
                </a:lnTo>
                <a:lnTo>
                  <a:pt x="16351" y="584"/>
                </a:lnTo>
                <a:lnTo>
                  <a:pt x="16570" y="487"/>
                </a:lnTo>
                <a:lnTo>
                  <a:pt x="16692" y="463"/>
                </a:lnTo>
                <a:close/>
                <a:moveTo>
                  <a:pt x="5597" y="10950"/>
                </a:moveTo>
                <a:lnTo>
                  <a:pt x="5597" y="11023"/>
                </a:lnTo>
                <a:lnTo>
                  <a:pt x="5621" y="11096"/>
                </a:lnTo>
                <a:lnTo>
                  <a:pt x="5694" y="11218"/>
                </a:lnTo>
                <a:lnTo>
                  <a:pt x="5743" y="11364"/>
                </a:lnTo>
                <a:lnTo>
                  <a:pt x="5767" y="11704"/>
                </a:lnTo>
                <a:lnTo>
                  <a:pt x="5791" y="12045"/>
                </a:lnTo>
                <a:lnTo>
                  <a:pt x="5816" y="12215"/>
                </a:lnTo>
                <a:lnTo>
                  <a:pt x="5840" y="12361"/>
                </a:lnTo>
                <a:lnTo>
                  <a:pt x="5864" y="12483"/>
                </a:lnTo>
                <a:lnTo>
                  <a:pt x="5548" y="12459"/>
                </a:lnTo>
                <a:lnTo>
                  <a:pt x="5207" y="12483"/>
                </a:lnTo>
                <a:lnTo>
                  <a:pt x="4988" y="12507"/>
                </a:lnTo>
                <a:lnTo>
                  <a:pt x="4745" y="12532"/>
                </a:lnTo>
                <a:lnTo>
                  <a:pt x="4502" y="12605"/>
                </a:lnTo>
                <a:lnTo>
                  <a:pt x="4404" y="12653"/>
                </a:lnTo>
                <a:lnTo>
                  <a:pt x="4307" y="12702"/>
                </a:lnTo>
                <a:lnTo>
                  <a:pt x="4258" y="12775"/>
                </a:lnTo>
                <a:lnTo>
                  <a:pt x="4210" y="12848"/>
                </a:lnTo>
                <a:lnTo>
                  <a:pt x="4210" y="12945"/>
                </a:lnTo>
                <a:lnTo>
                  <a:pt x="4258" y="13018"/>
                </a:lnTo>
                <a:lnTo>
                  <a:pt x="4356" y="13067"/>
                </a:lnTo>
                <a:lnTo>
                  <a:pt x="4453" y="13115"/>
                </a:lnTo>
                <a:lnTo>
                  <a:pt x="4623" y="13164"/>
                </a:lnTo>
                <a:lnTo>
                  <a:pt x="4842" y="13188"/>
                </a:lnTo>
                <a:lnTo>
                  <a:pt x="5037" y="13188"/>
                </a:lnTo>
                <a:lnTo>
                  <a:pt x="5475" y="13140"/>
                </a:lnTo>
                <a:lnTo>
                  <a:pt x="5670" y="13140"/>
                </a:lnTo>
                <a:lnTo>
                  <a:pt x="5864" y="13188"/>
                </a:lnTo>
                <a:lnTo>
                  <a:pt x="6035" y="13188"/>
                </a:lnTo>
                <a:lnTo>
                  <a:pt x="6205" y="13967"/>
                </a:lnTo>
                <a:lnTo>
                  <a:pt x="5572" y="13991"/>
                </a:lnTo>
                <a:lnTo>
                  <a:pt x="5183" y="13991"/>
                </a:lnTo>
                <a:lnTo>
                  <a:pt x="4988" y="14040"/>
                </a:lnTo>
                <a:lnTo>
                  <a:pt x="4891" y="14064"/>
                </a:lnTo>
                <a:lnTo>
                  <a:pt x="4794" y="14113"/>
                </a:lnTo>
                <a:lnTo>
                  <a:pt x="4745" y="14186"/>
                </a:lnTo>
                <a:lnTo>
                  <a:pt x="4696" y="14283"/>
                </a:lnTo>
                <a:lnTo>
                  <a:pt x="4696" y="14381"/>
                </a:lnTo>
                <a:lnTo>
                  <a:pt x="4721" y="14429"/>
                </a:lnTo>
                <a:lnTo>
                  <a:pt x="4769" y="14454"/>
                </a:lnTo>
                <a:lnTo>
                  <a:pt x="4915" y="14575"/>
                </a:lnTo>
                <a:lnTo>
                  <a:pt x="5110" y="14624"/>
                </a:lnTo>
                <a:lnTo>
                  <a:pt x="5305" y="14673"/>
                </a:lnTo>
                <a:lnTo>
                  <a:pt x="5499" y="14697"/>
                </a:lnTo>
                <a:lnTo>
                  <a:pt x="6327" y="14697"/>
                </a:lnTo>
                <a:lnTo>
                  <a:pt x="6473" y="15378"/>
                </a:lnTo>
                <a:lnTo>
                  <a:pt x="6010" y="15403"/>
                </a:lnTo>
                <a:lnTo>
                  <a:pt x="5645" y="15403"/>
                </a:lnTo>
                <a:lnTo>
                  <a:pt x="5475" y="15427"/>
                </a:lnTo>
                <a:lnTo>
                  <a:pt x="5305" y="15500"/>
                </a:lnTo>
                <a:lnTo>
                  <a:pt x="5256" y="15549"/>
                </a:lnTo>
                <a:lnTo>
                  <a:pt x="5207" y="15597"/>
                </a:lnTo>
                <a:lnTo>
                  <a:pt x="5183" y="15670"/>
                </a:lnTo>
                <a:lnTo>
                  <a:pt x="5183" y="15743"/>
                </a:lnTo>
                <a:lnTo>
                  <a:pt x="5183" y="15816"/>
                </a:lnTo>
                <a:lnTo>
                  <a:pt x="5207" y="15889"/>
                </a:lnTo>
                <a:lnTo>
                  <a:pt x="5256" y="15938"/>
                </a:lnTo>
                <a:lnTo>
                  <a:pt x="5305" y="15987"/>
                </a:lnTo>
                <a:lnTo>
                  <a:pt x="5475" y="16035"/>
                </a:lnTo>
                <a:lnTo>
                  <a:pt x="5645" y="16060"/>
                </a:lnTo>
                <a:lnTo>
                  <a:pt x="6010" y="16084"/>
                </a:lnTo>
                <a:lnTo>
                  <a:pt x="6278" y="16108"/>
                </a:lnTo>
                <a:lnTo>
                  <a:pt x="6448" y="16108"/>
                </a:lnTo>
                <a:lnTo>
                  <a:pt x="6570" y="16084"/>
                </a:lnTo>
                <a:lnTo>
                  <a:pt x="6619" y="16400"/>
                </a:lnTo>
                <a:lnTo>
                  <a:pt x="6643" y="16692"/>
                </a:lnTo>
                <a:lnTo>
                  <a:pt x="6619" y="16838"/>
                </a:lnTo>
                <a:lnTo>
                  <a:pt x="6594" y="16960"/>
                </a:lnTo>
                <a:lnTo>
                  <a:pt x="6521" y="17057"/>
                </a:lnTo>
                <a:lnTo>
                  <a:pt x="6424" y="17130"/>
                </a:lnTo>
                <a:lnTo>
                  <a:pt x="6327" y="17179"/>
                </a:lnTo>
                <a:lnTo>
                  <a:pt x="6205" y="17228"/>
                </a:lnTo>
                <a:lnTo>
                  <a:pt x="5913" y="17252"/>
                </a:lnTo>
                <a:lnTo>
                  <a:pt x="5597" y="17228"/>
                </a:lnTo>
                <a:lnTo>
                  <a:pt x="5305" y="17203"/>
                </a:lnTo>
                <a:lnTo>
                  <a:pt x="4794" y="17130"/>
                </a:lnTo>
                <a:lnTo>
                  <a:pt x="4575" y="17155"/>
                </a:lnTo>
                <a:lnTo>
                  <a:pt x="4307" y="17179"/>
                </a:lnTo>
                <a:lnTo>
                  <a:pt x="4064" y="17203"/>
                </a:lnTo>
                <a:lnTo>
                  <a:pt x="3796" y="17228"/>
                </a:lnTo>
                <a:lnTo>
                  <a:pt x="3553" y="17228"/>
                </a:lnTo>
                <a:lnTo>
                  <a:pt x="3455" y="17203"/>
                </a:lnTo>
                <a:lnTo>
                  <a:pt x="3358" y="17155"/>
                </a:lnTo>
                <a:lnTo>
                  <a:pt x="3261" y="17106"/>
                </a:lnTo>
                <a:lnTo>
                  <a:pt x="3163" y="17033"/>
                </a:lnTo>
                <a:lnTo>
                  <a:pt x="3115" y="16936"/>
                </a:lnTo>
                <a:lnTo>
                  <a:pt x="3042" y="16790"/>
                </a:lnTo>
                <a:lnTo>
                  <a:pt x="2969" y="16571"/>
                </a:lnTo>
                <a:lnTo>
                  <a:pt x="2920" y="16327"/>
                </a:lnTo>
                <a:lnTo>
                  <a:pt x="2847" y="15816"/>
                </a:lnTo>
                <a:lnTo>
                  <a:pt x="2750" y="14819"/>
                </a:lnTo>
                <a:lnTo>
                  <a:pt x="2725" y="14308"/>
                </a:lnTo>
                <a:lnTo>
                  <a:pt x="2677" y="13797"/>
                </a:lnTo>
                <a:lnTo>
                  <a:pt x="2652" y="13286"/>
                </a:lnTo>
                <a:lnTo>
                  <a:pt x="2628" y="12775"/>
                </a:lnTo>
                <a:lnTo>
                  <a:pt x="2506" y="11923"/>
                </a:lnTo>
                <a:lnTo>
                  <a:pt x="2385" y="11047"/>
                </a:lnTo>
                <a:lnTo>
                  <a:pt x="2385" y="11047"/>
                </a:lnTo>
                <a:lnTo>
                  <a:pt x="2823" y="11072"/>
                </a:lnTo>
                <a:lnTo>
                  <a:pt x="3090" y="11072"/>
                </a:lnTo>
                <a:lnTo>
                  <a:pt x="3358" y="11047"/>
                </a:lnTo>
                <a:lnTo>
                  <a:pt x="3407" y="11047"/>
                </a:lnTo>
                <a:lnTo>
                  <a:pt x="3504" y="11023"/>
                </a:lnTo>
                <a:lnTo>
                  <a:pt x="4064" y="10974"/>
                </a:lnTo>
                <a:lnTo>
                  <a:pt x="4331" y="10974"/>
                </a:lnTo>
                <a:lnTo>
                  <a:pt x="4599" y="10999"/>
                </a:lnTo>
                <a:lnTo>
                  <a:pt x="4623" y="11023"/>
                </a:lnTo>
                <a:lnTo>
                  <a:pt x="4672" y="11072"/>
                </a:lnTo>
                <a:lnTo>
                  <a:pt x="4745" y="11096"/>
                </a:lnTo>
                <a:lnTo>
                  <a:pt x="4818" y="11072"/>
                </a:lnTo>
                <a:lnTo>
                  <a:pt x="4867" y="11023"/>
                </a:lnTo>
                <a:lnTo>
                  <a:pt x="4891" y="10974"/>
                </a:lnTo>
                <a:lnTo>
                  <a:pt x="5597" y="10950"/>
                </a:lnTo>
                <a:close/>
                <a:moveTo>
                  <a:pt x="16546" y="0"/>
                </a:moveTo>
                <a:lnTo>
                  <a:pt x="16400" y="49"/>
                </a:lnTo>
                <a:lnTo>
                  <a:pt x="16278" y="122"/>
                </a:lnTo>
                <a:lnTo>
                  <a:pt x="16157" y="195"/>
                </a:lnTo>
                <a:lnTo>
                  <a:pt x="16035" y="292"/>
                </a:lnTo>
                <a:lnTo>
                  <a:pt x="15962" y="414"/>
                </a:lnTo>
                <a:lnTo>
                  <a:pt x="15889" y="414"/>
                </a:lnTo>
                <a:lnTo>
                  <a:pt x="15840" y="438"/>
                </a:lnTo>
                <a:lnTo>
                  <a:pt x="15792" y="487"/>
                </a:lnTo>
                <a:lnTo>
                  <a:pt x="15768" y="560"/>
                </a:lnTo>
                <a:lnTo>
                  <a:pt x="15695" y="803"/>
                </a:lnTo>
                <a:lnTo>
                  <a:pt x="15670" y="1071"/>
                </a:lnTo>
                <a:lnTo>
                  <a:pt x="15597" y="1047"/>
                </a:lnTo>
                <a:lnTo>
                  <a:pt x="15524" y="1071"/>
                </a:lnTo>
                <a:lnTo>
                  <a:pt x="15451" y="1095"/>
                </a:lnTo>
                <a:lnTo>
                  <a:pt x="15403" y="1168"/>
                </a:lnTo>
                <a:lnTo>
                  <a:pt x="15354" y="1266"/>
                </a:lnTo>
                <a:lnTo>
                  <a:pt x="15281" y="1339"/>
                </a:lnTo>
                <a:lnTo>
                  <a:pt x="15111" y="1485"/>
                </a:lnTo>
                <a:lnTo>
                  <a:pt x="14770" y="1728"/>
                </a:lnTo>
                <a:lnTo>
                  <a:pt x="14283" y="2093"/>
                </a:lnTo>
                <a:lnTo>
                  <a:pt x="14040" y="2288"/>
                </a:lnTo>
                <a:lnTo>
                  <a:pt x="13772" y="2434"/>
                </a:lnTo>
                <a:lnTo>
                  <a:pt x="13018" y="2847"/>
                </a:lnTo>
                <a:lnTo>
                  <a:pt x="12264" y="3237"/>
                </a:lnTo>
                <a:lnTo>
                  <a:pt x="11485" y="3577"/>
                </a:lnTo>
                <a:lnTo>
                  <a:pt x="11071" y="3723"/>
                </a:lnTo>
                <a:lnTo>
                  <a:pt x="10682" y="3869"/>
                </a:lnTo>
                <a:lnTo>
                  <a:pt x="9830" y="4137"/>
                </a:lnTo>
                <a:lnTo>
                  <a:pt x="8979" y="4356"/>
                </a:lnTo>
                <a:lnTo>
                  <a:pt x="8103" y="4526"/>
                </a:lnTo>
                <a:lnTo>
                  <a:pt x="7665" y="4575"/>
                </a:lnTo>
                <a:lnTo>
                  <a:pt x="7227" y="4624"/>
                </a:lnTo>
                <a:lnTo>
                  <a:pt x="6570" y="4672"/>
                </a:lnTo>
                <a:lnTo>
                  <a:pt x="5913" y="4697"/>
                </a:lnTo>
                <a:lnTo>
                  <a:pt x="5256" y="4721"/>
                </a:lnTo>
                <a:lnTo>
                  <a:pt x="4623" y="4745"/>
                </a:lnTo>
                <a:lnTo>
                  <a:pt x="4429" y="4697"/>
                </a:lnTo>
                <a:lnTo>
                  <a:pt x="4234" y="4672"/>
                </a:lnTo>
                <a:lnTo>
                  <a:pt x="3869" y="4624"/>
                </a:lnTo>
                <a:lnTo>
                  <a:pt x="3480" y="4648"/>
                </a:lnTo>
                <a:lnTo>
                  <a:pt x="3090" y="4648"/>
                </a:lnTo>
                <a:lnTo>
                  <a:pt x="2652" y="4672"/>
                </a:lnTo>
                <a:lnTo>
                  <a:pt x="2214" y="4721"/>
                </a:lnTo>
                <a:lnTo>
                  <a:pt x="1995" y="4770"/>
                </a:lnTo>
                <a:lnTo>
                  <a:pt x="1801" y="4818"/>
                </a:lnTo>
                <a:lnTo>
                  <a:pt x="1582" y="4916"/>
                </a:lnTo>
                <a:lnTo>
                  <a:pt x="1387" y="5013"/>
                </a:lnTo>
                <a:lnTo>
                  <a:pt x="1192" y="5110"/>
                </a:lnTo>
                <a:lnTo>
                  <a:pt x="1046" y="5232"/>
                </a:lnTo>
                <a:lnTo>
                  <a:pt x="876" y="5378"/>
                </a:lnTo>
                <a:lnTo>
                  <a:pt x="754" y="5524"/>
                </a:lnTo>
                <a:lnTo>
                  <a:pt x="633" y="5670"/>
                </a:lnTo>
                <a:lnTo>
                  <a:pt x="535" y="5840"/>
                </a:lnTo>
                <a:lnTo>
                  <a:pt x="365" y="6205"/>
                </a:lnTo>
                <a:lnTo>
                  <a:pt x="243" y="6570"/>
                </a:lnTo>
                <a:lnTo>
                  <a:pt x="146" y="6959"/>
                </a:lnTo>
                <a:lnTo>
                  <a:pt x="73" y="7373"/>
                </a:lnTo>
                <a:lnTo>
                  <a:pt x="49" y="7762"/>
                </a:lnTo>
                <a:lnTo>
                  <a:pt x="0" y="8200"/>
                </a:lnTo>
                <a:lnTo>
                  <a:pt x="0" y="8614"/>
                </a:lnTo>
                <a:lnTo>
                  <a:pt x="49" y="9028"/>
                </a:lnTo>
                <a:lnTo>
                  <a:pt x="146" y="9417"/>
                </a:lnTo>
                <a:lnTo>
                  <a:pt x="195" y="9612"/>
                </a:lnTo>
                <a:lnTo>
                  <a:pt x="292" y="9806"/>
                </a:lnTo>
                <a:lnTo>
                  <a:pt x="389" y="9977"/>
                </a:lnTo>
                <a:lnTo>
                  <a:pt x="487" y="10147"/>
                </a:lnTo>
                <a:lnTo>
                  <a:pt x="633" y="10293"/>
                </a:lnTo>
                <a:lnTo>
                  <a:pt x="779" y="10439"/>
                </a:lnTo>
                <a:lnTo>
                  <a:pt x="949" y="10585"/>
                </a:lnTo>
                <a:lnTo>
                  <a:pt x="1144" y="10707"/>
                </a:lnTo>
                <a:lnTo>
                  <a:pt x="1363" y="10804"/>
                </a:lnTo>
                <a:lnTo>
                  <a:pt x="1582" y="10901"/>
                </a:lnTo>
                <a:lnTo>
                  <a:pt x="1825" y="10950"/>
                </a:lnTo>
                <a:lnTo>
                  <a:pt x="2068" y="10999"/>
                </a:lnTo>
                <a:lnTo>
                  <a:pt x="2044" y="11242"/>
                </a:lnTo>
                <a:lnTo>
                  <a:pt x="2020" y="11510"/>
                </a:lnTo>
                <a:lnTo>
                  <a:pt x="2044" y="11777"/>
                </a:lnTo>
                <a:lnTo>
                  <a:pt x="2068" y="12021"/>
                </a:lnTo>
                <a:lnTo>
                  <a:pt x="2166" y="12556"/>
                </a:lnTo>
                <a:lnTo>
                  <a:pt x="2190" y="12824"/>
                </a:lnTo>
                <a:lnTo>
                  <a:pt x="2214" y="13067"/>
                </a:lnTo>
                <a:lnTo>
                  <a:pt x="2287" y="14478"/>
                </a:lnTo>
                <a:lnTo>
                  <a:pt x="2336" y="15184"/>
                </a:lnTo>
                <a:lnTo>
                  <a:pt x="2409" y="15914"/>
                </a:lnTo>
                <a:lnTo>
                  <a:pt x="2458" y="16327"/>
                </a:lnTo>
                <a:lnTo>
                  <a:pt x="2506" y="16741"/>
                </a:lnTo>
                <a:lnTo>
                  <a:pt x="2555" y="16960"/>
                </a:lnTo>
                <a:lnTo>
                  <a:pt x="2628" y="17155"/>
                </a:lnTo>
                <a:lnTo>
                  <a:pt x="2725" y="17325"/>
                </a:lnTo>
                <a:lnTo>
                  <a:pt x="2871" y="17495"/>
                </a:lnTo>
                <a:lnTo>
                  <a:pt x="2993" y="17593"/>
                </a:lnTo>
                <a:lnTo>
                  <a:pt x="3090" y="17641"/>
                </a:lnTo>
                <a:lnTo>
                  <a:pt x="3212" y="17714"/>
                </a:lnTo>
                <a:lnTo>
                  <a:pt x="3334" y="17739"/>
                </a:lnTo>
                <a:lnTo>
                  <a:pt x="3601" y="17763"/>
                </a:lnTo>
                <a:lnTo>
                  <a:pt x="3893" y="17763"/>
                </a:lnTo>
                <a:lnTo>
                  <a:pt x="4429" y="17690"/>
                </a:lnTo>
                <a:lnTo>
                  <a:pt x="4696" y="17666"/>
                </a:lnTo>
                <a:lnTo>
                  <a:pt x="4964" y="17666"/>
                </a:lnTo>
                <a:lnTo>
                  <a:pt x="5475" y="17714"/>
                </a:lnTo>
                <a:lnTo>
                  <a:pt x="5743" y="17739"/>
                </a:lnTo>
                <a:lnTo>
                  <a:pt x="6010" y="17763"/>
                </a:lnTo>
                <a:lnTo>
                  <a:pt x="6278" y="17739"/>
                </a:lnTo>
                <a:lnTo>
                  <a:pt x="6521" y="17690"/>
                </a:lnTo>
                <a:lnTo>
                  <a:pt x="6619" y="17641"/>
                </a:lnTo>
                <a:lnTo>
                  <a:pt x="6740" y="17568"/>
                </a:lnTo>
                <a:lnTo>
                  <a:pt x="6838" y="17495"/>
                </a:lnTo>
                <a:lnTo>
                  <a:pt x="6935" y="17398"/>
                </a:lnTo>
                <a:lnTo>
                  <a:pt x="7008" y="17301"/>
                </a:lnTo>
                <a:lnTo>
                  <a:pt x="7057" y="17179"/>
                </a:lnTo>
                <a:lnTo>
                  <a:pt x="7130" y="16960"/>
                </a:lnTo>
                <a:lnTo>
                  <a:pt x="7154" y="16717"/>
                </a:lnTo>
                <a:lnTo>
                  <a:pt x="7154" y="16449"/>
                </a:lnTo>
                <a:lnTo>
                  <a:pt x="7130" y="16181"/>
                </a:lnTo>
                <a:lnTo>
                  <a:pt x="7081" y="15938"/>
                </a:lnTo>
                <a:lnTo>
                  <a:pt x="6984" y="15451"/>
                </a:lnTo>
                <a:lnTo>
                  <a:pt x="6886" y="14770"/>
                </a:lnTo>
                <a:lnTo>
                  <a:pt x="6765" y="14089"/>
                </a:lnTo>
                <a:lnTo>
                  <a:pt x="6497" y="12726"/>
                </a:lnTo>
                <a:lnTo>
                  <a:pt x="6351" y="12167"/>
                </a:lnTo>
                <a:lnTo>
                  <a:pt x="6302" y="11875"/>
                </a:lnTo>
                <a:lnTo>
                  <a:pt x="6254" y="11583"/>
                </a:lnTo>
                <a:lnTo>
                  <a:pt x="6229" y="11291"/>
                </a:lnTo>
                <a:lnTo>
                  <a:pt x="6205" y="11120"/>
                </a:lnTo>
                <a:lnTo>
                  <a:pt x="6181" y="10974"/>
                </a:lnTo>
                <a:lnTo>
                  <a:pt x="6789" y="11096"/>
                </a:lnTo>
                <a:lnTo>
                  <a:pt x="7397" y="11218"/>
                </a:lnTo>
                <a:lnTo>
                  <a:pt x="10341" y="11826"/>
                </a:lnTo>
                <a:lnTo>
                  <a:pt x="10560" y="11875"/>
                </a:lnTo>
                <a:lnTo>
                  <a:pt x="10755" y="11923"/>
                </a:lnTo>
                <a:lnTo>
                  <a:pt x="11169" y="12094"/>
                </a:lnTo>
                <a:lnTo>
                  <a:pt x="11972" y="12459"/>
                </a:lnTo>
                <a:lnTo>
                  <a:pt x="13456" y="13115"/>
                </a:lnTo>
                <a:lnTo>
                  <a:pt x="14040" y="13407"/>
                </a:lnTo>
                <a:lnTo>
                  <a:pt x="14332" y="13553"/>
                </a:lnTo>
                <a:lnTo>
                  <a:pt x="14624" y="13748"/>
                </a:lnTo>
                <a:lnTo>
                  <a:pt x="14892" y="13943"/>
                </a:lnTo>
                <a:lnTo>
                  <a:pt x="15135" y="14162"/>
                </a:lnTo>
                <a:lnTo>
                  <a:pt x="15354" y="14381"/>
                </a:lnTo>
                <a:lnTo>
                  <a:pt x="15549" y="14648"/>
                </a:lnTo>
                <a:lnTo>
                  <a:pt x="15622" y="14721"/>
                </a:lnTo>
                <a:lnTo>
                  <a:pt x="15622" y="14940"/>
                </a:lnTo>
                <a:lnTo>
                  <a:pt x="15646" y="15062"/>
                </a:lnTo>
                <a:lnTo>
                  <a:pt x="15695" y="15159"/>
                </a:lnTo>
                <a:lnTo>
                  <a:pt x="15792" y="15208"/>
                </a:lnTo>
                <a:lnTo>
                  <a:pt x="15889" y="15232"/>
                </a:lnTo>
                <a:lnTo>
                  <a:pt x="16084" y="15427"/>
                </a:lnTo>
                <a:lnTo>
                  <a:pt x="16205" y="15500"/>
                </a:lnTo>
                <a:lnTo>
                  <a:pt x="16303" y="15573"/>
                </a:lnTo>
                <a:lnTo>
                  <a:pt x="16449" y="15622"/>
                </a:lnTo>
                <a:lnTo>
                  <a:pt x="16570" y="15646"/>
                </a:lnTo>
                <a:lnTo>
                  <a:pt x="16716" y="15670"/>
                </a:lnTo>
                <a:lnTo>
                  <a:pt x="16862" y="15646"/>
                </a:lnTo>
                <a:lnTo>
                  <a:pt x="16984" y="15622"/>
                </a:lnTo>
                <a:lnTo>
                  <a:pt x="17081" y="15573"/>
                </a:lnTo>
                <a:lnTo>
                  <a:pt x="17179" y="15500"/>
                </a:lnTo>
                <a:lnTo>
                  <a:pt x="17276" y="15427"/>
                </a:lnTo>
                <a:lnTo>
                  <a:pt x="17349" y="15330"/>
                </a:lnTo>
                <a:lnTo>
                  <a:pt x="17398" y="15232"/>
                </a:lnTo>
                <a:lnTo>
                  <a:pt x="17495" y="14989"/>
                </a:lnTo>
                <a:lnTo>
                  <a:pt x="17568" y="14721"/>
                </a:lnTo>
                <a:lnTo>
                  <a:pt x="17617" y="14478"/>
                </a:lnTo>
                <a:lnTo>
                  <a:pt x="17690" y="14016"/>
                </a:lnTo>
                <a:lnTo>
                  <a:pt x="17714" y="13651"/>
                </a:lnTo>
                <a:lnTo>
                  <a:pt x="17738" y="13261"/>
                </a:lnTo>
                <a:lnTo>
                  <a:pt x="17763" y="12507"/>
                </a:lnTo>
                <a:lnTo>
                  <a:pt x="17714" y="10974"/>
                </a:lnTo>
                <a:lnTo>
                  <a:pt x="17714" y="10123"/>
                </a:lnTo>
                <a:lnTo>
                  <a:pt x="17860" y="10098"/>
                </a:lnTo>
                <a:lnTo>
                  <a:pt x="17982" y="10001"/>
                </a:lnTo>
                <a:lnTo>
                  <a:pt x="18128" y="9904"/>
                </a:lnTo>
                <a:lnTo>
                  <a:pt x="18249" y="9782"/>
                </a:lnTo>
                <a:lnTo>
                  <a:pt x="18493" y="9514"/>
                </a:lnTo>
                <a:lnTo>
                  <a:pt x="18687" y="9271"/>
                </a:lnTo>
                <a:lnTo>
                  <a:pt x="18785" y="9101"/>
                </a:lnTo>
                <a:lnTo>
                  <a:pt x="18858" y="8906"/>
                </a:lnTo>
                <a:lnTo>
                  <a:pt x="18906" y="8711"/>
                </a:lnTo>
                <a:lnTo>
                  <a:pt x="18931" y="8517"/>
                </a:lnTo>
                <a:lnTo>
                  <a:pt x="18955" y="8103"/>
                </a:lnTo>
                <a:lnTo>
                  <a:pt x="18955" y="7714"/>
                </a:lnTo>
                <a:lnTo>
                  <a:pt x="18931" y="7373"/>
                </a:lnTo>
                <a:lnTo>
                  <a:pt x="18858" y="7057"/>
                </a:lnTo>
                <a:lnTo>
                  <a:pt x="18760" y="6740"/>
                </a:lnTo>
                <a:lnTo>
                  <a:pt x="18614" y="6448"/>
                </a:lnTo>
                <a:lnTo>
                  <a:pt x="18541" y="6327"/>
                </a:lnTo>
                <a:lnTo>
                  <a:pt x="18420" y="6205"/>
                </a:lnTo>
                <a:lnTo>
                  <a:pt x="18322" y="6083"/>
                </a:lnTo>
                <a:lnTo>
                  <a:pt x="18201" y="5986"/>
                </a:lnTo>
                <a:lnTo>
                  <a:pt x="18055" y="5889"/>
                </a:lnTo>
                <a:lnTo>
                  <a:pt x="17909" y="5840"/>
                </a:lnTo>
                <a:lnTo>
                  <a:pt x="17763" y="5767"/>
                </a:lnTo>
                <a:lnTo>
                  <a:pt x="17592" y="5743"/>
                </a:lnTo>
                <a:lnTo>
                  <a:pt x="17568" y="4697"/>
                </a:lnTo>
                <a:lnTo>
                  <a:pt x="17592" y="3942"/>
                </a:lnTo>
                <a:lnTo>
                  <a:pt x="17617" y="3164"/>
                </a:lnTo>
                <a:lnTo>
                  <a:pt x="17641" y="2409"/>
                </a:lnTo>
                <a:lnTo>
                  <a:pt x="17641" y="1631"/>
                </a:lnTo>
                <a:lnTo>
                  <a:pt x="17617" y="1193"/>
                </a:lnTo>
                <a:lnTo>
                  <a:pt x="17592" y="949"/>
                </a:lnTo>
                <a:lnTo>
                  <a:pt x="17519" y="730"/>
                </a:lnTo>
                <a:lnTo>
                  <a:pt x="17446" y="511"/>
                </a:lnTo>
                <a:lnTo>
                  <a:pt x="17325" y="317"/>
                </a:lnTo>
                <a:lnTo>
                  <a:pt x="17252" y="219"/>
                </a:lnTo>
                <a:lnTo>
                  <a:pt x="17179" y="146"/>
                </a:lnTo>
                <a:lnTo>
                  <a:pt x="17081" y="98"/>
                </a:lnTo>
                <a:lnTo>
                  <a:pt x="16984" y="49"/>
                </a:lnTo>
                <a:lnTo>
                  <a:pt x="1683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" name="Google Shape;621;p48"/>
          <p:cNvSpPr/>
          <p:nvPr/>
        </p:nvSpPr>
        <p:spPr>
          <a:xfrm>
            <a:off x="4200149" y="2197856"/>
            <a:ext cx="251383" cy="274466"/>
          </a:xfrm>
          <a:custGeom>
            <a:avLst/>
            <a:gdLst/>
            <a:ahLst/>
            <a:cxnLst/>
            <a:rect l="l" t="t" r="r" b="b"/>
            <a:pathLst>
              <a:path w="14844" h="16207" extrusionOk="0">
                <a:moveTo>
                  <a:pt x="7836" y="2337"/>
                </a:moveTo>
                <a:lnTo>
                  <a:pt x="7519" y="2385"/>
                </a:lnTo>
                <a:lnTo>
                  <a:pt x="7081" y="2410"/>
                </a:lnTo>
                <a:lnTo>
                  <a:pt x="6619" y="2434"/>
                </a:lnTo>
                <a:lnTo>
                  <a:pt x="6327" y="2434"/>
                </a:lnTo>
                <a:lnTo>
                  <a:pt x="6181" y="2458"/>
                </a:lnTo>
                <a:lnTo>
                  <a:pt x="6035" y="2507"/>
                </a:lnTo>
                <a:lnTo>
                  <a:pt x="5986" y="2556"/>
                </a:lnTo>
                <a:lnTo>
                  <a:pt x="5962" y="2604"/>
                </a:lnTo>
                <a:lnTo>
                  <a:pt x="5962" y="2653"/>
                </a:lnTo>
                <a:lnTo>
                  <a:pt x="5962" y="2726"/>
                </a:lnTo>
                <a:lnTo>
                  <a:pt x="6059" y="2848"/>
                </a:lnTo>
                <a:lnTo>
                  <a:pt x="6181" y="2921"/>
                </a:lnTo>
                <a:lnTo>
                  <a:pt x="6303" y="2969"/>
                </a:lnTo>
                <a:lnTo>
                  <a:pt x="6449" y="3018"/>
                </a:lnTo>
                <a:lnTo>
                  <a:pt x="7057" y="3018"/>
                </a:lnTo>
                <a:lnTo>
                  <a:pt x="7519" y="2994"/>
                </a:lnTo>
                <a:lnTo>
                  <a:pt x="7957" y="2945"/>
                </a:lnTo>
                <a:lnTo>
                  <a:pt x="8152" y="2945"/>
                </a:lnTo>
                <a:lnTo>
                  <a:pt x="8347" y="2969"/>
                </a:lnTo>
                <a:lnTo>
                  <a:pt x="8833" y="2969"/>
                </a:lnTo>
                <a:lnTo>
                  <a:pt x="8906" y="2921"/>
                </a:lnTo>
                <a:lnTo>
                  <a:pt x="8955" y="2848"/>
                </a:lnTo>
                <a:lnTo>
                  <a:pt x="8979" y="2775"/>
                </a:lnTo>
                <a:lnTo>
                  <a:pt x="9003" y="2702"/>
                </a:lnTo>
                <a:lnTo>
                  <a:pt x="8979" y="2629"/>
                </a:lnTo>
                <a:lnTo>
                  <a:pt x="8930" y="2556"/>
                </a:lnTo>
                <a:lnTo>
                  <a:pt x="8857" y="2483"/>
                </a:lnTo>
                <a:lnTo>
                  <a:pt x="8711" y="2410"/>
                </a:lnTo>
                <a:lnTo>
                  <a:pt x="8566" y="2361"/>
                </a:lnTo>
                <a:lnTo>
                  <a:pt x="8395" y="2337"/>
                </a:lnTo>
                <a:close/>
                <a:moveTo>
                  <a:pt x="7130" y="5768"/>
                </a:moveTo>
                <a:lnTo>
                  <a:pt x="7154" y="5792"/>
                </a:lnTo>
                <a:lnTo>
                  <a:pt x="7179" y="5816"/>
                </a:lnTo>
                <a:lnTo>
                  <a:pt x="7203" y="5841"/>
                </a:lnTo>
                <a:lnTo>
                  <a:pt x="7227" y="5889"/>
                </a:lnTo>
                <a:lnTo>
                  <a:pt x="7227" y="5987"/>
                </a:lnTo>
                <a:lnTo>
                  <a:pt x="7203" y="6084"/>
                </a:lnTo>
                <a:lnTo>
                  <a:pt x="7179" y="6157"/>
                </a:lnTo>
                <a:lnTo>
                  <a:pt x="7106" y="6206"/>
                </a:lnTo>
                <a:lnTo>
                  <a:pt x="6960" y="6254"/>
                </a:lnTo>
                <a:lnTo>
                  <a:pt x="6814" y="6230"/>
                </a:lnTo>
                <a:lnTo>
                  <a:pt x="6741" y="6206"/>
                </a:lnTo>
                <a:lnTo>
                  <a:pt x="6692" y="6157"/>
                </a:lnTo>
                <a:lnTo>
                  <a:pt x="6668" y="6084"/>
                </a:lnTo>
                <a:lnTo>
                  <a:pt x="6643" y="6011"/>
                </a:lnTo>
                <a:lnTo>
                  <a:pt x="6668" y="5938"/>
                </a:lnTo>
                <a:lnTo>
                  <a:pt x="6692" y="5865"/>
                </a:lnTo>
                <a:lnTo>
                  <a:pt x="6741" y="5816"/>
                </a:lnTo>
                <a:lnTo>
                  <a:pt x="6789" y="5768"/>
                </a:lnTo>
                <a:lnTo>
                  <a:pt x="6838" y="5816"/>
                </a:lnTo>
                <a:lnTo>
                  <a:pt x="6911" y="5841"/>
                </a:lnTo>
                <a:lnTo>
                  <a:pt x="7008" y="5816"/>
                </a:lnTo>
                <a:lnTo>
                  <a:pt x="7081" y="5816"/>
                </a:lnTo>
                <a:lnTo>
                  <a:pt x="7130" y="5768"/>
                </a:lnTo>
                <a:close/>
                <a:moveTo>
                  <a:pt x="6911" y="5232"/>
                </a:moveTo>
                <a:lnTo>
                  <a:pt x="6741" y="5257"/>
                </a:lnTo>
                <a:lnTo>
                  <a:pt x="6595" y="5305"/>
                </a:lnTo>
                <a:lnTo>
                  <a:pt x="6473" y="5427"/>
                </a:lnTo>
                <a:lnTo>
                  <a:pt x="6351" y="5549"/>
                </a:lnTo>
                <a:lnTo>
                  <a:pt x="6254" y="5695"/>
                </a:lnTo>
                <a:lnTo>
                  <a:pt x="6181" y="5865"/>
                </a:lnTo>
                <a:lnTo>
                  <a:pt x="6157" y="6011"/>
                </a:lnTo>
                <a:lnTo>
                  <a:pt x="6157" y="6108"/>
                </a:lnTo>
                <a:lnTo>
                  <a:pt x="6157" y="6206"/>
                </a:lnTo>
                <a:lnTo>
                  <a:pt x="6181" y="6303"/>
                </a:lnTo>
                <a:lnTo>
                  <a:pt x="6230" y="6376"/>
                </a:lnTo>
                <a:lnTo>
                  <a:pt x="6351" y="6522"/>
                </a:lnTo>
                <a:lnTo>
                  <a:pt x="6497" y="6644"/>
                </a:lnTo>
                <a:lnTo>
                  <a:pt x="6668" y="6717"/>
                </a:lnTo>
                <a:lnTo>
                  <a:pt x="6862" y="6741"/>
                </a:lnTo>
                <a:lnTo>
                  <a:pt x="7057" y="6741"/>
                </a:lnTo>
                <a:lnTo>
                  <a:pt x="7252" y="6692"/>
                </a:lnTo>
                <a:lnTo>
                  <a:pt x="7373" y="6644"/>
                </a:lnTo>
                <a:lnTo>
                  <a:pt x="7495" y="6546"/>
                </a:lnTo>
                <a:lnTo>
                  <a:pt x="7592" y="6449"/>
                </a:lnTo>
                <a:lnTo>
                  <a:pt x="7665" y="6327"/>
                </a:lnTo>
                <a:lnTo>
                  <a:pt x="7714" y="6181"/>
                </a:lnTo>
                <a:lnTo>
                  <a:pt x="7738" y="6035"/>
                </a:lnTo>
                <a:lnTo>
                  <a:pt x="7738" y="5889"/>
                </a:lnTo>
                <a:lnTo>
                  <a:pt x="7714" y="5743"/>
                </a:lnTo>
                <a:lnTo>
                  <a:pt x="7665" y="5622"/>
                </a:lnTo>
                <a:lnTo>
                  <a:pt x="7617" y="5524"/>
                </a:lnTo>
                <a:lnTo>
                  <a:pt x="7544" y="5451"/>
                </a:lnTo>
                <a:lnTo>
                  <a:pt x="7471" y="5378"/>
                </a:lnTo>
                <a:lnTo>
                  <a:pt x="7373" y="5330"/>
                </a:lnTo>
                <a:lnTo>
                  <a:pt x="7276" y="5281"/>
                </a:lnTo>
                <a:lnTo>
                  <a:pt x="7081" y="5281"/>
                </a:lnTo>
                <a:lnTo>
                  <a:pt x="6984" y="5257"/>
                </a:lnTo>
                <a:lnTo>
                  <a:pt x="6911" y="5232"/>
                </a:lnTo>
                <a:close/>
                <a:moveTo>
                  <a:pt x="7982" y="7276"/>
                </a:moveTo>
                <a:lnTo>
                  <a:pt x="7884" y="7301"/>
                </a:lnTo>
                <a:lnTo>
                  <a:pt x="7787" y="7325"/>
                </a:lnTo>
                <a:lnTo>
                  <a:pt x="7738" y="7374"/>
                </a:lnTo>
                <a:lnTo>
                  <a:pt x="7617" y="7495"/>
                </a:lnTo>
                <a:lnTo>
                  <a:pt x="7568" y="7617"/>
                </a:lnTo>
                <a:lnTo>
                  <a:pt x="7544" y="7739"/>
                </a:lnTo>
                <a:lnTo>
                  <a:pt x="7568" y="7885"/>
                </a:lnTo>
                <a:lnTo>
                  <a:pt x="7617" y="8006"/>
                </a:lnTo>
                <a:lnTo>
                  <a:pt x="7665" y="8104"/>
                </a:lnTo>
                <a:lnTo>
                  <a:pt x="7714" y="8177"/>
                </a:lnTo>
                <a:lnTo>
                  <a:pt x="7860" y="8250"/>
                </a:lnTo>
                <a:lnTo>
                  <a:pt x="8030" y="8298"/>
                </a:lnTo>
                <a:lnTo>
                  <a:pt x="8103" y="8298"/>
                </a:lnTo>
                <a:lnTo>
                  <a:pt x="8176" y="8274"/>
                </a:lnTo>
                <a:lnTo>
                  <a:pt x="8298" y="8225"/>
                </a:lnTo>
                <a:lnTo>
                  <a:pt x="8444" y="8104"/>
                </a:lnTo>
                <a:lnTo>
                  <a:pt x="8566" y="7958"/>
                </a:lnTo>
                <a:lnTo>
                  <a:pt x="8590" y="7885"/>
                </a:lnTo>
                <a:lnTo>
                  <a:pt x="8590" y="7812"/>
                </a:lnTo>
                <a:lnTo>
                  <a:pt x="8590" y="7739"/>
                </a:lnTo>
                <a:lnTo>
                  <a:pt x="8566" y="7666"/>
                </a:lnTo>
                <a:lnTo>
                  <a:pt x="8468" y="7520"/>
                </a:lnTo>
                <a:lnTo>
                  <a:pt x="8347" y="7422"/>
                </a:lnTo>
                <a:lnTo>
                  <a:pt x="8225" y="7398"/>
                </a:lnTo>
                <a:lnTo>
                  <a:pt x="8152" y="7325"/>
                </a:lnTo>
                <a:lnTo>
                  <a:pt x="8079" y="7301"/>
                </a:lnTo>
                <a:lnTo>
                  <a:pt x="7982" y="7276"/>
                </a:lnTo>
                <a:close/>
                <a:moveTo>
                  <a:pt x="5889" y="488"/>
                </a:moveTo>
                <a:lnTo>
                  <a:pt x="6205" y="512"/>
                </a:lnTo>
                <a:lnTo>
                  <a:pt x="6716" y="561"/>
                </a:lnTo>
                <a:lnTo>
                  <a:pt x="7373" y="609"/>
                </a:lnTo>
                <a:lnTo>
                  <a:pt x="8055" y="634"/>
                </a:lnTo>
                <a:lnTo>
                  <a:pt x="8736" y="634"/>
                </a:lnTo>
                <a:lnTo>
                  <a:pt x="9393" y="682"/>
                </a:lnTo>
                <a:lnTo>
                  <a:pt x="9587" y="707"/>
                </a:lnTo>
                <a:lnTo>
                  <a:pt x="9782" y="731"/>
                </a:lnTo>
                <a:lnTo>
                  <a:pt x="10001" y="804"/>
                </a:lnTo>
                <a:lnTo>
                  <a:pt x="10196" y="877"/>
                </a:lnTo>
                <a:lnTo>
                  <a:pt x="10366" y="974"/>
                </a:lnTo>
                <a:lnTo>
                  <a:pt x="10439" y="1047"/>
                </a:lnTo>
                <a:lnTo>
                  <a:pt x="10512" y="1120"/>
                </a:lnTo>
                <a:lnTo>
                  <a:pt x="10536" y="1193"/>
                </a:lnTo>
                <a:lnTo>
                  <a:pt x="10585" y="1291"/>
                </a:lnTo>
                <a:lnTo>
                  <a:pt x="10585" y="1388"/>
                </a:lnTo>
                <a:lnTo>
                  <a:pt x="10585" y="1485"/>
                </a:lnTo>
                <a:lnTo>
                  <a:pt x="10536" y="1631"/>
                </a:lnTo>
                <a:lnTo>
                  <a:pt x="10439" y="1777"/>
                </a:lnTo>
                <a:lnTo>
                  <a:pt x="10317" y="1923"/>
                </a:lnTo>
                <a:lnTo>
                  <a:pt x="10196" y="2045"/>
                </a:lnTo>
                <a:lnTo>
                  <a:pt x="9904" y="2288"/>
                </a:lnTo>
                <a:lnTo>
                  <a:pt x="9660" y="2507"/>
                </a:lnTo>
                <a:lnTo>
                  <a:pt x="9587" y="2604"/>
                </a:lnTo>
                <a:lnTo>
                  <a:pt x="9587" y="2677"/>
                </a:lnTo>
                <a:lnTo>
                  <a:pt x="9587" y="2775"/>
                </a:lnTo>
                <a:lnTo>
                  <a:pt x="9636" y="2848"/>
                </a:lnTo>
                <a:lnTo>
                  <a:pt x="9587" y="3091"/>
                </a:lnTo>
                <a:lnTo>
                  <a:pt x="9563" y="3334"/>
                </a:lnTo>
                <a:lnTo>
                  <a:pt x="9563" y="3845"/>
                </a:lnTo>
                <a:lnTo>
                  <a:pt x="9587" y="4381"/>
                </a:lnTo>
                <a:lnTo>
                  <a:pt x="9612" y="4867"/>
                </a:lnTo>
                <a:lnTo>
                  <a:pt x="9612" y="5816"/>
                </a:lnTo>
                <a:lnTo>
                  <a:pt x="9612" y="6060"/>
                </a:lnTo>
                <a:lnTo>
                  <a:pt x="9563" y="6303"/>
                </a:lnTo>
                <a:lnTo>
                  <a:pt x="9563" y="6546"/>
                </a:lnTo>
                <a:lnTo>
                  <a:pt x="9587" y="6765"/>
                </a:lnTo>
                <a:lnTo>
                  <a:pt x="9612" y="6838"/>
                </a:lnTo>
                <a:lnTo>
                  <a:pt x="9660" y="6887"/>
                </a:lnTo>
                <a:lnTo>
                  <a:pt x="9660" y="6936"/>
                </a:lnTo>
                <a:lnTo>
                  <a:pt x="9685" y="6984"/>
                </a:lnTo>
                <a:lnTo>
                  <a:pt x="10269" y="7787"/>
                </a:lnTo>
                <a:lnTo>
                  <a:pt x="10828" y="8639"/>
                </a:lnTo>
                <a:lnTo>
                  <a:pt x="10512" y="8615"/>
                </a:lnTo>
                <a:lnTo>
                  <a:pt x="10171" y="8639"/>
                </a:lnTo>
                <a:lnTo>
                  <a:pt x="9514" y="8663"/>
                </a:lnTo>
                <a:lnTo>
                  <a:pt x="8395" y="8688"/>
                </a:lnTo>
                <a:lnTo>
                  <a:pt x="7300" y="8712"/>
                </a:lnTo>
                <a:lnTo>
                  <a:pt x="6765" y="8736"/>
                </a:lnTo>
                <a:lnTo>
                  <a:pt x="6254" y="8736"/>
                </a:lnTo>
                <a:lnTo>
                  <a:pt x="5208" y="8712"/>
                </a:lnTo>
                <a:lnTo>
                  <a:pt x="4599" y="8712"/>
                </a:lnTo>
                <a:lnTo>
                  <a:pt x="4283" y="8736"/>
                </a:lnTo>
                <a:lnTo>
                  <a:pt x="4137" y="8761"/>
                </a:lnTo>
                <a:lnTo>
                  <a:pt x="3991" y="8809"/>
                </a:lnTo>
                <a:lnTo>
                  <a:pt x="4599" y="8006"/>
                </a:lnTo>
                <a:lnTo>
                  <a:pt x="4940" y="7520"/>
                </a:lnTo>
                <a:lnTo>
                  <a:pt x="5135" y="7276"/>
                </a:lnTo>
                <a:lnTo>
                  <a:pt x="5305" y="7082"/>
                </a:lnTo>
                <a:lnTo>
                  <a:pt x="5354" y="7009"/>
                </a:lnTo>
                <a:lnTo>
                  <a:pt x="5378" y="6911"/>
                </a:lnTo>
                <a:lnTo>
                  <a:pt x="5354" y="6838"/>
                </a:lnTo>
                <a:lnTo>
                  <a:pt x="5329" y="6741"/>
                </a:lnTo>
                <a:lnTo>
                  <a:pt x="5329" y="6717"/>
                </a:lnTo>
                <a:lnTo>
                  <a:pt x="5354" y="6084"/>
                </a:lnTo>
                <a:lnTo>
                  <a:pt x="5354" y="5451"/>
                </a:lnTo>
                <a:lnTo>
                  <a:pt x="5354" y="4794"/>
                </a:lnTo>
                <a:lnTo>
                  <a:pt x="5378" y="4162"/>
                </a:lnTo>
                <a:lnTo>
                  <a:pt x="5402" y="3821"/>
                </a:lnTo>
                <a:lnTo>
                  <a:pt x="5427" y="3432"/>
                </a:lnTo>
                <a:lnTo>
                  <a:pt x="5402" y="3237"/>
                </a:lnTo>
                <a:lnTo>
                  <a:pt x="5378" y="3042"/>
                </a:lnTo>
                <a:lnTo>
                  <a:pt x="5329" y="2872"/>
                </a:lnTo>
                <a:lnTo>
                  <a:pt x="5256" y="2726"/>
                </a:lnTo>
                <a:lnTo>
                  <a:pt x="5256" y="2653"/>
                </a:lnTo>
                <a:lnTo>
                  <a:pt x="5256" y="2604"/>
                </a:lnTo>
                <a:lnTo>
                  <a:pt x="5232" y="2556"/>
                </a:lnTo>
                <a:lnTo>
                  <a:pt x="5183" y="2507"/>
                </a:lnTo>
                <a:lnTo>
                  <a:pt x="4989" y="2385"/>
                </a:lnTo>
                <a:lnTo>
                  <a:pt x="4794" y="2215"/>
                </a:lnTo>
                <a:lnTo>
                  <a:pt x="4648" y="1996"/>
                </a:lnTo>
                <a:lnTo>
                  <a:pt x="4502" y="1777"/>
                </a:lnTo>
                <a:lnTo>
                  <a:pt x="4405" y="1534"/>
                </a:lnTo>
                <a:lnTo>
                  <a:pt x="4380" y="1412"/>
                </a:lnTo>
                <a:lnTo>
                  <a:pt x="4380" y="1291"/>
                </a:lnTo>
                <a:lnTo>
                  <a:pt x="4380" y="1169"/>
                </a:lnTo>
                <a:lnTo>
                  <a:pt x="4429" y="1047"/>
                </a:lnTo>
                <a:lnTo>
                  <a:pt x="4478" y="926"/>
                </a:lnTo>
                <a:lnTo>
                  <a:pt x="4551" y="828"/>
                </a:lnTo>
                <a:lnTo>
                  <a:pt x="4624" y="755"/>
                </a:lnTo>
                <a:lnTo>
                  <a:pt x="4721" y="682"/>
                </a:lnTo>
                <a:lnTo>
                  <a:pt x="4843" y="609"/>
                </a:lnTo>
                <a:lnTo>
                  <a:pt x="4989" y="561"/>
                </a:lnTo>
                <a:lnTo>
                  <a:pt x="5256" y="512"/>
                </a:lnTo>
                <a:lnTo>
                  <a:pt x="5573" y="488"/>
                </a:lnTo>
                <a:close/>
                <a:moveTo>
                  <a:pt x="7446" y="9199"/>
                </a:moveTo>
                <a:lnTo>
                  <a:pt x="7106" y="9612"/>
                </a:lnTo>
                <a:lnTo>
                  <a:pt x="7033" y="9588"/>
                </a:lnTo>
                <a:lnTo>
                  <a:pt x="6960" y="9563"/>
                </a:lnTo>
                <a:lnTo>
                  <a:pt x="6789" y="9563"/>
                </a:lnTo>
                <a:lnTo>
                  <a:pt x="6595" y="9588"/>
                </a:lnTo>
                <a:lnTo>
                  <a:pt x="6424" y="9636"/>
                </a:lnTo>
                <a:lnTo>
                  <a:pt x="6595" y="9466"/>
                </a:lnTo>
                <a:lnTo>
                  <a:pt x="6643" y="9369"/>
                </a:lnTo>
                <a:lnTo>
                  <a:pt x="6692" y="9272"/>
                </a:lnTo>
                <a:lnTo>
                  <a:pt x="6692" y="9223"/>
                </a:lnTo>
                <a:lnTo>
                  <a:pt x="7300" y="9199"/>
                </a:lnTo>
                <a:close/>
                <a:moveTo>
                  <a:pt x="8566" y="9174"/>
                </a:moveTo>
                <a:lnTo>
                  <a:pt x="8347" y="9418"/>
                </a:lnTo>
                <a:lnTo>
                  <a:pt x="8176" y="9661"/>
                </a:lnTo>
                <a:lnTo>
                  <a:pt x="7860" y="10196"/>
                </a:lnTo>
                <a:lnTo>
                  <a:pt x="7836" y="10147"/>
                </a:lnTo>
                <a:lnTo>
                  <a:pt x="7787" y="10050"/>
                </a:lnTo>
                <a:lnTo>
                  <a:pt x="7714" y="9953"/>
                </a:lnTo>
                <a:lnTo>
                  <a:pt x="7617" y="9855"/>
                </a:lnTo>
                <a:lnTo>
                  <a:pt x="7519" y="9782"/>
                </a:lnTo>
                <a:lnTo>
                  <a:pt x="7982" y="9223"/>
                </a:lnTo>
                <a:lnTo>
                  <a:pt x="8030" y="9174"/>
                </a:lnTo>
                <a:close/>
                <a:moveTo>
                  <a:pt x="6765" y="10099"/>
                </a:moveTo>
                <a:lnTo>
                  <a:pt x="6935" y="10172"/>
                </a:lnTo>
                <a:lnTo>
                  <a:pt x="7081" y="10220"/>
                </a:lnTo>
                <a:lnTo>
                  <a:pt x="7227" y="10293"/>
                </a:lnTo>
                <a:lnTo>
                  <a:pt x="7276" y="10366"/>
                </a:lnTo>
                <a:lnTo>
                  <a:pt x="7325" y="10439"/>
                </a:lnTo>
                <a:lnTo>
                  <a:pt x="7373" y="10610"/>
                </a:lnTo>
                <a:lnTo>
                  <a:pt x="7398" y="10780"/>
                </a:lnTo>
                <a:lnTo>
                  <a:pt x="7373" y="10950"/>
                </a:lnTo>
                <a:lnTo>
                  <a:pt x="7325" y="11121"/>
                </a:lnTo>
                <a:lnTo>
                  <a:pt x="7300" y="11242"/>
                </a:lnTo>
                <a:lnTo>
                  <a:pt x="7227" y="11340"/>
                </a:lnTo>
                <a:lnTo>
                  <a:pt x="7154" y="11413"/>
                </a:lnTo>
                <a:lnTo>
                  <a:pt x="7081" y="11510"/>
                </a:lnTo>
                <a:lnTo>
                  <a:pt x="6984" y="11559"/>
                </a:lnTo>
                <a:lnTo>
                  <a:pt x="6887" y="11607"/>
                </a:lnTo>
                <a:lnTo>
                  <a:pt x="6692" y="11680"/>
                </a:lnTo>
                <a:lnTo>
                  <a:pt x="6351" y="11680"/>
                </a:lnTo>
                <a:lnTo>
                  <a:pt x="6254" y="11632"/>
                </a:lnTo>
                <a:lnTo>
                  <a:pt x="6157" y="11607"/>
                </a:lnTo>
                <a:lnTo>
                  <a:pt x="6059" y="11534"/>
                </a:lnTo>
                <a:lnTo>
                  <a:pt x="5986" y="11461"/>
                </a:lnTo>
                <a:lnTo>
                  <a:pt x="5913" y="11364"/>
                </a:lnTo>
                <a:lnTo>
                  <a:pt x="5840" y="11218"/>
                </a:lnTo>
                <a:lnTo>
                  <a:pt x="5816" y="11096"/>
                </a:lnTo>
                <a:lnTo>
                  <a:pt x="5816" y="10950"/>
                </a:lnTo>
                <a:lnTo>
                  <a:pt x="5840" y="10829"/>
                </a:lnTo>
                <a:lnTo>
                  <a:pt x="5889" y="10683"/>
                </a:lnTo>
                <a:lnTo>
                  <a:pt x="5986" y="10585"/>
                </a:lnTo>
                <a:lnTo>
                  <a:pt x="6084" y="10464"/>
                </a:lnTo>
                <a:lnTo>
                  <a:pt x="6181" y="10366"/>
                </a:lnTo>
                <a:lnTo>
                  <a:pt x="6424" y="10220"/>
                </a:lnTo>
                <a:lnTo>
                  <a:pt x="6668" y="10123"/>
                </a:lnTo>
                <a:lnTo>
                  <a:pt x="6741" y="10099"/>
                </a:lnTo>
                <a:close/>
                <a:moveTo>
                  <a:pt x="10926" y="9174"/>
                </a:moveTo>
                <a:lnTo>
                  <a:pt x="10707" y="9539"/>
                </a:lnTo>
                <a:lnTo>
                  <a:pt x="10536" y="9855"/>
                </a:lnTo>
                <a:lnTo>
                  <a:pt x="10244" y="10366"/>
                </a:lnTo>
                <a:lnTo>
                  <a:pt x="9977" y="10877"/>
                </a:lnTo>
                <a:lnTo>
                  <a:pt x="9685" y="11388"/>
                </a:lnTo>
                <a:lnTo>
                  <a:pt x="9393" y="11899"/>
                </a:lnTo>
                <a:lnTo>
                  <a:pt x="9271" y="12118"/>
                </a:lnTo>
                <a:lnTo>
                  <a:pt x="9174" y="12021"/>
                </a:lnTo>
                <a:lnTo>
                  <a:pt x="9101" y="11948"/>
                </a:lnTo>
                <a:lnTo>
                  <a:pt x="8979" y="11899"/>
                </a:lnTo>
                <a:lnTo>
                  <a:pt x="8882" y="11875"/>
                </a:lnTo>
                <a:lnTo>
                  <a:pt x="8760" y="11851"/>
                </a:lnTo>
                <a:lnTo>
                  <a:pt x="8639" y="11851"/>
                </a:lnTo>
                <a:lnTo>
                  <a:pt x="8517" y="11875"/>
                </a:lnTo>
                <a:lnTo>
                  <a:pt x="8420" y="11924"/>
                </a:lnTo>
                <a:lnTo>
                  <a:pt x="8420" y="11924"/>
                </a:lnTo>
                <a:lnTo>
                  <a:pt x="8857" y="11218"/>
                </a:lnTo>
                <a:lnTo>
                  <a:pt x="9320" y="10512"/>
                </a:lnTo>
                <a:lnTo>
                  <a:pt x="9806" y="9831"/>
                </a:lnTo>
                <a:lnTo>
                  <a:pt x="10050" y="9515"/>
                </a:lnTo>
                <a:lnTo>
                  <a:pt x="10317" y="9199"/>
                </a:lnTo>
                <a:lnTo>
                  <a:pt x="10634" y="9199"/>
                </a:lnTo>
                <a:lnTo>
                  <a:pt x="10926" y="9174"/>
                </a:lnTo>
                <a:close/>
                <a:moveTo>
                  <a:pt x="8809" y="12386"/>
                </a:moveTo>
                <a:lnTo>
                  <a:pt x="8833" y="12410"/>
                </a:lnTo>
                <a:lnTo>
                  <a:pt x="8857" y="12459"/>
                </a:lnTo>
                <a:lnTo>
                  <a:pt x="8882" y="12508"/>
                </a:lnTo>
                <a:lnTo>
                  <a:pt x="8882" y="12581"/>
                </a:lnTo>
                <a:lnTo>
                  <a:pt x="8906" y="12654"/>
                </a:lnTo>
                <a:lnTo>
                  <a:pt x="8906" y="12751"/>
                </a:lnTo>
                <a:lnTo>
                  <a:pt x="8882" y="12800"/>
                </a:lnTo>
                <a:lnTo>
                  <a:pt x="8857" y="12897"/>
                </a:lnTo>
                <a:lnTo>
                  <a:pt x="8857" y="12970"/>
                </a:lnTo>
                <a:lnTo>
                  <a:pt x="8809" y="13043"/>
                </a:lnTo>
                <a:lnTo>
                  <a:pt x="8784" y="13092"/>
                </a:lnTo>
                <a:lnTo>
                  <a:pt x="8736" y="13116"/>
                </a:lnTo>
                <a:lnTo>
                  <a:pt x="8711" y="13140"/>
                </a:lnTo>
                <a:lnTo>
                  <a:pt x="8687" y="13140"/>
                </a:lnTo>
                <a:lnTo>
                  <a:pt x="8614" y="13116"/>
                </a:lnTo>
                <a:lnTo>
                  <a:pt x="8517" y="13067"/>
                </a:lnTo>
                <a:lnTo>
                  <a:pt x="8444" y="12970"/>
                </a:lnTo>
                <a:lnTo>
                  <a:pt x="8395" y="12873"/>
                </a:lnTo>
                <a:lnTo>
                  <a:pt x="8395" y="12751"/>
                </a:lnTo>
                <a:lnTo>
                  <a:pt x="8420" y="12629"/>
                </a:lnTo>
                <a:lnTo>
                  <a:pt x="8444" y="12508"/>
                </a:lnTo>
                <a:lnTo>
                  <a:pt x="8614" y="12410"/>
                </a:lnTo>
                <a:lnTo>
                  <a:pt x="8760" y="12386"/>
                </a:lnTo>
                <a:close/>
                <a:moveTo>
                  <a:pt x="7884" y="12702"/>
                </a:moveTo>
                <a:lnTo>
                  <a:pt x="7884" y="12897"/>
                </a:lnTo>
                <a:lnTo>
                  <a:pt x="7909" y="13067"/>
                </a:lnTo>
                <a:lnTo>
                  <a:pt x="7957" y="13189"/>
                </a:lnTo>
                <a:lnTo>
                  <a:pt x="8030" y="13311"/>
                </a:lnTo>
                <a:lnTo>
                  <a:pt x="8128" y="13408"/>
                </a:lnTo>
                <a:lnTo>
                  <a:pt x="8225" y="13481"/>
                </a:lnTo>
                <a:lnTo>
                  <a:pt x="7811" y="13968"/>
                </a:lnTo>
                <a:lnTo>
                  <a:pt x="7568" y="14260"/>
                </a:lnTo>
                <a:lnTo>
                  <a:pt x="7568" y="14065"/>
                </a:lnTo>
                <a:lnTo>
                  <a:pt x="7568" y="13895"/>
                </a:lnTo>
                <a:lnTo>
                  <a:pt x="7544" y="13773"/>
                </a:lnTo>
                <a:lnTo>
                  <a:pt x="7495" y="13676"/>
                </a:lnTo>
                <a:lnTo>
                  <a:pt x="7422" y="13578"/>
                </a:lnTo>
                <a:lnTo>
                  <a:pt x="7349" y="13481"/>
                </a:lnTo>
                <a:lnTo>
                  <a:pt x="7763" y="12873"/>
                </a:lnTo>
                <a:lnTo>
                  <a:pt x="7884" y="12702"/>
                </a:lnTo>
                <a:close/>
                <a:moveTo>
                  <a:pt x="3699" y="9174"/>
                </a:moveTo>
                <a:lnTo>
                  <a:pt x="3869" y="9199"/>
                </a:lnTo>
                <a:lnTo>
                  <a:pt x="4015" y="9223"/>
                </a:lnTo>
                <a:lnTo>
                  <a:pt x="4307" y="9199"/>
                </a:lnTo>
                <a:lnTo>
                  <a:pt x="3310" y="10683"/>
                </a:lnTo>
                <a:lnTo>
                  <a:pt x="2774" y="11437"/>
                </a:lnTo>
                <a:lnTo>
                  <a:pt x="2239" y="12143"/>
                </a:lnTo>
                <a:lnTo>
                  <a:pt x="1996" y="12459"/>
                </a:lnTo>
                <a:lnTo>
                  <a:pt x="1752" y="12775"/>
                </a:lnTo>
                <a:lnTo>
                  <a:pt x="1241" y="13384"/>
                </a:lnTo>
                <a:lnTo>
                  <a:pt x="1071" y="13627"/>
                </a:lnTo>
                <a:lnTo>
                  <a:pt x="876" y="13870"/>
                </a:lnTo>
                <a:lnTo>
                  <a:pt x="731" y="14138"/>
                </a:lnTo>
                <a:lnTo>
                  <a:pt x="682" y="14284"/>
                </a:lnTo>
                <a:lnTo>
                  <a:pt x="633" y="14406"/>
                </a:lnTo>
                <a:lnTo>
                  <a:pt x="585" y="14284"/>
                </a:lnTo>
                <a:lnTo>
                  <a:pt x="536" y="14065"/>
                </a:lnTo>
                <a:lnTo>
                  <a:pt x="512" y="13870"/>
                </a:lnTo>
                <a:lnTo>
                  <a:pt x="560" y="13676"/>
                </a:lnTo>
                <a:lnTo>
                  <a:pt x="633" y="13481"/>
                </a:lnTo>
                <a:lnTo>
                  <a:pt x="706" y="13311"/>
                </a:lnTo>
                <a:lnTo>
                  <a:pt x="779" y="13165"/>
                </a:lnTo>
                <a:lnTo>
                  <a:pt x="779" y="13116"/>
                </a:lnTo>
                <a:lnTo>
                  <a:pt x="949" y="12994"/>
                </a:lnTo>
                <a:lnTo>
                  <a:pt x="1120" y="12848"/>
                </a:lnTo>
                <a:lnTo>
                  <a:pt x="1266" y="12678"/>
                </a:lnTo>
                <a:lnTo>
                  <a:pt x="1412" y="12508"/>
                </a:lnTo>
                <a:lnTo>
                  <a:pt x="1679" y="12118"/>
                </a:lnTo>
                <a:lnTo>
                  <a:pt x="1923" y="11778"/>
                </a:lnTo>
                <a:lnTo>
                  <a:pt x="2288" y="11291"/>
                </a:lnTo>
                <a:lnTo>
                  <a:pt x="2604" y="10780"/>
                </a:lnTo>
                <a:lnTo>
                  <a:pt x="3285" y="9758"/>
                </a:lnTo>
                <a:lnTo>
                  <a:pt x="3699" y="9174"/>
                </a:lnTo>
                <a:close/>
                <a:moveTo>
                  <a:pt x="6984" y="13797"/>
                </a:moveTo>
                <a:lnTo>
                  <a:pt x="7057" y="13846"/>
                </a:lnTo>
                <a:lnTo>
                  <a:pt x="7106" y="13968"/>
                </a:lnTo>
                <a:lnTo>
                  <a:pt x="7130" y="14089"/>
                </a:lnTo>
                <a:lnTo>
                  <a:pt x="7106" y="14211"/>
                </a:lnTo>
                <a:lnTo>
                  <a:pt x="7057" y="14308"/>
                </a:lnTo>
                <a:lnTo>
                  <a:pt x="6984" y="14406"/>
                </a:lnTo>
                <a:lnTo>
                  <a:pt x="6935" y="14430"/>
                </a:lnTo>
                <a:lnTo>
                  <a:pt x="6862" y="14430"/>
                </a:lnTo>
                <a:lnTo>
                  <a:pt x="6692" y="14406"/>
                </a:lnTo>
                <a:lnTo>
                  <a:pt x="6619" y="14381"/>
                </a:lnTo>
                <a:lnTo>
                  <a:pt x="6570" y="14333"/>
                </a:lnTo>
                <a:lnTo>
                  <a:pt x="6546" y="14284"/>
                </a:lnTo>
                <a:lnTo>
                  <a:pt x="6522" y="14211"/>
                </a:lnTo>
                <a:lnTo>
                  <a:pt x="6546" y="14138"/>
                </a:lnTo>
                <a:lnTo>
                  <a:pt x="6595" y="14065"/>
                </a:lnTo>
                <a:lnTo>
                  <a:pt x="6692" y="13919"/>
                </a:lnTo>
                <a:lnTo>
                  <a:pt x="6741" y="13895"/>
                </a:lnTo>
                <a:lnTo>
                  <a:pt x="6814" y="13870"/>
                </a:lnTo>
                <a:lnTo>
                  <a:pt x="6935" y="13846"/>
                </a:lnTo>
                <a:lnTo>
                  <a:pt x="6984" y="13797"/>
                </a:lnTo>
                <a:close/>
                <a:moveTo>
                  <a:pt x="4770" y="9174"/>
                </a:moveTo>
                <a:lnTo>
                  <a:pt x="5281" y="9199"/>
                </a:lnTo>
                <a:lnTo>
                  <a:pt x="5110" y="9393"/>
                </a:lnTo>
                <a:lnTo>
                  <a:pt x="4989" y="9636"/>
                </a:lnTo>
                <a:lnTo>
                  <a:pt x="4745" y="10099"/>
                </a:lnTo>
                <a:lnTo>
                  <a:pt x="4478" y="10561"/>
                </a:lnTo>
                <a:lnTo>
                  <a:pt x="4186" y="11023"/>
                </a:lnTo>
                <a:lnTo>
                  <a:pt x="3869" y="11437"/>
                </a:lnTo>
                <a:lnTo>
                  <a:pt x="3529" y="11851"/>
                </a:lnTo>
                <a:lnTo>
                  <a:pt x="2823" y="12678"/>
                </a:lnTo>
                <a:lnTo>
                  <a:pt x="2117" y="13505"/>
                </a:lnTo>
                <a:lnTo>
                  <a:pt x="1777" y="13846"/>
                </a:lnTo>
                <a:lnTo>
                  <a:pt x="1460" y="14235"/>
                </a:lnTo>
                <a:lnTo>
                  <a:pt x="1144" y="14600"/>
                </a:lnTo>
                <a:lnTo>
                  <a:pt x="998" y="14795"/>
                </a:lnTo>
                <a:lnTo>
                  <a:pt x="876" y="15014"/>
                </a:lnTo>
                <a:lnTo>
                  <a:pt x="779" y="14819"/>
                </a:lnTo>
                <a:lnTo>
                  <a:pt x="706" y="14600"/>
                </a:lnTo>
                <a:lnTo>
                  <a:pt x="925" y="14333"/>
                </a:lnTo>
                <a:lnTo>
                  <a:pt x="1144" y="14041"/>
                </a:lnTo>
                <a:lnTo>
                  <a:pt x="1363" y="13749"/>
                </a:lnTo>
                <a:lnTo>
                  <a:pt x="1582" y="13457"/>
                </a:lnTo>
                <a:lnTo>
                  <a:pt x="2069" y="12897"/>
                </a:lnTo>
                <a:lnTo>
                  <a:pt x="2555" y="12337"/>
                </a:lnTo>
                <a:lnTo>
                  <a:pt x="3091" y="11607"/>
                </a:lnTo>
                <a:lnTo>
                  <a:pt x="3626" y="10853"/>
                </a:lnTo>
                <a:lnTo>
                  <a:pt x="4648" y="9345"/>
                </a:lnTo>
                <a:lnTo>
                  <a:pt x="4697" y="9296"/>
                </a:lnTo>
                <a:lnTo>
                  <a:pt x="4697" y="9272"/>
                </a:lnTo>
                <a:lnTo>
                  <a:pt x="4745" y="9199"/>
                </a:lnTo>
                <a:lnTo>
                  <a:pt x="4770" y="9174"/>
                </a:lnTo>
                <a:close/>
                <a:moveTo>
                  <a:pt x="12094" y="10634"/>
                </a:moveTo>
                <a:lnTo>
                  <a:pt x="12386" y="11072"/>
                </a:lnTo>
                <a:lnTo>
                  <a:pt x="11923" y="11632"/>
                </a:lnTo>
                <a:lnTo>
                  <a:pt x="11461" y="12216"/>
                </a:lnTo>
                <a:lnTo>
                  <a:pt x="10585" y="13359"/>
                </a:lnTo>
                <a:lnTo>
                  <a:pt x="9685" y="14503"/>
                </a:lnTo>
                <a:lnTo>
                  <a:pt x="9295" y="14990"/>
                </a:lnTo>
                <a:lnTo>
                  <a:pt x="9125" y="15257"/>
                </a:lnTo>
                <a:lnTo>
                  <a:pt x="8979" y="15525"/>
                </a:lnTo>
                <a:lnTo>
                  <a:pt x="8152" y="15525"/>
                </a:lnTo>
                <a:lnTo>
                  <a:pt x="8322" y="15379"/>
                </a:lnTo>
                <a:lnTo>
                  <a:pt x="8468" y="15184"/>
                </a:lnTo>
                <a:lnTo>
                  <a:pt x="8736" y="14819"/>
                </a:lnTo>
                <a:lnTo>
                  <a:pt x="9295" y="14065"/>
                </a:lnTo>
                <a:lnTo>
                  <a:pt x="9855" y="13311"/>
                </a:lnTo>
                <a:lnTo>
                  <a:pt x="10098" y="12946"/>
                </a:lnTo>
                <a:lnTo>
                  <a:pt x="10366" y="12605"/>
                </a:lnTo>
                <a:lnTo>
                  <a:pt x="10926" y="11924"/>
                </a:lnTo>
                <a:lnTo>
                  <a:pt x="12094" y="10634"/>
                </a:lnTo>
                <a:close/>
                <a:moveTo>
                  <a:pt x="11364" y="9466"/>
                </a:moveTo>
                <a:lnTo>
                  <a:pt x="11850" y="10220"/>
                </a:lnTo>
                <a:lnTo>
                  <a:pt x="10707" y="11486"/>
                </a:lnTo>
                <a:lnTo>
                  <a:pt x="10171" y="12118"/>
                </a:lnTo>
                <a:lnTo>
                  <a:pt x="9660" y="12800"/>
                </a:lnTo>
                <a:lnTo>
                  <a:pt x="9174" y="13505"/>
                </a:lnTo>
                <a:lnTo>
                  <a:pt x="8711" y="14211"/>
                </a:lnTo>
                <a:lnTo>
                  <a:pt x="8468" y="14503"/>
                </a:lnTo>
                <a:lnTo>
                  <a:pt x="8201" y="14844"/>
                </a:lnTo>
                <a:lnTo>
                  <a:pt x="8079" y="15014"/>
                </a:lnTo>
                <a:lnTo>
                  <a:pt x="7957" y="15184"/>
                </a:lnTo>
                <a:lnTo>
                  <a:pt x="7860" y="15355"/>
                </a:lnTo>
                <a:lnTo>
                  <a:pt x="7811" y="15525"/>
                </a:lnTo>
                <a:lnTo>
                  <a:pt x="6838" y="15549"/>
                </a:lnTo>
                <a:lnTo>
                  <a:pt x="7130" y="15306"/>
                </a:lnTo>
                <a:lnTo>
                  <a:pt x="7422" y="15038"/>
                </a:lnTo>
                <a:lnTo>
                  <a:pt x="7884" y="14503"/>
                </a:lnTo>
                <a:lnTo>
                  <a:pt x="8274" y="14089"/>
                </a:lnTo>
                <a:lnTo>
                  <a:pt x="8639" y="13651"/>
                </a:lnTo>
                <a:lnTo>
                  <a:pt x="8784" y="13651"/>
                </a:lnTo>
                <a:lnTo>
                  <a:pt x="8906" y="13603"/>
                </a:lnTo>
                <a:lnTo>
                  <a:pt x="9028" y="13554"/>
                </a:lnTo>
                <a:lnTo>
                  <a:pt x="9149" y="13457"/>
                </a:lnTo>
                <a:lnTo>
                  <a:pt x="9271" y="13286"/>
                </a:lnTo>
                <a:lnTo>
                  <a:pt x="9368" y="13092"/>
                </a:lnTo>
                <a:lnTo>
                  <a:pt x="9417" y="12873"/>
                </a:lnTo>
                <a:lnTo>
                  <a:pt x="9441" y="12654"/>
                </a:lnTo>
                <a:lnTo>
                  <a:pt x="9514" y="12556"/>
                </a:lnTo>
                <a:lnTo>
                  <a:pt x="9709" y="12289"/>
                </a:lnTo>
                <a:lnTo>
                  <a:pt x="9855" y="12045"/>
                </a:lnTo>
                <a:lnTo>
                  <a:pt x="10171" y="11510"/>
                </a:lnTo>
                <a:lnTo>
                  <a:pt x="10439" y="10975"/>
                </a:lnTo>
                <a:lnTo>
                  <a:pt x="10731" y="10439"/>
                </a:lnTo>
                <a:lnTo>
                  <a:pt x="11047" y="9953"/>
                </a:lnTo>
                <a:lnTo>
                  <a:pt x="11364" y="9466"/>
                </a:lnTo>
                <a:close/>
                <a:moveTo>
                  <a:pt x="12605" y="11437"/>
                </a:moveTo>
                <a:lnTo>
                  <a:pt x="12945" y="11972"/>
                </a:lnTo>
                <a:lnTo>
                  <a:pt x="12678" y="12386"/>
                </a:lnTo>
                <a:lnTo>
                  <a:pt x="12361" y="12800"/>
                </a:lnTo>
                <a:lnTo>
                  <a:pt x="11753" y="13603"/>
                </a:lnTo>
                <a:lnTo>
                  <a:pt x="11583" y="13822"/>
                </a:lnTo>
                <a:lnTo>
                  <a:pt x="11388" y="14065"/>
                </a:lnTo>
                <a:lnTo>
                  <a:pt x="10950" y="14527"/>
                </a:lnTo>
                <a:lnTo>
                  <a:pt x="10755" y="14795"/>
                </a:lnTo>
                <a:lnTo>
                  <a:pt x="10585" y="15038"/>
                </a:lnTo>
                <a:lnTo>
                  <a:pt x="10439" y="15306"/>
                </a:lnTo>
                <a:lnTo>
                  <a:pt x="10317" y="15574"/>
                </a:lnTo>
                <a:lnTo>
                  <a:pt x="9368" y="15549"/>
                </a:lnTo>
                <a:lnTo>
                  <a:pt x="9539" y="15379"/>
                </a:lnTo>
                <a:lnTo>
                  <a:pt x="9685" y="15184"/>
                </a:lnTo>
                <a:lnTo>
                  <a:pt x="9977" y="14795"/>
                </a:lnTo>
                <a:lnTo>
                  <a:pt x="10999" y="13505"/>
                </a:lnTo>
                <a:lnTo>
                  <a:pt x="11802" y="12483"/>
                </a:lnTo>
                <a:lnTo>
                  <a:pt x="12605" y="11437"/>
                </a:lnTo>
                <a:close/>
                <a:moveTo>
                  <a:pt x="5865" y="9199"/>
                </a:moveTo>
                <a:lnTo>
                  <a:pt x="6230" y="9223"/>
                </a:lnTo>
                <a:lnTo>
                  <a:pt x="6084" y="9369"/>
                </a:lnTo>
                <a:lnTo>
                  <a:pt x="5962" y="9539"/>
                </a:lnTo>
                <a:lnTo>
                  <a:pt x="5767" y="9855"/>
                </a:lnTo>
                <a:lnTo>
                  <a:pt x="5548" y="10196"/>
                </a:lnTo>
                <a:lnTo>
                  <a:pt x="5451" y="10318"/>
                </a:lnTo>
                <a:lnTo>
                  <a:pt x="5378" y="10464"/>
                </a:lnTo>
                <a:lnTo>
                  <a:pt x="4891" y="11194"/>
                </a:lnTo>
                <a:lnTo>
                  <a:pt x="4380" y="11924"/>
                </a:lnTo>
                <a:lnTo>
                  <a:pt x="3991" y="12435"/>
                </a:lnTo>
                <a:lnTo>
                  <a:pt x="3577" y="12921"/>
                </a:lnTo>
                <a:lnTo>
                  <a:pt x="2750" y="13895"/>
                </a:lnTo>
                <a:lnTo>
                  <a:pt x="2409" y="14235"/>
                </a:lnTo>
                <a:lnTo>
                  <a:pt x="2069" y="14673"/>
                </a:lnTo>
                <a:lnTo>
                  <a:pt x="1898" y="14917"/>
                </a:lnTo>
                <a:lnTo>
                  <a:pt x="1752" y="15136"/>
                </a:lnTo>
                <a:lnTo>
                  <a:pt x="1655" y="15379"/>
                </a:lnTo>
                <a:lnTo>
                  <a:pt x="1631" y="15476"/>
                </a:lnTo>
                <a:lnTo>
                  <a:pt x="1631" y="15598"/>
                </a:lnTo>
                <a:lnTo>
                  <a:pt x="1363" y="15501"/>
                </a:lnTo>
                <a:lnTo>
                  <a:pt x="1266" y="15452"/>
                </a:lnTo>
                <a:lnTo>
                  <a:pt x="1193" y="15403"/>
                </a:lnTo>
                <a:lnTo>
                  <a:pt x="1047" y="15233"/>
                </a:lnTo>
                <a:lnTo>
                  <a:pt x="1217" y="15111"/>
                </a:lnTo>
                <a:lnTo>
                  <a:pt x="1387" y="14965"/>
                </a:lnTo>
                <a:lnTo>
                  <a:pt x="1704" y="14625"/>
                </a:lnTo>
                <a:lnTo>
                  <a:pt x="2263" y="13943"/>
                </a:lnTo>
                <a:lnTo>
                  <a:pt x="2993" y="13092"/>
                </a:lnTo>
                <a:lnTo>
                  <a:pt x="3723" y="12264"/>
                </a:lnTo>
                <a:lnTo>
                  <a:pt x="4040" y="11924"/>
                </a:lnTo>
                <a:lnTo>
                  <a:pt x="4332" y="11559"/>
                </a:lnTo>
                <a:lnTo>
                  <a:pt x="4599" y="11169"/>
                </a:lnTo>
                <a:lnTo>
                  <a:pt x="4867" y="10756"/>
                </a:lnTo>
                <a:lnTo>
                  <a:pt x="5086" y="10366"/>
                </a:lnTo>
                <a:lnTo>
                  <a:pt x="5281" y="9953"/>
                </a:lnTo>
                <a:lnTo>
                  <a:pt x="5402" y="9734"/>
                </a:lnTo>
                <a:lnTo>
                  <a:pt x="5524" y="9563"/>
                </a:lnTo>
                <a:lnTo>
                  <a:pt x="5670" y="9369"/>
                </a:lnTo>
                <a:lnTo>
                  <a:pt x="5840" y="9223"/>
                </a:lnTo>
                <a:lnTo>
                  <a:pt x="5865" y="9199"/>
                </a:lnTo>
                <a:close/>
                <a:moveTo>
                  <a:pt x="6351" y="14746"/>
                </a:moveTo>
                <a:lnTo>
                  <a:pt x="6497" y="14819"/>
                </a:lnTo>
                <a:lnTo>
                  <a:pt x="6643" y="14868"/>
                </a:lnTo>
                <a:lnTo>
                  <a:pt x="6814" y="14892"/>
                </a:lnTo>
                <a:lnTo>
                  <a:pt x="6984" y="14868"/>
                </a:lnTo>
                <a:lnTo>
                  <a:pt x="6911" y="14941"/>
                </a:lnTo>
                <a:lnTo>
                  <a:pt x="6619" y="15233"/>
                </a:lnTo>
                <a:lnTo>
                  <a:pt x="6497" y="15379"/>
                </a:lnTo>
                <a:lnTo>
                  <a:pt x="6376" y="15549"/>
                </a:lnTo>
                <a:lnTo>
                  <a:pt x="5475" y="15598"/>
                </a:lnTo>
                <a:lnTo>
                  <a:pt x="5719" y="15403"/>
                </a:lnTo>
                <a:lnTo>
                  <a:pt x="5938" y="15184"/>
                </a:lnTo>
                <a:lnTo>
                  <a:pt x="6351" y="14746"/>
                </a:lnTo>
                <a:close/>
                <a:moveTo>
                  <a:pt x="13164" y="12264"/>
                </a:moveTo>
                <a:lnTo>
                  <a:pt x="13432" y="12605"/>
                </a:lnTo>
                <a:lnTo>
                  <a:pt x="13189" y="12873"/>
                </a:lnTo>
                <a:lnTo>
                  <a:pt x="12994" y="13189"/>
                </a:lnTo>
                <a:lnTo>
                  <a:pt x="12629" y="13797"/>
                </a:lnTo>
                <a:lnTo>
                  <a:pt x="12361" y="14235"/>
                </a:lnTo>
                <a:lnTo>
                  <a:pt x="12069" y="14673"/>
                </a:lnTo>
                <a:lnTo>
                  <a:pt x="11777" y="15136"/>
                </a:lnTo>
                <a:lnTo>
                  <a:pt x="11656" y="15355"/>
                </a:lnTo>
                <a:lnTo>
                  <a:pt x="11534" y="15598"/>
                </a:lnTo>
                <a:lnTo>
                  <a:pt x="10828" y="15598"/>
                </a:lnTo>
                <a:lnTo>
                  <a:pt x="10609" y="15574"/>
                </a:lnTo>
                <a:lnTo>
                  <a:pt x="10901" y="15209"/>
                </a:lnTo>
                <a:lnTo>
                  <a:pt x="11169" y="14844"/>
                </a:lnTo>
                <a:lnTo>
                  <a:pt x="11558" y="14357"/>
                </a:lnTo>
                <a:lnTo>
                  <a:pt x="11923" y="13895"/>
                </a:lnTo>
                <a:lnTo>
                  <a:pt x="12556" y="13092"/>
                </a:lnTo>
                <a:lnTo>
                  <a:pt x="12872" y="12702"/>
                </a:lnTo>
                <a:lnTo>
                  <a:pt x="13164" y="12264"/>
                </a:lnTo>
                <a:close/>
                <a:moveTo>
                  <a:pt x="9344" y="9150"/>
                </a:moveTo>
                <a:lnTo>
                  <a:pt x="9782" y="9174"/>
                </a:lnTo>
                <a:lnTo>
                  <a:pt x="9490" y="9539"/>
                </a:lnTo>
                <a:lnTo>
                  <a:pt x="9222" y="9928"/>
                </a:lnTo>
                <a:lnTo>
                  <a:pt x="8711" y="10707"/>
                </a:lnTo>
                <a:lnTo>
                  <a:pt x="8201" y="11510"/>
                </a:lnTo>
                <a:lnTo>
                  <a:pt x="7957" y="11899"/>
                </a:lnTo>
                <a:lnTo>
                  <a:pt x="7690" y="12289"/>
                </a:lnTo>
                <a:lnTo>
                  <a:pt x="6935" y="13311"/>
                </a:lnTo>
                <a:lnTo>
                  <a:pt x="6789" y="13335"/>
                </a:lnTo>
                <a:lnTo>
                  <a:pt x="6668" y="13384"/>
                </a:lnTo>
                <a:lnTo>
                  <a:pt x="6595" y="13432"/>
                </a:lnTo>
                <a:lnTo>
                  <a:pt x="6570" y="13505"/>
                </a:lnTo>
                <a:lnTo>
                  <a:pt x="6473" y="13554"/>
                </a:lnTo>
                <a:lnTo>
                  <a:pt x="6351" y="13651"/>
                </a:lnTo>
                <a:lnTo>
                  <a:pt x="6230" y="13773"/>
                </a:lnTo>
                <a:lnTo>
                  <a:pt x="6157" y="13943"/>
                </a:lnTo>
                <a:lnTo>
                  <a:pt x="6108" y="14089"/>
                </a:lnTo>
                <a:lnTo>
                  <a:pt x="6084" y="14260"/>
                </a:lnTo>
                <a:lnTo>
                  <a:pt x="6108" y="14406"/>
                </a:lnTo>
                <a:lnTo>
                  <a:pt x="5548" y="14990"/>
                </a:lnTo>
                <a:lnTo>
                  <a:pt x="5281" y="15306"/>
                </a:lnTo>
                <a:lnTo>
                  <a:pt x="5037" y="15598"/>
                </a:lnTo>
                <a:lnTo>
                  <a:pt x="4697" y="15622"/>
                </a:lnTo>
                <a:lnTo>
                  <a:pt x="4113" y="15647"/>
                </a:lnTo>
                <a:lnTo>
                  <a:pt x="4356" y="15452"/>
                </a:lnTo>
                <a:lnTo>
                  <a:pt x="4575" y="15233"/>
                </a:lnTo>
                <a:lnTo>
                  <a:pt x="4770" y="15014"/>
                </a:lnTo>
                <a:lnTo>
                  <a:pt x="4940" y="14795"/>
                </a:lnTo>
                <a:lnTo>
                  <a:pt x="5256" y="14333"/>
                </a:lnTo>
                <a:lnTo>
                  <a:pt x="5548" y="13870"/>
                </a:lnTo>
                <a:lnTo>
                  <a:pt x="5840" y="13408"/>
                </a:lnTo>
                <a:lnTo>
                  <a:pt x="6132" y="12946"/>
                </a:lnTo>
                <a:lnTo>
                  <a:pt x="6400" y="12605"/>
                </a:lnTo>
                <a:lnTo>
                  <a:pt x="6692" y="12264"/>
                </a:lnTo>
                <a:lnTo>
                  <a:pt x="6887" y="12216"/>
                </a:lnTo>
                <a:lnTo>
                  <a:pt x="7057" y="12167"/>
                </a:lnTo>
                <a:lnTo>
                  <a:pt x="7227" y="12070"/>
                </a:lnTo>
                <a:lnTo>
                  <a:pt x="7398" y="11972"/>
                </a:lnTo>
                <a:lnTo>
                  <a:pt x="7544" y="11851"/>
                </a:lnTo>
                <a:lnTo>
                  <a:pt x="7665" y="11705"/>
                </a:lnTo>
                <a:lnTo>
                  <a:pt x="7787" y="11534"/>
                </a:lnTo>
                <a:lnTo>
                  <a:pt x="7884" y="11340"/>
                </a:lnTo>
                <a:lnTo>
                  <a:pt x="7933" y="11145"/>
                </a:lnTo>
                <a:lnTo>
                  <a:pt x="7982" y="10902"/>
                </a:lnTo>
                <a:lnTo>
                  <a:pt x="8249" y="10488"/>
                </a:lnTo>
                <a:lnTo>
                  <a:pt x="8493" y="10074"/>
                </a:lnTo>
                <a:lnTo>
                  <a:pt x="8760" y="9661"/>
                </a:lnTo>
                <a:lnTo>
                  <a:pt x="9052" y="9247"/>
                </a:lnTo>
                <a:lnTo>
                  <a:pt x="9101" y="9150"/>
                </a:lnTo>
                <a:close/>
                <a:moveTo>
                  <a:pt x="13700" y="12946"/>
                </a:moveTo>
                <a:lnTo>
                  <a:pt x="13797" y="13067"/>
                </a:lnTo>
                <a:lnTo>
                  <a:pt x="14065" y="13384"/>
                </a:lnTo>
                <a:lnTo>
                  <a:pt x="13967" y="13481"/>
                </a:lnTo>
                <a:lnTo>
                  <a:pt x="13870" y="13603"/>
                </a:lnTo>
                <a:lnTo>
                  <a:pt x="13724" y="13895"/>
                </a:lnTo>
                <a:lnTo>
                  <a:pt x="13578" y="14187"/>
                </a:lnTo>
                <a:lnTo>
                  <a:pt x="13432" y="14430"/>
                </a:lnTo>
                <a:lnTo>
                  <a:pt x="13213" y="14771"/>
                </a:lnTo>
                <a:lnTo>
                  <a:pt x="12970" y="15063"/>
                </a:lnTo>
                <a:lnTo>
                  <a:pt x="12483" y="15647"/>
                </a:lnTo>
                <a:lnTo>
                  <a:pt x="12240" y="15622"/>
                </a:lnTo>
                <a:lnTo>
                  <a:pt x="12021" y="15647"/>
                </a:lnTo>
                <a:lnTo>
                  <a:pt x="11923" y="15622"/>
                </a:lnTo>
                <a:lnTo>
                  <a:pt x="12045" y="15476"/>
                </a:lnTo>
                <a:lnTo>
                  <a:pt x="12191" y="15330"/>
                </a:lnTo>
                <a:lnTo>
                  <a:pt x="12410" y="14990"/>
                </a:lnTo>
                <a:lnTo>
                  <a:pt x="12824" y="14284"/>
                </a:lnTo>
                <a:lnTo>
                  <a:pt x="13335" y="13457"/>
                </a:lnTo>
                <a:lnTo>
                  <a:pt x="13700" y="12946"/>
                </a:lnTo>
                <a:close/>
                <a:moveTo>
                  <a:pt x="14284" y="13870"/>
                </a:moveTo>
                <a:lnTo>
                  <a:pt x="14284" y="14016"/>
                </a:lnTo>
                <a:lnTo>
                  <a:pt x="14284" y="14162"/>
                </a:lnTo>
                <a:lnTo>
                  <a:pt x="14259" y="14333"/>
                </a:lnTo>
                <a:lnTo>
                  <a:pt x="14186" y="14527"/>
                </a:lnTo>
                <a:lnTo>
                  <a:pt x="14065" y="14771"/>
                </a:lnTo>
                <a:lnTo>
                  <a:pt x="13919" y="15063"/>
                </a:lnTo>
                <a:lnTo>
                  <a:pt x="13724" y="15306"/>
                </a:lnTo>
                <a:lnTo>
                  <a:pt x="13627" y="15428"/>
                </a:lnTo>
                <a:lnTo>
                  <a:pt x="13529" y="15501"/>
                </a:lnTo>
                <a:lnTo>
                  <a:pt x="13408" y="15574"/>
                </a:lnTo>
                <a:lnTo>
                  <a:pt x="13286" y="15622"/>
                </a:lnTo>
                <a:lnTo>
                  <a:pt x="13164" y="15647"/>
                </a:lnTo>
                <a:lnTo>
                  <a:pt x="13018" y="15647"/>
                </a:lnTo>
                <a:lnTo>
                  <a:pt x="13189" y="15476"/>
                </a:lnTo>
                <a:lnTo>
                  <a:pt x="13359" y="15257"/>
                </a:lnTo>
                <a:lnTo>
                  <a:pt x="13651" y="14868"/>
                </a:lnTo>
                <a:lnTo>
                  <a:pt x="13967" y="14381"/>
                </a:lnTo>
                <a:lnTo>
                  <a:pt x="14138" y="14138"/>
                </a:lnTo>
                <a:lnTo>
                  <a:pt x="14284" y="13870"/>
                </a:lnTo>
                <a:close/>
                <a:moveTo>
                  <a:pt x="5865" y="12094"/>
                </a:moveTo>
                <a:lnTo>
                  <a:pt x="5986" y="12167"/>
                </a:lnTo>
                <a:lnTo>
                  <a:pt x="6108" y="12216"/>
                </a:lnTo>
                <a:lnTo>
                  <a:pt x="5962" y="12386"/>
                </a:lnTo>
                <a:lnTo>
                  <a:pt x="5670" y="12800"/>
                </a:lnTo>
                <a:lnTo>
                  <a:pt x="5402" y="13238"/>
                </a:lnTo>
                <a:lnTo>
                  <a:pt x="4867" y="14114"/>
                </a:lnTo>
                <a:lnTo>
                  <a:pt x="4526" y="14600"/>
                </a:lnTo>
                <a:lnTo>
                  <a:pt x="4356" y="14819"/>
                </a:lnTo>
                <a:lnTo>
                  <a:pt x="4161" y="15038"/>
                </a:lnTo>
                <a:lnTo>
                  <a:pt x="4015" y="15209"/>
                </a:lnTo>
                <a:lnTo>
                  <a:pt x="3845" y="15355"/>
                </a:lnTo>
                <a:lnTo>
                  <a:pt x="3675" y="15525"/>
                </a:lnTo>
                <a:lnTo>
                  <a:pt x="3529" y="15671"/>
                </a:lnTo>
                <a:lnTo>
                  <a:pt x="2847" y="15695"/>
                </a:lnTo>
                <a:lnTo>
                  <a:pt x="2847" y="15695"/>
                </a:lnTo>
                <a:lnTo>
                  <a:pt x="3018" y="15501"/>
                </a:lnTo>
                <a:lnTo>
                  <a:pt x="3796" y="14625"/>
                </a:lnTo>
                <a:lnTo>
                  <a:pt x="4575" y="13797"/>
                </a:lnTo>
                <a:lnTo>
                  <a:pt x="4940" y="13359"/>
                </a:lnTo>
                <a:lnTo>
                  <a:pt x="5281" y="12921"/>
                </a:lnTo>
                <a:lnTo>
                  <a:pt x="5865" y="12094"/>
                </a:lnTo>
                <a:close/>
                <a:moveTo>
                  <a:pt x="5281" y="11364"/>
                </a:moveTo>
                <a:lnTo>
                  <a:pt x="5378" y="11607"/>
                </a:lnTo>
                <a:lnTo>
                  <a:pt x="5451" y="11729"/>
                </a:lnTo>
                <a:lnTo>
                  <a:pt x="5548" y="11851"/>
                </a:lnTo>
                <a:lnTo>
                  <a:pt x="5232" y="12289"/>
                </a:lnTo>
                <a:lnTo>
                  <a:pt x="4867" y="12800"/>
                </a:lnTo>
                <a:lnTo>
                  <a:pt x="4478" y="13286"/>
                </a:lnTo>
                <a:lnTo>
                  <a:pt x="3650" y="14211"/>
                </a:lnTo>
                <a:lnTo>
                  <a:pt x="3334" y="14576"/>
                </a:lnTo>
                <a:lnTo>
                  <a:pt x="2993" y="14941"/>
                </a:lnTo>
                <a:lnTo>
                  <a:pt x="2750" y="15330"/>
                </a:lnTo>
                <a:lnTo>
                  <a:pt x="2507" y="15720"/>
                </a:lnTo>
                <a:lnTo>
                  <a:pt x="2166" y="15695"/>
                </a:lnTo>
                <a:lnTo>
                  <a:pt x="1825" y="15647"/>
                </a:lnTo>
                <a:lnTo>
                  <a:pt x="1947" y="15525"/>
                </a:lnTo>
                <a:lnTo>
                  <a:pt x="2044" y="15403"/>
                </a:lnTo>
                <a:lnTo>
                  <a:pt x="2239" y="15111"/>
                </a:lnTo>
                <a:lnTo>
                  <a:pt x="2604" y="14625"/>
                </a:lnTo>
                <a:lnTo>
                  <a:pt x="3018" y="14162"/>
                </a:lnTo>
                <a:lnTo>
                  <a:pt x="3748" y="13311"/>
                </a:lnTo>
                <a:lnTo>
                  <a:pt x="4113" y="12897"/>
                </a:lnTo>
                <a:lnTo>
                  <a:pt x="4478" y="12459"/>
                </a:lnTo>
                <a:lnTo>
                  <a:pt x="4867" y="11924"/>
                </a:lnTo>
                <a:lnTo>
                  <a:pt x="5281" y="11364"/>
                </a:lnTo>
                <a:close/>
                <a:moveTo>
                  <a:pt x="5500" y="1"/>
                </a:moveTo>
                <a:lnTo>
                  <a:pt x="5086" y="50"/>
                </a:lnTo>
                <a:lnTo>
                  <a:pt x="4916" y="98"/>
                </a:lnTo>
                <a:lnTo>
                  <a:pt x="4721" y="147"/>
                </a:lnTo>
                <a:lnTo>
                  <a:pt x="4551" y="220"/>
                </a:lnTo>
                <a:lnTo>
                  <a:pt x="4405" y="293"/>
                </a:lnTo>
                <a:lnTo>
                  <a:pt x="4259" y="415"/>
                </a:lnTo>
                <a:lnTo>
                  <a:pt x="4137" y="512"/>
                </a:lnTo>
                <a:lnTo>
                  <a:pt x="4040" y="658"/>
                </a:lnTo>
                <a:lnTo>
                  <a:pt x="3991" y="828"/>
                </a:lnTo>
                <a:lnTo>
                  <a:pt x="3942" y="1072"/>
                </a:lnTo>
                <a:lnTo>
                  <a:pt x="3942" y="1388"/>
                </a:lnTo>
                <a:lnTo>
                  <a:pt x="3967" y="1704"/>
                </a:lnTo>
                <a:lnTo>
                  <a:pt x="4064" y="2020"/>
                </a:lnTo>
                <a:lnTo>
                  <a:pt x="4210" y="2288"/>
                </a:lnTo>
                <a:lnTo>
                  <a:pt x="4283" y="2434"/>
                </a:lnTo>
                <a:lnTo>
                  <a:pt x="4380" y="2556"/>
                </a:lnTo>
                <a:lnTo>
                  <a:pt x="4502" y="2653"/>
                </a:lnTo>
                <a:lnTo>
                  <a:pt x="4599" y="2726"/>
                </a:lnTo>
                <a:lnTo>
                  <a:pt x="4745" y="2799"/>
                </a:lnTo>
                <a:lnTo>
                  <a:pt x="4867" y="2823"/>
                </a:lnTo>
                <a:lnTo>
                  <a:pt x="4891" y="3213"/>
                </a:lnTo>
                <a:lnTo>
                  <a:pt x="4891" y="3578"/>
                </a:lnTo>
                <a:lnTo>
                  <a:pt x="4843" y="4332"/>
                </a:lnTo>
                <a:lnTo>
                  <a:pt x="4843" y="4965"/>
                </a:lnTo>
                <a:lnTo>
                  <a:pt x="4843" y="5622"/>
                </a:lnTo>
                <a:lnTo>
                  <a:pt x="4843" y="5914"/>
                </a:lnTo>
                <a:lnTo>
                  <a:pt x="4818" y="6206"/>
                </a:lnTo>
                <a:lnTo>
                  <a:pt x="4794" y="6473"/>
                </a:lnTo>
                <a:lnTo>
                  <a:pt x="4818" y="6619"/>
                </a:lnTo>
                <a:lnTo>
                  <a:pt x="4843" y="6765"/>
                </a:lnTo>
                <a:lnTo>
                  <a:pt x="4697" y="6911"/>
                </a:lnTo>
                <a:lnTo>
                  <a:pt x="4551" y="7082"/>
                </a:lnTo>
                <a:lnTo>
                  <a:pt x="4332" y="7447"/>
                </a:lnTo>
                <a:lnTo>
                  <a:pt x="3723" y="8250"/>
                </a:lnTo>
                <a:lnTo>
                  <a:pt x="3115" y="9077"/>
                </a:lnTo>
                <a:lnTo>
                  <a:pt x="2434" y="10074"/>
                </a:lnTo>
                <a:lnTo>
                  <a:pt x="1728" y="11072"/>
                </a:lnTo>
                <a:lnTo>
                  <a:pt x="1047" y="12045"/>
                </a:lnTo>
                <a:lnTo>
                  <a:pt x="706" y="12483"/>
                </a:lnTo>
                <a:lnTo>
                  <a:pt x="560" y="12702"/>
                </a:lnTo>
                <a:lnTo>
                  <a:pt x="487" y="12824"/>
                </a:lnTo>
                <a:lnTo>
                  <a:pt x="463" y="12946"/>
                </a:lnTo>
                <a:lnTo>
                  <a:pt x="366" y="13043"/>
                </a:lnTo>
                <a:lnTo>
                  <a:pt x="293" y="13116"/>
                </a:lnTo>
                <a:lnTo>
                  <a:pt x="147" y="13335"/>
                </a:lnTo>
                <a:lnTo>
                  <a:pt x="74" y="13578"/>
                </a:lnTo>
                <a:lnTo>
                  <a:pt x="1" y="13773"/>
                </a:lnTo>
                <a:lnTo>
                  <a:pt x="1" y="13968"/>
                </a:lnTo>
                <a:lnTo>
                  <a:pt x="25" y="14138"/>
                </a:lnTo>
                <a:lnTo>
                  <a:pt x="49" y="14333"/>
                </a:lnTo>
                <a:lnTo>
                  <a:pt x="122" y="14503"/>
                </a:lnTo>
                <a:lnTo>
                  <a:pt x="268" y="14868"/>
                </a:lnTo>
                <a:lnTo>
                  <a:pt x="414" y="15184"/>
                </a:lnTo>
                <a:lnTo>
                  <a:pt x="512" y="15355"/>
                </a:lnTo>
                <a:lnTo>
                  <a:pt x="633" y="15501"/>
                </a:lnTo>
                <a:lnTo>
                  <a:pt x="755" y="15647"/>
                </a:lnTo>
                <a:lnTo>
                  <a:pt x="876" y="15744"/>
                </a:lnTo>
                <a:lnTo>
                  <a:pt x="998" y="15841"/>
                </a:lnTo>
                <a:lnTo>
                  <a:pt x="1144" y="15939"/>
                </a:lnTo>
                <a:lnTo>
                  <a:pt x="1290" y="15987"/>
                </a:lnTo>
                <a:lnTo>
                  <a:pt x="1460" y="16060"/>
                </a:lnTo>
                <a:lnTo>
                  <a:pt x="1777" y="16133"/>
                </a:lnTo>
                <a:lnTo>
                  <a:pt x="2117" y="16182"/>
                </a:lnTo>
                <a:lnTo>
                  <a:pt x="2482" y="16182"/>
                </a:lnTo>
                <a:lnTo>
                  <a:pt x="2847" y="16158"/>
                </a:lnTo>
                <a:lnTo>
                  <a:pt x="5208" y="16060"/>
                </a:lnTo>
                <a:lnTo>
                  <a:pt x="6400" y="16012"/>
                </a:lnTo>
                <a:lnTo>
                  <a:pt x="7568" y="15987"/>
                </a:lnTo>
                <a:lnTo>
                  <a:pt x="8711" y="15987"/>
                </a:lnTo>
                <a:lnTo>
                  <a:pt x="9879" y="16036"/>
                </a:lnTo>
                <a:lnTo>
                  <a:pt x="10828" y="16036"/>
                </a:lnTo>
                <a:lnTo>
                  <a:pt x="11339" y="16060"/>
                </a:lnTo>
                <a:lnTo>
                  <a:pt x="11826" y="16109"/>
                </a:lnTo>
                <a:lnTo>
                  <a:pt x="11850" y="16158"/>
                </a:lnTo>
                <a:lnTo>
                  <a:pt x="11899" y="16182"/>
                </a:lnTo>
                <a:lnTo>
                  <a:pt x="11972" y="16206"/>
                </a:lnTo>
                <a:lnTo>
                  <a:pt x="12045" y="16206"/>
                </a:lnTo>
                <a:lnTo>
                  <a:pt x="12459" y="16182"/>
                </a:lnTo>
                <a:lnTo>
                  <a:pt x="13067" y="16182"/>
                </a:lnTo>
                <a:lnTo>
                  <a:pt x="13262" y="16158"/>
                </a:lnTo>
                <a:lnTo>
                  <a:pt x="13456" y="16109"/>
                </a:lnTo>
                <a:lnTo>
                  <a:pt x="13651" y="16060"/>
                </a:lnTo>
                <a:lnTo>
                  <a:pt x="13773" y="15987"/>
                </a:lnTo>
                <a:lnTo>
                  <a:pt x="13870" y="15914"/>
                </a:lnTo>
                <a:lnTo>
                  <a:pt x="14065" y="15744"/>
                </a:lnTo>
                <a:lnTo>
                  <a:pt x="14211" y="15549"/>
                </a:lnTo>
                <a:lnTo>
                  <a:pt x="14357" y="15330"/>
                </a:lnTo>
                <a:lnTo>
                  <a:pt x="14527" y="14990"/>
                </a:lnTo>
                <a:lnTo>
                  <a:pt x="14697" y="14673"/>
                </a:lnTo>
                <a:lnTo>
                  <a:pt x="14770" y="14503"/>
                </a:lnTo>
                <a:lnTo>
                  <a:pt x="14795" y="14308"/>
                </a:lnTo>
                <a:lnTo>
                  <a:pt x="14843" y="14138"/>
                </a:lnTo>
                <a:lnTo>
                  <a:pt x="14843" y="13943"/>
                </a:lnTo>
                <a:lnTo>
                  <a:pt x="14819" y="13749"/>
                </a:lnTo>
                <a:lnTo>
                  <a:pt x="14770" y="13578"/>
                </a:lnTo>
                <a:lnTo>
                  <a:pt x="14697" y="13408"/>
                </a:lnTo>
                <a:lnTo>
                  <a:pt x="14624" y="13262"/>
                </a:lnTo>
                <a:lnTo>
                  <a:pt x="14405" y="12970"/>
                </a:lnTo>
                <a:lnTo>
                  <a:pt x="14162" y="12702"/>
                </a:lnTo>
                <a:lnTo>
                  <a:pt x="13773" y="12240"/>
                </a:lnTo>
                <a:lnTo>
                  <a:pt x="13408" y="11753"/>
                </a:lnTo>
                <a:lnTo>
                  <a:pt x="13408" y="11705"/>
                </a:lnTo>
                <a:lnTo>
                  <a:pt x="13359" y="11680"/>
                </a:lnTo>
                <a:lnTo>
                  <a:pt x="13018" y="11145"/>
                </a:lnTo>
                <a:lnTo>
                  <a:pt x="12702" y="10610"/>
                </a:lnTo>
                <a:lnTo>
                  <a:pt x="12410" y="10074"/>
                </a:lnTo>
                <a:lnTo>
                  <a:pt x="12094" y="9563"/>
                </a:lnTo>
                <a:lnTo>
                  <a:pt x="11534" y="8736"/>
                </a:lnTo>
                <a:lnTo>
                  <a:pt x="10974" y="7909"/>
                </a:lnTo>
                <a:lnTo>
                  <a:pt x="10755" y="7593"/>
                </a:lnTo>
                <a:lnTo>
                  <a:pt x="10536" y="7276"/>
                </a:lnTo>
                <a:lnTo>
                  <a:pt x="10415" y="7130"/>
                </a:lnTo>
                <a:lnTo>
                  <a:pt x="10293" y="6984"/>
                </a:lnTo>
                <a:lnTo>
                  <a:pt x="10147" y="6863"/>
                </a:lnTo>
                <a:lnTo>
                  <a:pt x="10001" y="6765"/>
                </a:lnTo>
                <a:lnTo>
                  <a:pt x="10074" y="6595"/>
                </a:lnTo>
                <a:lnTo>
                  <a:pt x="10123" y="6400"/>
                </a:lnTo>
                <a:lnTo>
                  <a:pt x="10147" y="6206"/>
                </a:lnTo>
                <a:lnTo>
                  <a:pt x="10171" y="5987"/>
                </a:lnTo>
                <a:lnTo>
                  <a:pt x="10171" y="5573"/>
                </a:lnTo>
                <a:lnTo>
                  <a:pt x="10147" y="5184"/>
                </a:lnTo>
                <a:lnTo>
                  <a:pt x="10147" y="4016"/>
                </a:lnTo>
                <a:lnTo>
                  <a:pt x="10147" y="3724"/>
                </a:lnTo>
                <a:lnTo>
                  <a:pt x="10123" y="3432"/>
                </a:lnTo>
                <a:lnTo>
                  <a:pt x="10074" y="3140"/>
                </a:lnTo>
                <a:lnTo>
                  <a:pt x="10025" y="2848"/>
                </a:lnTo>
                <a:lnTo>
                  <a:pt x="10317" y="2580"/>
                </a:lnTo>
                <a:lnTo>
                  <a:pt x="10609" y="2288"/>
                </a:lnTo>
                <a:lnTo>
                  <a:pt x="10755" y="2142"/>
                </a:lnTo>
                <a:lnTo>
                  <a:pt x="10877" y="1996"/>
                </a:lnTo>
                <a:lnTo>
                  <a:pt x="10974" y="1826"/>
                </a:lnTo>
                <a:lnTo>
                  <a:pt x="11072" y="1631"/>
                </a:lnTo>
                <a:lnTo>
                  <a:pt x="11096" y="1436"/>
                </a:lnTo>
                <a:lnTo>
                  <a:pt x="11096" y="1266"/>
                </a:lnTo>
                <a:lnTo>
                  <a:pt x="11047" y="1096"/>
                </a:lnTo>
                <a:lnTo>
                  <a:pt x="10974" y="950"/>
                </a:lnTo>
                <a:lnTo>
                  <a:pt x="10877" y="804"/>
                </a:lnTo>
                <a:lnTo>
                  <a:pt x="10755" y="682"/>
                </a:lnTo>
                <a:lnTo>
                  <a:pt x="10609" y="561"/>
                </a:lnTo>
                <a:lnTo>
                  <a:pt x="10463" y="463"/>
                </a:lnTo>
                <a:lnTo>
                  <a:pt x="10269" y="366"/>
                </a:lnTo>
                <a:lnTo>
                  <a:pt x="10074" y="293"/>
                </a:lnTo>
                <a:lnTo>
                  <a:pt x="9855" y="244"/>
                </a:lnTo>
                <a:lnTo>
                  <a:pt x="9636" y="196"/>
                </a:lnTo>
                <a:lnTo>
                  <a:pt x="9198" y="171"/>
                </a:lnTo>
                <a:lnTo>
                  <a:pt x="8784" y="147"/>
                </a:lnTo>
                <a:lnTo>
                  <a:pt x="7665" y="123"/>
                </a:lnTo>
                <a:lnTo>
                  <a:pt x="7106" y="98"/>
                </a:lnTo>
                <a:lnTo>
                  <a:pt x="6546" y="50"/>
                </a:lnTo>
                <a:lnTo>
                  <a:pt x="623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" name="Google Shape;622;p48"/>
          <p:cNvSpPr/>
          <p:nvPr/>
        </p:nvSpPr>
        <p:spPr>
          <a:xfrm>
            <a:off x="4644323" y="2198279"/>
            <a:ext cx="268284" cy="269910"/>
          </a:xfrm>
          <a:custGeom>
            <a:avLst/>
            <a:gdLst/>
            <a:ahLst/>
            <a:cxnLst/>
            <a:rect l="l" t="t" r="r" b="b"/>
            <a:pathLst>
              <a:path w="15842" h="15938" extrusionOk="0">
                <a:moveTo>
                  <a:pt x="4794" y="7470"/>
                </a:moveTo>
                <a:lnTo>
                  <a:pt x="4867" y="7495"/>
                </a:lnTo>
                <a:lnTo>
                  <a:pt x="4940" y="7543"/>
                </a:lnTo>
                <a:lnTo>
                  <a:pt x="4989" y="7616"/>
                </a:lnTo>
                <a:lnTo>
                  <a:pt x="5013" y="7714"/>
                </a:lnTo>
                <a:lnTo>
                  <a:pt x="5013" y="7787"/>
                </a:lnTo>
                <a:lnTo>
                  <a:pt x="4989" y="7908"/>
                </a:lnTo>
                <a:lnTo>
                  <a:pt x="4916" y="7981"/>
                </a:lnTo>
                <a:lnTo>
                  <a:pt x="4843" y="8054"/>
                </a:lnTo>
                <a:lnTo>
                  <a:pt x="4721" y="8079"/>
                </a:lnTo>
                <a:lnTo>
                  <a:pt x="4600" y="8054"/>
                </a:lnTo>
                <a:lnTo>
                  <a:pt x="4527" y="7981"/>
                </a:lnTo>
                <a:lnTo>
                  <a:pt x="4454" y="7908"/>
                </a:lnTo>
                <a:lnTo>
                  <a:pt x="4429" y="7787"/>
                </a:lnTo>
                <a:lnTo>
                  <a:pt x="4454" y="7665"/>
                </a:lnTo>
                <a:lnTo>
                  <a:pt x="4527" y="7543"/>
                </a:lnTo>
                <a:lnTo>
                  <a:pt x="4600" y="7495"/>
                </a:lnTo>
                <a:lnTo>
                  <a:pt x="4697" y="7470"/>
                </a:lnTo>
                <a:close/>
                <a:moveTo>
                  <a:pt x="11169" y="7470"/>
                </a:moveTo>
                <a:lnTo>
                  <a:pt x="11242" y="7495"/>
                </a:lnTo>
                <a:lnTo>
                  <a:pt x="11315" y="7543"/>
                </a:lnTo>
                <a:lnTo>
                  <a:pt x="11364" y="7616"/>
                </a:lnTo>
                <a:lnTo>
                  <a:pt x="11388" y="7714"/>
                </a:lnTo>
                <a:lnTo>
                  <a:pt x="11388" y="7787"/>
                </a:lnTo>
                <a:lnTo>
                  <a:pt x="11364" y="7908"/>
                </a:lnTo>
                <a:lnTo>
                  <a:pt x="11291" y="7981"/>
                </a:lnTo>
                <a:lnTo>
                  <a:pt x="11218" y="8054"/>
                </a:lnTo>
                <a:lnTo>
                  <a:pt x="11096" y="8079"/>
                </a:lnTo>
                <a:lnTo>
                  <a:pt x="10975" y="8054"/>
                </a:lnTo>
                <a:lnTo>
                  <a:pt x="10902" y="7981"/>
                </a:lnTo>
                <a:lnTo>
                  <a:pt x="10829" y="7908"/>
                </a:lnTo>
                <a:lnTo>
                  <a:pt x="10804" y="7787"/>
                </a:lnTo>
                <a:lnTo>
                  <a:pt x="10829" y="7665"/>
                </a:lnTo>
                <a:lnTo>
                  <a:pt x="10902" y="7543"/>
                </a:lnTo>
                <a:lnTo>
                  <a:pt x="10975" y="7495"/>
                </a:lnTo>
                <a:lnTo>
                  <a:pt x="11072" y="7470"/>
                </a:lnTo>
                <a:close/>
                <a:moveTo>
                  <a:pt x="4770" y="7081"/>
                </a:moveTo>
                <a:lnTo>
                  <a:pt x="4600" y="7105"/>
                </a:lnTo>
                <a:lnTo>
                  <a:pt x="4429" y="7178"/>
                </a:lnTo>
                <a:lnTo>
                  <a:pt x="4308" y="7300"/>
                </a:lnTo>
                <a:lnTo>
                  <a:pt x="4186" y="7446"/>
                </a:lnTo>
                <a:lnTo>
                  <a:pt x="4113" y="7568"/>
                </a:lnTo>
                <a:lnTo>
                  <a:pt x="4064" y="7714"/>
                </a:lnTo>
                <a:lnTo>
                  <a:pt x="4016" y="7835"/>
                </a:lnTo>
                <a:lnTo>
                  <a:pt x="4016" y="7981"/>
                </a:lnTo>
                <a:lnTo>
                  <a:pt x="3967" y="8225"/>
                </a:lnTo>
                <a:lnTo>
                  <a:pt x="3967" y="8395"/>
                </a:lnTo>
                <a:lnTo>
                  <a:pt x="4016" y="8565"/>
                </a:lnTo>
                <a:lnTo>
                  <a:pt x="4064" y="8711"/>
                </a:lnTo>
                <a:lnTo>
                  <a:pt x="4162" y="8833"/>
                </a:lnTo>
                <a:lnTo>
                  <a:pt x="4259" y="8955"/>
                </a:lnTo>
                <a:lnTo>
                  <a:pt x="4381" y="9028"/>
                </a:lnTo>
                <a:lnTo>
                  <a:pt x="4527" y="9101"/>
                </a:lnTo>
                <a:lnTo>
                  <a:pt x="4697" y="9149"/>
                </a:lnTo>
                <a:lnTo>
                  <a:pt x="4892" y="9174"/>
                </a:lnTo>
                <a:lnTo>
                  <a:pt x="5062" y="9149"/>
                </a:lnTo>
                <a:lnTo>
                  <a:pt x="5232" y="9101"/>
                </a:lnTo>
                <a:lnTo>
                  <a:pt x="5378" y="9028"/>
                </a:lnTo>
                <a:lnTo>
                  <a:pt x="5500" y="8930"/>
                </a:lnTo>
                <a:lnTo>
                  <a:pt x="5622" y="8809"/>
                </a:lnTo>
                <a:lnTo>
                  <a:pt x="5719" y="8663"/>
                </a:lnTo>
                <a:lnTo>
                  <a:pt x="5792" y="8517"/>
                </a:lnTo>
                <a:lnTo>
                  <a:pt x="5841" y="8346"/>
                </a:lnTo>
                <a:lnTo>
                  <a:pt x="5865" y="8176"/>
                </a:lnTo>
                <a:lnTo>
                  <a:pt x="5841" y="8006"/>
                </a:lnTo>
                <a:lnTo>
                  <a:pt x="5816" y="7835"/>
                </a:lnTo>
                <a:lnTo>
                  <a:pt x="5768" y="7689"/>
                </a:lnTo>
                <a:lnTo>
                  <a:pt x="5695" y="7519"/>
                </a:lnTo>
                <a:lnTo>
                  <a:pt x="5573" y="7397"/>
                </a:lnTo>
                <a:lnTo>
                  <a:pt x="5427" y="7251"/>
                </a:lnTo>
                <a:lnTo>
                  <a:pt x="5281" y="7154"/>
                </a:lnTo>
                <a:lnTo>
                  <a:pt x="5111" y="7105"/>
                </a:lnTo>
                <a:lnTo>
                  <a:pt x="4940" y="7081"/>
                </a:lnTo>
                <a:close/>
                <a:moveTo>
                  <a:pt x="11145" y="7081"/>
                </a:moveTo>
                <a:lnTo>
                  <a:pt x="10975" y="7105"/>
                </a:lnTo>
                <a:lnTo>
                  <a:pt x="10804" y="7178"/>
                </a:lnTo>
                <a:lnTo>
                  <a:pt x="10683" y="7300"/>
                </a:lnTo>
                <a:lnTo>
                  <a:pt x="10561" y="7446"/>
                </a:lnTo>
                <a:lnTo>
                  <a:pt x="10488" y="7568"/>
                </a:lnTo>
                <a:lnTo>
                  <a:pt x="10439" y="7714"/>
                </a:lnTo>
                <a:lnTo>
                  <a:pt x="10391" y="7835"/>
                </a:lnTo>
                <a:lnTo>
                  <a:pt x="10391" y="7981"/>
                </a:lnTo>
                <a:lnTo>
                  <a:pt x="10342" y="8225"/>
                </a:lnTo>
                <a:lnTo>
                  <a:pt x="10342" y="8395"/>
                </a:lnTo>
                <a:lnTo>
                  <a:pt x="10391" y="8565"/>
                </a:lnTo>
                <a:lnTo>
                  <a:pt x="10439" y="8711"/>
                </a:lnTo>
                <a:lnTo>
                  <a:pt x="10537" y="8833"/>
                </a:lnTo>
                <a:lnTo>
                  <a:pt x="10634" y="8955"/>
                </a:lnTo>
                <a:lnTo>
                  <a:pt x="10756" y="9028"/>
                </a:lnTo>
                <a:lnTo>
                  <a:pt x="10902" y="9101"/>
                </a:lnTo>
                <a:lnTo>
                  <a:pt x="11072" y="9149"/>
                </a:lnTo>
                <a:lnTo>
                  <a:pt x="11267" y="9174"/>
                </a:lnTo>
                <a:lnTo>
                  <a:pt x="11437" y="9149"/>
                </a:lnTo>
                <a:lnTo>
                  <a:pt x="11607" y="9101"/>
                </a:lnTo>
                <a:lnTo>
                  <a:pt x="11753" y="9028"/>
                </a:lnTo>
                <a:lnTo>
                  <a:pt x="11875" y="8930"/>
                </a:lnTo>
                <a:lnTo>
                  <a:pt x="11997" y="8809"/>
                </a:lnTo>
                <a:lnTo>
                  <a:pt x="12094" y="8663"/>
                </a:lnTo>
                <a:lnTo>
                  <a:pt x="12167" y="8517"/>
                </a:lnTo>
                <a:lnTo>
                  <a:pt x="12216" y="8346"/>
                </a:lnTo>
                <a:lnTo>
                  <a:pt x="12240" y="8176"/>
                </a:lnTo>
                <a:lnTo>
                  <a:pt x="12216" y="8006"/>
                </a:lnTo>
                <a:lnTo>
                  <a:pt x="12191" y="7835"/>
                </a:lnTo>
                <a:lnTo>
                  <a:pt x="12143" y="7689"/>
                </a:lnTo>
                <a:lnTo>
                  <a:pt x="12070" y="7519"/>
                </a:lnTo>
                <a:lnTo>
                  <a:pt x="11948" y="7397"/>
                </a:lnTo>
                <a:lnTo>
                  <a:pt x="11802" y="7251"/>
                </a:lnTo>
                <a:lnTo>
                  <a:pt x="11656" y="7154"/>
                </a:lnTo>
                <a:lnTo>
                  <a:pt x="11486" y="7105"/>
                </a:lnTo>
                <a:lnTo>
                  <a:pt x="11315" y="7081"/>
                </a:lnTo>
                <a:close/>
                <a:moveTo>
                  <a:pt x="11972" y="10925"/>
                </a:moveTo>
                <a:lnTo>
                  <a:pt x="11875" y="10974"/>
                </a:lnTo>
                <a:lnTo>
                  <a:pt x="11778" y="11047"/>
                </a:lnTo>
                <a:lnTo>
                  <a:pt x="11607" y="11290"/>
                </a:lnTo>
                <a:lnTo>
                  <a:pt x="11413" y="11485"/>
                </a:lnTo>
                <a:lnTo>
                  <a:pt x="11194" y="11680"/>
                </a:lnTo>
                <a:lnTo>
                  <a:pt x="10950" y="11850"/>
                </a:lnTo>
                <a:lnTo>
                  <a:pt x="10707" y="11996"/>
                </a:lnTo>
                <a:lnTo>
                  <a:pt x="10439" y="12118"/>
                </a:lnTo>
                <a:lnTo>
                  <a:pt x="10172" y="12215"/>
                </a:lnTo>
                <a:lnTo>
                  <a:pt x="9880" y="12312"/>
                </a:lnTo>
                <a:lnTo>
                  <a:pt x="9588" y="12385"/>
                </a:lnTo>
                <a:lnTo>
                  <a:pt x="9296" y="12434"/>
                </a:lnTo>
                <a:lnTo>
                  <a:pt x="8712" y="12507"/>
                </a:lnTo>
                <a:lnTo>
                  <a:pt x="8128" y="12531"/>
                </a:lnTo>
                <a:lnTo>
                  <a:pt x="7568" y="12507"/>
                </a:lnTo>
                <a:lnTo>
                  <a:pt x="7325" y="12483"/>
                </a:lnTo>
                <a:lnTo>
                  <a:pt x="7106" y="12434"/>
                </a:lnTo>
                <a:lnTo>
                  <a:pt x="6668" y="12312"/>
                </a:lnTo>
                <a:lnTo>
                  <a:pt x="6230" y="12166"/>
                </a:lnTo>
                <a:lnTo>
                  <a:pt x="5816" y="11996"/>
                </a:lnTo>
                <a:lnTo>
                  <a:pt x="5427" y="11826"/>
                </a:lnTo>
                <a:lnTo>
                  <a:pt x="5013" y="11631"/>
                </a:lnTo>
                <a:lnTo>
                  <a:pt x="4794" y="11509"/>
                </a:lnTo>
                <a:lnTo>
                  <a:pt x="4600" y="11388"/>
                </a:lnTo>
                <a:lnTo>
                  <a:pt x="4454" y="11242"/>
                </a:lnTo>
                <a:lnTo>
                  <a:pt x="4308" y="11096"/>
                </a:lnTo>
                <a:lnTo>
                  <a:pt x="4259" y="11047"/>
                </a:lnTo>
                <a:lnTo>
                  <a:pt x="4210" y="11023"/>
                </a:lnTo>
                <a:lnTo>
                  <a:pt x="4089" y="11023"/>
                </a:lnTo>
                <a:lnTo>
                  <a:pt x="4040" y="11071"/>
                </a:lnTo>
                <a:lnTo>
                  <a:pt x="3991" y="11096"/>
                </a:lnTo>
                <a:lnTo>
                  <a:pt x="3991" y="11169"/>
                </a:lnTo>
                <a:lnTo>
                  <a:pt x="3991" y="11242"/>
                </a:lnTo>
                <a:lnTo>
                  <a:pt x="4016" y="11339"/>
                </a:lnTo>
                <a:lnTo>
                  <a:pt x="4064" y="11436"/>
                </a:lnTo>
                <a:lnTo>
                  <a:pt x="4210" y="11631"/>
                </a:lnTo>
                <a:lnTo>
                  <a:pt x="4381" y="11801"/>
                </a:lnTo>
                <a:lnTo>
                  <a:pt x="4575" y="11947"/>
                </a:lnTo>
                <a:lnTo>
                  <a:pt x="4794" y="12069"/>
                </a:lnTo>
                <a:lnTo>
                  <a:pt x="5038" y="12191"/>
                </a:lnTo>
                <a:lnTo>
                  <a:pt x="5451" y="12385"/>
                </a:lnTo>
                <a:lnTo>
                  <a:pt x="5938" y="12604"/>
                </a:lnTo>
                <a:lnTo>
                  <a:pt x="6424" y="12799"/>
                </a:lnTo>
                <a:lnTo>
                  <a:pt x="6935" y="12945"/>
                </a:lnTo>
                <a:lnTo>
                  <a:pt x="7446" y="13042"/>
                </a:lnTo>
                <a:lnTo>
                  <a:pt x="7763" y="13067"/>
                </a:lnTo>
                <a:lnTo>
                  <a:pt x="8079" y="13091"/>
                </a:lnTo>
                <a:lnTo>
                  <a:pt x="8420" y="13091"/>
                </a:lnTo>
                <a:lnTo>
                  <a:pt x="8760" y="13067"/>
                </a:lnTo>
                <a:lnTo>
                  <a:pt x="9101" y="13042"/>
                </a:lnTo>
                <a:lnTo>
                  <a:pt x="9442" y="12969"/>
                </a:lnTo>
                <a:lnTo>
                  <a:pt x="9758" y="12896"/>
                </a:lnTo>
                <a:lnTo>
                  <a:pt x="10099" y="12799"/>
                </a:lnTo>
                <a:lnTo>
                  <a:pt x="10415" y="12702"/>
                </a:lnTo>
                <a:lnTo>
                  <a:pt x="10731" y="12556"/>
                </a:lnTo>
                <a:lnTo>
                  <a:pt x="11023" y="12410"/>
                </a:lnTo>
                <a:lnTo>
                  <a:pt x="11315" y="12239"/>
                </a:lnTo>
                <a:lnTo>
                  <a:pt x="11583" y="12045"/>
                </a:lnTo>
                <a:lnTo>
                  <a:pt x="11826" y="11826"/>
                </a:lnTo>
                <a:lnTo>
                  <a:pt x="12045" y="11582"/>
                </a:lnTo>
                <a:lnTo>
                  <a:pt x="12264" y="11339"/>
                </a:lnTo>
                <a:lnTo>
                  <a:pt x="12313" y="11217"/>
                </a:lnTo>
                <a:lnTo>
                  <a:pt x="12289" y="11120"/>
                </a:lnTo>
                <a:lnTo>
                  <a:pt x="12240" y="11047"/>
                </a:lnTo>
                <a:lnTo>
                  <a:pt x="12167" y="10974"/>
                </a:lnTo>
                <a:lnTo>
                  <a:pt x="12070" y="10950"/>
                </a:lnTo>
                <a:lnTo>
                  <a:pt x="11972" y="10925"/>
                </a:lnTo>
                <a:close/>
                <a:moveTo>
                  <a:pt x="8493" y="682"/>
                </a:moveTo>
                <a:lnTo>
                  <a:pt x="8663" y="706"/>
                </a:lnTo>
                <a:lnTo>
                  <a:pt x="9101" y="755"/>
                </a:lnTo>
                <a:lnTo>
                  <a:pt x="9539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1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7" y="1752"/>
                </a:lnTo>
                <a:lnTo>
                  <a:pt x="11997" y="1728"/>
                </a:lnTo>
                <a:lnTo>
                  <a:pt x="12021" y="1728"/>
                </a:lnTo>
                <a:lnTo>
                  <a:pt x="12143" y="1801"/>
                </a:lnTo>
                <a:lnTo>
                  <a:pt x="12094" y="1874"/>
                </a:lnTo>
                <a:lnTo>
                  <a:pt x="12094" y="1947"/>
                </a:lnTo>
                <a:lnTo>
                  <a:pt x="12094" y="1995"/>
                </a:lnTo>
                <a:lnTo>
                  <a:pt x="12143" y="2020"/>
                </a:lnTo>
                <a:lnTo>
                  <a:pt x="12167" y="2044"/>
                </a:lnTo>
                <a:lnTo>
                  <a:pt x="12216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337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508" y="2336"/>
                </a:lnTo>
                <a:lnTo>
                  <a:pt x="12532" y="2385"/>
                </a:lnTo>
                <a:lnTo>
                  <a:pt x="12556" y="2409"/>
                </a:lnTo>
                <a:lnTo>
                  <a:pt x="12581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51" y="2287"/>
                </a:lnTo>
                <a:lnTo>
                  <a:pt x="12775" y="2239"/>
                </a:lnTo>
                <a:lnTo>
                  <a:pt x="12970" y="2409"/>
                </a:lnTo>
                <a:lnTo>
                  <a:pt x="12873" y="2531"/>
                </a:lnTo>
                <a:lnTo>
                  <a:pt x="12848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73" y="2750"/>
                </a:lnTo>
                <a:lnTo>
                  <a:pt x="12921" y="2774"/>
                </a:lnTo>
                <a:lnTo>
                  <a:pt x="12946" y="2774"/>
                </a:lnTo>
                <a:lnTo>
                  <a:pt x="13067" y="2701"/>
                </a:lnTo>
                <a:lnTo>
                  <a:pt x="13189" y="2604"/>
                </a:lnTo>
                <a:lnTo>
                  <a:pt x="13311" y="2725"/>
                </a:lnTo>
                <a:lnTo>
                  <a:pt x="13384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89" y="3163"/>
                </a:lnTo>
                <a:lnTo>
                  <a:pt x="13165" y="3236"/>
                </a:lnTo>
                <a:lnTo>
                  <a:pt x="13189" y="3285"/>
                </a:lnTo>
                <a:lnTo>
                  <a:pt x="13238" y="3309"/>
                </a:lnTo>
                <a:lnTo>
                  <a:pt x="13335" y="3285"/>
                </a:lnTo>
                <a:lnTo>
                  <a:pt x="13408" y="3236"/>
                </a:lnTo>
                <a:lnTo>
                  <a:pt x="13554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6" y="3407"/>
                </a:lnTo>
                <a:lnTo>
                  <a:pt x="13554" y="3504"/>
                </a:lnTo>
                <a:lnTo>
                  <a:pt x="13505" y="3577"/>
                </a:lnTo>
                <a:lnTo>
                  <a:pt x="13481" y="3650"/>
                </a:lnTo>
                <a:lnTo>
                  <a:pt x="13481" y="3699"/>
                </a:lnTo>
                <a:lnTo>
                  <a:pt x="13505" y="3723"/>
                </a:lnTo>
                <a:lnTo>
                  <a:pt x="13603" y="3747"/>
                </a:lnTo>
                <a:lnTo>
                  <a:pt x="13700" y="3723"/>
                </a:lnTo>
                <a:lnTo>
                  <a:pt x="13773" y="3674"/>
                </a:lnTo>
                <a:lnTo>
                  <a:pt x="13870" y="3626"/>
                </a:lnTo>
                <a:lnTo>
                  <a:pt x="13968" y="3577"/>
                </a:lnTo>
                <a:lnTo>
                  <a:pt x="14162" y="3918"/>
                </a:lnTo>
                <a:lnTo>
                  <a:pt x="14065" y="3991"/>
                </a:lnTo>
                <a:lnTo>
                  <a:pt x="13870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24" y="4380"/>
                </a:lnTo>
                <a:lnTo>
                  <a:pt x="13846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211" y="4842"/>
                </a:lnTo>
                <a:lnTo>
                  <a:pt x="14065" y="4940"/>
                </a:lnTo>
                <a:lnTo>
                  <a:pt x="13968" y="5061"/>
                </a:lnTo>
                <a:lnTo>
                  <a:pt x="13919" y="5134"/>
                </a:lnTo>
                <a:lnTo>
                  <a:pt x="13895" y="5207"/>
                </a:lnTo>
                <a:lnTo>
                  <a:pt x="13895" y="5256"/>
                </a:lnTo>
                <a:lnTo>
                  <a:pt x="13919" y="5280"/>
                </a:lnTo>
                <a:lnTo>
                  <a:pt x="13968" y="5305"/>
                </a:lnTo>
                <a:lnTo>
                  <a:pt x="14016" y="5305"/>
                </a:lnTo>
                <a:lnTo>
                  <a:pt x="14114" y="5256"/>
                </a:lnTo>
                <a:lnTo>
                  <a:pt x="14235" y="5183"/>
                </a:lnTo>
                <a:lnTo>
                  <a:pt x="14551" y="5037"/>
                </a:lnTo>
                <a:lnTo>
                  <a:pt x="14600" y="5013"/>
                </a:lnTo>
                <a:lnTo>
                  <a:pt x="14770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41" y="6740"/>
                </a:lnTo>
                <a:lnTo>
                  <a:pt x="13992" y="6789"/>
                </a:lnTo>
                <a:lnTo>
                  <a:pt x="13992" y="6813"/>
                </a:lnTo>
                <a:lnTo>
                  <a:pt x="13992" y="6862"/>
                </a:lnTo>
                <a:lnTo>
                  <a:pt x="14041" y="6886"/>
                </a:lnTo>
                <a:lnTo>
                  <a:pt x="14235" y="6886"/>
                </a:lnTo>
                <a:lnTo>
                  <a:pt x="14430" y="6862"/>
                </a:lnTo>
                <a:lnTo>
                  <a:pt x="14795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41" y="7592"/>
                </a:lnTo>
                <a:lnTo>
                  <a:pt x="14041" y="7665"/>
                </a:lnTo>
                <a:lnTo>
                  <a:pt x="14089" y="7714"/>
                </a:lnTo>
                <a:lnTo>
                  <a:pt x="14138" y="7738"/>
                </a:lnTo>
                <a:lnTo>
                  <a:pt x="14357" y="7714"/>
                </a:lnTo>
                <a:lnTo>
                  <a:pt x="14551" y="7665"/>
                </a:lnTo>
                <a:lnTo>
                  <a:pt x="14941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81" y="8079"/>
                </a:lnTo>
                <a:lnTo>
                  <a:pt x="14235" y="8103"/>
                </a:lnTo>
                <a:lnTo>
                  <a:pt x="14138" y="8152"/>
                </a:lnTo>
                <a:lnTo>
                  <a:pt x="14016" y="8200"/>
                </a:lnTo>
                <a:lnTo>
                  <a:pt x="13943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43" y="8395"/>
                </a:lnTo>
                <a:lnTo>
                  <a:pt x="13968" y="8395"/>
                </a:lnTo>
                <a:lnTo>
                  <a:pt x="14089" y="8419"/>
                </a:lnTo>
                <a:lnTo>
                  <a:pt x="14211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8" y="8979"/>
                </a:lnTo>
                <a:lnTo>
                  <a:pt x="13870" y="9028"/>
                </a:lnTo>
                <a:lnTo>
                  <a:pt x="13870" y="9052"/>
                </a:lnTo>
                <a:lnTo>
                  <a:pt x="13870" y="9076"/>
                </a:lnTo>
                <a:lnTo>
                  <a:pt x="13968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503" y="9660"/>
                </a:lnTo>
                <a:lnTo>
                  <a:pt x="14260" y="9757"/>
                </a:lnTo>
                <a:lnTo>
                  <a:pt x="14041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1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89" y="10390"/>
                </a:lnTo>
                <a:lnTo>
                  <a:pt x="14527" y="10463"/>
                </a:lnTo>
                <a:lnTo>
                  <a:pt x="14357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70" y="10682"/>
                </a:lnTo>
                <a:lnTo>
                  <a:pt x="13846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919" y="10901"/>
                </a:lnTo>
                <a:lnTo>
                  <a:pt x="13992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478" y="11339"/>
                </a:lnTo>
                <a:lnTo>
                  <a:pt x="14308" y="11315"/>
                </a:lnTo>
                <a:lnTo>
                  <a:pt x="14114" y="11339"/>
                </a:lnTo>
                <a:lnTo>
                  <a:pt x="13919" y="11363"/>
                </a:lnTo>
                <a:lnTo>
                  <a:pt x="13749" y="11436"/>
                </a:lnTo>
                <a:lnTo>
                  <a:pt x="13724" y="11461"/>
                </a:lnTo>
                <a:lnTo>
                  <a:pt x="13749" y="11485"/>
                </a:lnTo>
                <a:lnTo>
                  <a:pt x="13919" y="11558"/>
                </a:lnTo>
                <a:lnTo>
                  <a:pt x="14089" y="11607"/>
                </a:lnTo>
                <a:lnTo>
                  <a:pt x="14430" y="11655"/>
                </a:lnTo>
                <a:lnTo>
                  <a:pt x="14454" y="11655"/>
                </a:lnTo>
                <a:lnTo>
                  <a:pt x="14211" y="12069"/>
                </a:lnTo>
                <a:lnTo>
                  <a:pt x="13968" y="12069"/>
                </a:lnTo>
                <a:lnTo>
                  <a:pt x="13724" y="12093"/>
                </a:lnTo>
                <a:lnTo>
                  <a:pt x="13603" y="12069"/>
                </a:lnTo>
                <a:lnTo>
                  <a:pt x="13481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89" y="12069"/>
                </a:lnTo>
                <a:lnTo>
                  <a:pt x="13189" y="12166"/>
                </a:lnTo>
                <a:lnTo>
                  <a:pt x="13238" y="12239"/>
                </a:lnTo>
                <a:lnTo>
                  <a:pt x="13311" y="12312"/>
                </a:lnTo>
                <a:lnTo>
                  <a:pt x="13408" y="12361"/>
                </a:lnTo>
                <a:lnTo>
                  <a:pt x="13530" y="12385"/>
                </a:lnTo>
                <a:lnTo>
                  <a:pt x="13651" y="12410"/>
                </a:lnTo>
                <a:lnTo>
                  <a:pt x="13943" y="12434"/>
                </a:lnTo>
                <a:lnTo>
                  <a:pt x="13603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7" y="12677"/>
                </a:lnTo>
                <a:lnTo>
                  <a:pt x="12629" y="12702"/>
                </a:lnTo>
                <a:lnTo>
                  <a:pt x="12605" y="12726"/>
                </a:lnTo>
                <a:lnTo>
                  <a:pt x="12605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51" y="12969"/>
                </a:lnTo>
                <a:lnTo>
                  <a:pt x="12824" y="13018"/>
                </a:lnTo>
                <a:lnTo>
                  <a:pt x="13043" y="13115"/>
                </a:lnTo>
                <a:lnTo>
                  <a:pt x="13262" y="13164"/>
                </a:lnTo>
                <a:lnTo>
                  <a:pt x="13116" y="13286"/>
                </a:lnTo>
                <a:lnTo>
                  <a:pt x="13067" y="13286"/>
                </a:lnTo>
                <a:lnTo>
                  <a:pt x="12605" y="13261"/>
                </a:lnTo>
                <a:lnTo>
                  <a:pt x="12362" y="13213"/>
                </a:lnTo>
                <a:lnTo>
                  <a:pt x="12240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97" y="13261"/>
                </a:lnTo>
                <a:lnTo>
                  <a:pt x="11972" y="13334"/>
                </a:lnTo>
                <a:lnTo>
                  <a:pt x="12021" y="13383"/>
                </a:lnTo>
                <a:lnTo>
                  <a:pt x="12143" y="13505"/>
                </a:lnTo>
                <a:lnTo>
                  <a:pt x="12289" y="13578"/>
                </a:lnTo>
                <a:lnTo>
                  <a:pt x="12483" y="13626"/>
                </a:lnTo>
                <a:lnTo>
                  <a:pt x="12654" y="13651"/>
                </a:lnTo>
                <a:lnTo>
                  <a:pt x="12240" y="13943"/>
                </a:lnTo>
                <a:lnTo>
                  <a:pt x="12143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67" y="13724"/>
                </a:lnTo>
                <a:lnTo>
                  <a:pt x="11218" y="13748"/>
                </a:lnTo>
                <a:lnTo>
                  <a:pt x="11218" y="13821"/>
                </a:lnTo>
                <a:lnTo>
                  <a:pt x="11242" y="13894"/>
                </a:lnTo>
                <a:lnTo>
                  <a:pt x="11315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802" y="14210"/>
                </a:lnTo>
                <a:lnTo>
                  <a:pt x="11437" y="14381"/>
                </a:lnTo>
                <a:lnTo>
                  <a:pt x="11388" y="14332"/>
                </a:lnTo>
                <a:lnTo>
                  <a:pt x="11315" y="14308"/>
                </a:lnTo>
                <a:lnTo>
                  <a:pt x="11194" y="14259"/>
                </a:lnTo>
                <a:lnTo>
                  <a:pt x="10902" y="14235"/>
                </a:lnTo>
                <a:lnTo>
                  <a:pt x="10634" y="14210"/>
                </a:lnTo>
                <a:lnTo>
                  <a:pt x="10512" y="14210"/>
                </a:lnTo>
                <a:lnTo>
                  <a:pt x="10391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391" y="14381"/>
                </a:lnTo>
                <a:lnTo>
                  <a:pt x="10488" y="14478"/>
                </a:lnTo>
                <a:lnTo>
                  <a:pt x="10610" y="14551"/>
                </a:lnTo>
                <a:lnTo>
                  <a:pt x="10731" y="14575"/>
                </a:lnTo>
                <a:lnTo>
                  <a:pt x="10877" y="14624"/>
                </a:lnTo>
                <a:lnTo>
                  <a:pt x="10512" y="14746"/>
                </a:lnTo>
                <a:lnTo>
                  <a:pt x="10318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7" y="14600"/>
                </a:lnTo>
                <a:lnTo>
                  <a:pt x="9709" y="14648"/>
                </a:lnTo>
                <a:lnTo>
                  <a:pt x="9661" y="14673"/>
                </a:lnTo>
                <a:lnTo>
                  <a:pt x="9685" y="14721"/>
                </a:lnTo>
                <a:lnTo>
                  <a:pt x="9734" y="14794"/>
                </a:lnTo>
                <a:lnTo>
                  <a:pt x="9807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88" y="14940"/>
                </a:lnTo>
                <a:lnTo>
                  <a:pt x="9539" y="14916"/>
                </a:lnTo>
                <a:lnTo>
                  <a:pt x="9417" y="14867"/>
                </a:lnTo>
                <a:lnTo>
                  <a:pt x="9223" y="14843"/>
                </a:lnTo>
                <a:lnTo>
                  <a:pt x="9150" y="14843"/>
                </a:lnTo>
                <a:lnTo>
                  <a:pt x="9052" y="14867"/>
                </a:lnTo>
                <a:lnTo>
                  <a:pt x="9004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4" y="15062"/>
                </a:lnTo>
                <a:lnTo>
                  <a:pt x="9004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497" y="15062"/>
                </a:lnTo>
                <a:lnTo>
                  <a:pt x="6157" y="14989"/>
                </a:lnTo>
                <a:lnTo>
                  <a:pt x="5816" y="14916"/>
                </a:lnTo>
                <a:lnTo>
                  <a:pt x="5451" y="14819"/>
                </a:lnTo>
                <a:lnTo>
                  <a:pt x="5135" y="14697"/>
                </a:lnTo>
                <a:lnTo>
                  <a:pt x="4794" y="14575"/>
                </a:lnTo>
                <a:lnTo>
                  <a:pt x="4478" y="14405"/>
                </a:lnTo>
                <a:lnTo>
                  <a:pt x="4162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6" y="13675"/>
                </a:lnTo>
                <a:lnTo>
                  <a:pt x="3018" y="13456"/>
                </a:lnTo>
                <a:lnTo>
                  <a:pt x="2775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118" y="12507"/>
                </a:lnTo>
                <a:lnTo>
                  <a:pt x="1899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50" y="10195"/>
                </a:lnTo>
                <a:lnTo>
                  <a:pt x="877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779" y="7397"/>
                </a:lnTo>
                <a:lnTo>
                  <a:pt x="852" y="6862"/>
                </a:lnTo>
                <a:lnTo>
                  <a:pt x="950" y="6351"/>
                </a:lnTo>
                <a:lnTo>
                  <a:pt x="1096" y="5840"/>
                </a:lnTo>
                <a:lnTo>
                  <a:pt x="1266" y="5353"/>
                </a:lnTo>
                <a:lnTo>
                  <a:pt x="1388" y="5061"/>
                </a:lnTo>
                <a:lnTo>
                  <a:pt x="1558" y="4745"/>
                </a:lnTo>
                <a:lnTo>
                  <a:pt x="1753" y="4404"/>
                </a:lnTo>
                <a:lnTo>
                  <a:pt x="1996" y="4064"/>
                </a:lnTo>
                <a:lnTo>
                  <a:pt x="2264" y="3699"/>
                </a:lnTo>
                <a:lnTo>
                  <a:pt x="2556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1" y="2263"/>
                </a:lnTo>
                <a:lnTo>
                  <a:pt x="4089" y="1922"/>
                </a:lnTo>
                <a:lnTo>
                  <a:pt x="4527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35" y="974"/>
                </a:lnTo>
                <a:lnTo>
                  <a:pt x="6327" y="925"/>
                </a:lnTo>
                <a:lnTo>
                  <a:pt x="6595" y="876"/>
                </a:lnTo>
                <a:lnTo>
                  <a:pt x="6887" y="828"/>
                </a:lnTo>
                <a:lnTo>
                  <a:pt x="7179" y="803"/>
                </a:lnTo>
                <a:lnTo>
                  <a:pt x="7544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3" y="25"/>
                </a:lnTo>
                <a:lnTo>
                  <a:pt x="7373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57" y="146"/>
                </a:lnTo>
                <a:lnTo>
                  <a:pt x="5841" y="219"/>
                </a:lnTo>
                <a:lnTo>
                  <a:pt x="5549" y="317"/>
                </a:lnTo>
                <a:lnTo>
                  <a:pt x="5232" y="438"/>
                </a:lnTo>
                <a:lnTo>
                  <a:pt x="4916" y="560"/>
                </a:lnTo>
                <a:lnTo>
                  <a:pt x="4332" y="876"/>
                </a:lnTo>
                <a:lnTo>
                  <a:pt x="3748" y="1217"/>
                </a:lnTo>
                <a:lnTo>
                  <a:pt x="3237" y="1606"/>
                </a:lnTo>
                <a:lnTo>
                  <a:pt x="2775" y="1995"/>
                </a:lnTo>
                <a:lnTo>
                  <a:pt x="2507" y="2239"/>
                </a:lnTo>
                <a:lnTo>
                  <a:pt x="2264" y="2482"/>
                </a:lnTo>
                <a:lnTo>
                  <a:pt x="2045" y="2725"/>
                </a:lnTo>
                <a:lnTo>
                  <a:pt x="1826" y="2993"/>
                </a:lnTo>
                <a:lnTo>
                  <a:pt x="1631" y="3261"/>
                </a:lnTo>
                <a:lnTo>
                  <a:pt x="1461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414" y="5962"/>
                </a:lnTo>
                <a:lnTo>
                  <a:pt x="220" y="6643"/>
                </a:lnTo>
                <a:lnTo>
                  <a:pt x="122" y="7008"/>
                </a:lnTo>
                <a:lnTo>
                  <a:pt x="74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25" y="8809"/>
                </a:lnTo>
                <a:lnTo>
                  <a:pt x="49" y="9174"/>
                </a:lnTo>
                <a:lnTo>
                  <a:pt x="98" y="9514"/>
                </a:lnTo>
                <a:lnTo>
                  <a:pt x="195" y="9879"/>
                </a:lnTo>
                <a:lnTo>
                  <a:pt x="268" y="10220"/>
                </a:lnTo>
                <a:lnTo>
                  <a:pt x="390" y="10560"/>
                </a:lnTo>
                <a:lnTo>
                  <a:pt x="512" y="10901"/>
                </a:lnTo>
                <a:lnTo>
                  <a:pt x="658" y="11242"/>
                </a:lnTo>
                <a:lnTo>
                  <a:pt x="804" y="11582"/>
                </a:lnTo>
                <a:lnTo>
                  <a:pt x="1169" y="12264"/>
                </a:lnTo>
                <a:lnTo>
                  <a:pt x="1388" y="12629"/>
                </a:lnTo>
                <a:lnTo>
                  <a:pt x="1631" y="12994"/>
                </a:lnTo>
                <a:lnTo>
                  <a:pt x="1899" y="13334"/>
                </a:lnTo>
                <a:lnTo>
                  <a:pt x="2166" y="13651"/>
                </a:lnTo>
                <a:lnTo>
                  <a:pt x="2434" y="13943"/>
                </a:lnTo>
                <a:lnTo>
                  <a:pt x="2750" y="14235"/>
                </a:lnTo>
                <a:lnTo>
                  <a:pt x="3042" y="14502"/>
                </a:lnTo>
                <a:lnTo>
                  <a:pt x="3383" y="14746"/>
                </a:lnTo>
                <a:lnTo>
                  <a:pt x="3699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794" y="15500"/>
                </a:lnTo>
                <a:lnTo>
                  <a:pt x="5184" y="15622"/>
                </a:lnTo>
                <a:lnTo>
                  <a:pt x="5597" y="15743"/>
                </a:lnTo>
                <a:lnTo>
                  <a:pt x="6011" y="15816"/>
                </a:lnTo>
                <a:lnTo>
                  <a:pt x="6424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52" y="15914"/>
                </a:lnTo>
                <a:lnTo>
                  <a:pt x="8590" y="15889"/>
                </a:lnTo>
                <a:lnTo>
                  <a:pt x="9004" y="15841"/>
                </a:lnTo>
                <a:lnTo>
                  <a:pt x="9442" y="15768"/>
                </a:lnTo>
                <a:lnTo>
                  <a:pt x="9855" y="15670"/>
                </a:lnTo>
                <a:lnTo>
                  <a:pt x="10245" y="15573"/>
                </a:lnTo>
                <a:lnTo>
                  <a:pt x="10658" y="15451"/>
                </a:lnTo>
                <a:lnTo>
                  <a:pt x="11048" y="15305"/>
                </a:lnTo>
                <a:lnTo>
                  <a:pt x="11461" y="15135"/>
                </a:lnTo>
                <a:lnTo>
                  <a:pt x="11826" y="14940"/>
                </a:lnTo>
                <a:lnTo>
                  <a:pt x="12216" y="14721"/>
                </a:lnTo>
                <a:lnTo>
                  <a:pt x="12581" y="14478"/>
                </a:lnTo>
                <a:lnTo>
                  <a:pt x="12921" y="14235"/>
                </a:lnTo>
                <a:lnTo>
                  <a:pt x="13286" y="13943"/>
                </a:lnTo>
                <a:lnTo>
                  <a:pt x="13603" y="13651"/>
                </a:lnTo>
                <a:lnTo>
                  <a:pt x="13895" y="13334"/>
                </a:lnTo>
                <a:lnTo>
                  <a:pt x="14187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60" y="11582"/>
                </a:lnTo>
                <a:lnTo>
                  <a:pt x="15160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92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17" y="7957"/>
                </a:lnTo>
                <a:lnTo>
                  <a:pt x="15744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25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60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5" y="2458"/>
                </a:lnTo>
                <a:lnTo>
                  <a:pt x="13603" y="2141"/>
                </a:lnTo>
                <a:lnTo>
                  <a:pt x="13286" y="1849"/>
                </a:lnTo>
                <a:lnTo>
                  <a:pt x="12970" y="1582"/>
                </a:lnTo>
                <a:lnTo>
                  <a:pt x="12654" y="1363"/>
                </a:lnTo>
                <a:lnTo>
                  <a:pt x="12313" y="1144"/>
                </a:lnTo>
                <a:lnTo>
                  <a:pt x="11948" y="949"/>
                </a:lnTo>
                <a:lnTo>
                  <a:pt x="11607" y="779"/>
                </a:lnTo>
                <a:lnTo>
                  <a:pt x="11218" y="609"/>
                </a:lnTo>
                <a:lnTo>
                  <a:pt x="10853" y="487"/>
                </a:lnTo>
                <a:lnTo>
                  <a:pt x="10464" y="365"/>
                </a:lnTo>
                <a:lnTo>
                  <a:pt x="10099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1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3" name="Google Shape;623;p48"/>
          <p:cNvSpPr/>
          <p:nvPr/>
        </p:nvSpPr>
        <p:spPr>
          <a:xfrm>
            <a:off x="5104991" y="2198279"/>
            <a:ext cx="268267" cy="269910"/>
          </a:xfrm>
          <a:custGeom>
            <a:avLst/>
            <a:gdLst/>
            <a:ahLst/>
            <a:cxnLst/>
            <a:rect l="l" t="t" r="r" b="b"/>
            <a:pathLst>
              <a:path w="15841" h="15938" extrusionOk="0">
                <a:moveTo>
                  <a:pt x="4502" y="7470"/>
                </a:moveTo>
                <a:lnTo>
                  <a:pt x="4575" y="7495"/>
                </a:lnTo>
                <a:lnTo>
                  <a:pt x="4648" y="7543"/>
                </a:lnTo>
                <a:lnTo>
                  <a:pt x="4696" y="7616"/>
                </a:lnTo>
                <a:lnTo>
                  <a:pt x="4721" y="7714"/>
                </a:lnTo>
                <a:lnTo>
                  <a:pt x="4721" y="7787"/>
                </a:lnTo>
                <a:lnTo>
                  <a:pt x="4696" y="7908"/>
                </a:lnTo>
                <a:lnTo>
                  <a:pt x="4623" y="7981"/>
                </a:lnTo>
                <a:lnTo>
                  <a:pt x="4550" y="8054"/>
                </a:lnTo>
                <a:lnTo>
                  <a:pt x="4429" y="8079"/>
                </a:lnTo>
                <a:lnTo>
                  <a:pt x="4307" y="8054"/>
                </a:lnTo>
                <a:lnTo>
                  <a:pt x="4234" y="7981"/>
                </a:lnTo>
                <a:lnTo>
                  <a:pt x="4161" y="7908"/>
                </a:lnTo>
                <a:lnTo>
                  <a:pt x="4137" y="7787"/>
                </a:lnTo>
                <a:lnTo>
                  <a:pt x="4161" y="7665"/>
                </a:lnTo>
                <a:lnTo>
                  <a:pt x="4234" y="7543"/>
                </a:lnTo>
                <a:lnTo>
                  <a:pt x="4307" y="7495"/>
                </a:lnTo>
                <a:lnTo>
                  <a:pt x="4404" y="7470"/>
                </a:lnTo>
                <a:close/>
                <a:moveTo>
                  <a:pt x="10877" y="7470"/>
                </a:moveTo>
                <a:lnTo>
                  <a:pt x="10950" y="7495"/>
                </a:lnTo>
                <a:lnTo>
                  <a:pt x="11023" y="7543"/>
                </a:lnTo>
                <a:lnTo>
                  <a:pt x="11071" y="7616"/>
                </a:lnTo>
                <a:lnTo>
                  <a:pt x="11096" y="7714"/>
                </a:lnTo>
                <a:lnTo>
                  <a:pt x="11096" y="7787"/>
                </a:lnTo>
                <a:lnTo>
                  <a:pt x="11071" y="7908"/>
                </a:lnTo>
                <a:lnTo>
                  <a:pt x="10998" y="7981"/>
                </a:lnTo>
                <a:lnTo>
                  <a:pt x="10926" y="8054"/>
                </a:lnTo>
                <a:lnTo>
                  <a:pt x="10804" y="8079"/>
                </a:lnTo>
                <a:lnTo>
                  <a:pt x="10682" y="8054"/>
                </a:lnTo>
                <a:lnTo>
                  <a:pt x="10609" y="7981"/>
                </a:lnTo>
                <a:lnTo>
                  <a:pt x="10536" y="7908"/>
                </a:lnTo>
                <a:lnTo>
                  <a:pt x="10512" y="7787"/>
                </a:lnTo>
                <a:lnTo>
                  <a:pt x="10536" y="7665"/>
                </a:lnTo>
                <a:lnTo>
                  <a:pt x="10609" y="7543"/>
                </a:lnTo>
                <a:lnTo>
                  <a:pt x="10682" y="7495"/>
                </a:lnTo>
                <a:lnTo>
                  <a:pt x="10780" y="7470"/>
                </a:lnTo>
                <a:close/>
                <a:moveTo>
                  <a:pt x="4477" y="7081"/>
                </a:moveTo>
                <a:lnTo>
                  <a:pt x="4307" y="7105"/>
                </a:lnTo>
                <a:lnTo>
                  <a:pt x="4137" y="7178"/>
                </a:lnTo>
                <a:lnTo>
                  <a:pt x="4015" y="7300"/>
                </a:lnTo>
                <a:lnTo>
                  <a:pt x="3893" y="7446"/>
                </a:lnTo>
                <a:lnTo>
                  <a:pt x="3820" y="7568"/>
                </a:lnTo>
                <a:lnTo>
                  <a:pt x="3772" y="7714"/>
                </a:lnTo>
                <a:lnTo>
                  <a:pt x="3723" y="7835"/>
                </a:lnTo>
                <a:lnTo>
                  <a:pt x="3723" y="7981"/>
                </a:lnTo>
                <a:lnTo>
                  <a:pt x="3674" y="8225"/>
                </a:lnTo>
                <a:lnTo>
                  <a:pt x="3674" y="8395"/>
                </a:lnTo>
                <a:lnTo>
                  <a:pt x="3723" y="8565"/>
                </a:lnTo>
                <a:lnTo>
                  <a:pt x="3772" y="8711"/>
                </a:lnTo>
                <a:lnTo>
                  <a:pt x="3869" y="8833"/>
                </a:lnTo>
                <a:lnTo>
                  <a:pt x="3966" y="8955"/>
                </a:lnTo>
                <a:lnTo>
                  <a:pt x="4088" y="9028"/>
                </a:lnTo>
                <a:lnTo>
                  <a:pt x="4234" y="9101"/>
                </a:lnTo>
                <a:lnTo>
                  <a:pt x="4404" y="9149"/>
                </a:lnTo>
                <a:lnTo>
                  <a:pt x="4599" y="9174"/>
                </a:lnTo>
                <a:lnTo>
                  <a:pt x="4769" y="9149"/>
                </a:lnTo>
                <a:lnTo>
                  <a:pt x="4940" y="9101"/>
                </a:lnTo>
                <a:lnTo>
                  <a:pt x="5086" y="9028"/>
                </a:lnTo>
                <a:lnTo>
                  <a:pt x="5207" y="8930"/>
                </a:lnTo>
                <a:lnTo>
                  <a:pt x="5329" y="8809"/>
                </a:lnTo>
                <a:lnTo>
                  <a:pt x="5426" y="8663"/>
                </a:lnTo>
                <a:lnTo>
                  <a:pt x="5499" y="8517"/>
                </a:lnTo>
                <a:lnTo>
                  <a:pt x="5548" y="8346"/>
                </a:lnTo>
                <a:lnTo>
                  <a:pt x="5572" y="8176"/>
                </a:lnTo>
                <a:lnTo>
                  <a:pt x="5548" y="8006"/>
                </a:lnTo>
                <a:lnTo>
                  <a:pt x="5524" y="7835"/>
                </a:lnTo>
                <a:lnTo>
                  <a:pt x="5475" y="7689"/>
                </a:lnTo>
                <a:lnTo>
                  <a:pt x="5402" y="7519"/>
                </a:lnTo>
                <a:lnTo>
                  <a:pt x="5280" y="7397"/>
                </a:lnTo>
                <a:lnTo>
                  <a:pt x="5134" y="7251"/>
                </a:lnTo>
                <a:lnTo>
                  <a:pt x="4988" y="7154"/>
                </a:lnTo>
                <a:lnTo>
                  <a:pt x="4818" y="7105"/>
                </a:lnTo>
                <a:lnTo>
                  <a:pt x="4648" y="7081"/>
                </a:lnTo>
                <a:close/>
                <a:moveTo>
                  <a:pt x="10853" y="7081"/>
                </a:moveTo>
                <a:lnTo>
                  <a:pt x="10682" y="7105"/>
                </a:lnTo>
                <a:lnTo>
                  <a:pt x="10512" y="7178"/>
                </a:lnTo>
                <a:lnTo>
                  <a:pt x="10390" y="7300"/>
                </a:lnTo>
                <a:lnTo>
                  <a:pt x="10269" y="7446"/>
                </a:lnTo>
                <a:lnTo>
                  <a:pt x="10196" y="7568"/>
                </a:lnTo>
                <a:lnTo>
                  <a:pt x="10147" y="7714"/>
                </a:lnTo>
                <a:lnTo>
                  <a:pt x="10098" y="7835"/>
                </a:lnTo>
                <a:lnTo>
                  <a:pt x="10098" y="7981"/>
                </a:lnTo>
                <a:lnTo>
                  <a:pt x="10050" y="8225"/>
                </a:lnTo>
                <a:lnTo>
                  <a:pt x="10050" y="8395"/>
                </a:lnTo>
                <a:lnTo>
                  <a:pt x="10098" y="8565"/>
                </a:lnTo>
                <a:lnTo>
                  <a:pt x="10147" y="8711"/>
                </a:lnTo>
                <a:lnTo>
                  <a:pt x="10244" y="8833"/>
                </a:lnTo>
                <a:lnTo>
                  <a:pt x="10342" y="8955"/>
                </a:lnTo>
                <a:lnTo>
                  <a:pt x="10463" y="9028"/>
                </a:lnTo>
                <a:lnTo>
                  <a:pt x="10609" y="9101"/>
                </a:lnTo>
                <a:lnTo>
                  <a:pt x="10780" y="9149"/>
                </a:lnTo>
                <a:lnTo>
                  <a:pt x="10974" y="9174"/>
                </a:lnTo>
                <a:lnTo>
                  <a:pt x="11144" y="9149"/>
                </a:lnTo>
                <a:lnTo>
                  <a:pt x="11315" y="9101"/>
                </a:lnTo>
                <a:lnTo>
                  <a:pt x="11461" y="9028"/>
                </a:lnTo>
                <a:lnTo>
                  <a:pt x="11582" y="8930"/>
                </a:lnTo>
                <a:lnTo>
                  <a:pt x="11704" y="8809"/>
                </a:lnTo>
                <a:lnTo>
                  <a:pt x="11801" y="8663"/>
                </a:lnTo>
                <a:lnTo>
                  <a:pt x="11874" y="8517"/>
                </a:lnTo>
                <a:lnTo>
                  <a:pt x="11923" y="8346"/>
                </a:lnTo>
                <a:lnTo>
                  <a:pt x="11947" y="8176"/>
                </a:lnTo>
                <a:lnTo>
                  <a:pt x="11923" y="8006"/>
                </a:lnTo>
                <a:lnTo>
                  <a:pt x="11899" y="7835"/>
                </a:lnTo>
                <a:lnTo>
                  <a:pt x="11850" y="7689"/>
                </a:lnTo>
                <a:lnTo>
                  <a:pt x="11777" y="7519"/>
                </a:lnTo>
                <a:lnTo>
                  <a:pt x="11655" y="7397"/>
                </a:lnTo>
                <a:lnTo>
                  <a:pt x="11509" y="7251"/>
                </a:lnTo>
                <a:lnTo>
                  <a:pt x="11363" y="7154"/>
                </a:lnTo>
                <a:lnTo>
                  <a:pt x="11193" y="7105"/>
                </a:lnTo>
                <a:lnTo>
                  <a:pt x="11023" y="7081"/>
                </a:lnTo>
                <a:close/>
                <a:moveTo>
                  <a:pt x="7787" y="10244"/>
                </a:moveTo>
                <a:lnTo>
                  <a:pt x="7470" y="10268"/>
                </a:lnTo>
                <a:lnTo>
                  <a:pt x="7154" y="10293"/>
                </a:lnTo>
                <a:lnTo>
                  <a:pt x="6643" y="10390"/>
                </a:lnTo>
                <a:lnTo>
                  <a:pt x="6132" y="10536"/>
                </a:lnTo>
                <a:lnTo>
                  <a:pt x="5645" y="10731"/>
                </a:lnTo>
                <a:lnTo>
                  <a:pt x="5159" y="10950"/>
                </a:lnTo>
                <a:lnTo>
                  <a:pt x="4745" y="11144"/>
                </a:lnTo>
                <a:lnTo>
                  <a:pt x="4502" y="11266"/>
                </a:lnTo>
                <a:lnTo>
                  <a:pt x="4283" y="11388"/>
                </a:lnTo>
                <a:lnTo>
                  <a:pt x="4088" y="11534"/>
                </a:lnTo>
                <a:lnTo>
                  <a:pt x="3918" y="11704"/>
                </a:lnTo>
                <a:lnTo>
                  <a:pt x="3772" y="11899"/>
                </a:lnTo>
                <a:lnTo>
                  <a:pt x="3723" y="11996"/>
                </a:lnTo>
                <a:lnTo>
                  <a:pt x="3699" y="12118"/>
                </a:lnTo>
                <a:lnTo>
                  <a:pt x="3699" y="12166"/>
                </a:lnTo>
                <a:lnTo>
                  <a:pt x="3699" y="12239"/>
                </a:lnTo>
                <a:lnTo>
                  <a:pt x="3747" y="12288"/>
                </a:lnTo>
                <a:lnTo>
                  <a:pt x="3796" y="12312"/>
                </a:lnTo>
                <a:lnTo>
                  <a:pt x="3918" y="12312"/>
                </a:lnTo>
                <a:lnTo>
                  <a:pt x="3966" y="12288"/>
                </a:lnTo>
                <a:lnTo>
                  <a:pt x="4015" y="12239"/>
                </a:lnTo>
                <a:lnTo>
                  <a:pt x="4161" y="12093"/>
                </a:lnTo>
                <a:lnTo>
                  <a:pt x="4307" y="11947"/>
                </a:lnTo>
                <a:lnTo>
                  <a:pt x="4502" y="11826"/>
                </a:lnTo>
                <a:lnTo>
                  <a:pt x="4721" y="11704"/>
                </a:lnTo>
                <a:lnTo>
                  <a:pt x="5134" y="11509"/>
                </a:lnTo>
                <a:lnTo>
                  <a:pt x="5524" y="11339"/>
                </a:lnTo>
                <a:lnTo>
                  <a:pt x="5937" y="11169"/>
                </a:lnTo>
                <a:lnTo>
                  <a:pt x="6375" y="11023"/>
                </a:lnTo>
                <a:lnTo>
                  <a:pt x="6813" y="10901"/>
                </a:lnTo>
                <a:lnTo>
                  <a:pt x="7032" y="10852"/>
                </a:lnTo>
                <a:lnTo>
                  <a:pt x="7276" y="10828"/>
                </a:lnTo>
                <a:lnTo>
                  <a:pt x="7835" y="10804"/>
                </a:lnTo>
                <a:lnTo>
                  <a:pt x="8419" y="10828"/>
                </a:lnTo>
                <a:lnTo>
                  <a:pt x="9003" y="10901"/>
                </a:lnTo>
                <a:lnTo>
                  <a:pt x="9295" y="10950"/>
                </a:lnTo>
                <a:lnTo>
                  <a:pt x="9587" y="11023"/>
                </a:lnTo>
                <a:lnTo>
                  <a:pt x="9879" y="11120"/>
                </a:lnTo>
                <a:lnTo>
                  <a:pt x="10147" y="11242"/>
                </a:lnTo>
                <a:lnTo>
                  <a:pt x="10415" y="11363"/>
                </a:lnTo>
                <a:lnTo>
                  <a:pt x="10658" y="11509"/>
                </a:lnTo>
                <a:lnTo>
                  <a:pt x="10901" y="11655"/>
                </a:lnTo>
                <a:lnTo>
                  <a:pt x="11120" y="11850"/>
                </a:lnTo>
                <a:lnTo>
                  <a:pt x="11315" y="12045"/>
                </a:lnTo>
                <a:lnTo>
                  <a:pt x="11485" y="12288"/>
                </a:lnTo>
                <a:lnTo>
                  <a:pt x="11582" y="12361"/>
                </a:lnTo>
                <a:lnTo>
                  <a:pt x="11680" y="12410"/>
                </a:lnTo>
                <a:lnTo>
                  <a:pt x="11777" y="12410"/>
                </a:lnTo>
                <a:lnTo>
                  <a:pt x="11874" y="12361"/>
                </a:lnTo>
                <a:lnTo>
                  <a:pt x="11947" y="12288"/>
                </a:lnTo>
                <a:lnTo>
                  <a:pt x="11996" y="12215"/>
                </a:lnTo>
                <a:lnTo>
                  <a:pt x="12020" y="12118"/>
                </a:lnTo>
                <a:lnTo>
                  <a:pt x="11972" y="12020"/>
                </a:lnTo>
                <a:lnTo>
                  <a:pt x="11753" y="11753"/>
                </a:lnTo>
                <a:lnTo>
                  <a:pt x="11534" y="11509"/>
                </a:lnTo>
                <a:lnTo>
                  <a:pt x="11290" y="11290"/>
                </a:lnTo>
                <a:lnTo>
                  <a:pt x="11023" y="11096"/>
                </a:lnTo>
                <a:lnTo>
                  <a:pt x="10731" y="10925"/>
                </a:lnTo>
                <a:lnTo>
                  <a:pt x="10439" y="10779"/>
                </a:lnTo>
                <a:lnTo>
                  <a:pt x="10123" y="10633"/>
                </a:lnTo>
                <a:lnTo>
                  <a:pt x="9806" y="10536"/>
                </a:lnTo>
                <a:lnTo>
                  <a:pt x="9466" y="10439"/>
                </a:lnTo>
                <a:lnTo>
                  <a:pt x="9149" y="10366"/>
                </a:lnTo>
                <a:lnTo>
                  <a:pt x="8809" y="10317"/>
                </a:lnTo>
                <a:lnTo>
                  <a:pt x="8468" y="10268"/>
                </a:lnTo>
                <a:lnTo>
                  <a:pt x="8127" y="10244"/>
                </a:lnTo>
                <a:close/>
                <a:moveTo>
                  <a:pt x="8517" y="682"/>
                </a:moveTo>
                <a:lnTo>
                  <a:pt x="8663" y="706"/>
                </a:lnTo>
                <a:lnTo>
                  <a:pt x="9125" y="755"/>
                </a:lnTo>
                <a:lnTo>
                  <a:pt x="9563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0" y="1241"/>
                </a:lnTo>
                <a:lnTo>
                  <a:pt x="11461" y="1411"/>
                </a:lnTo>
                <a:lnTo>
                  <a:pt x="11777" y="1557"/>
                </a:lnTo>
                <a:lnTo>
                  <a:pt x="11777" y="1582"/>
                </a:lnTo>
                <a:lnTo>
                  <a:pt x="11728" y="1655"/>
                </a:lnTo>
                <a:lnTo>
                  <a:pt x="11753" y="1752"/>
                </a:lnTo>
                <a:lnTo>
                  <a:pt x="11777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72" y="1776"/>
                </a:lnTo>
                <a:lnTo>
                  <a:pt x="11996" y="1752"/>
                </a:lnTo>
                <a:lnTo>
                  <a:pt x="12020" y="1728"/>
                </a:lnTo>
                <a:lnTo>
                  <a:pt x="12045" y="1728"/>
                </a:lnTo>
                <a:lnTo>
                  <a:pt x="12142" y="1801"/>
                </a:lnTo>
                <a:lnTo>
                  <a:pt x="12118" y="1874"/>
                </a:lnTo>
                <a:lnTo>
                  <a:pt x="12093" y="1947"/>
                </a:lnTo>
                <a:lnTo>
                  <a:pt x="12118" y="1995"/>
                </a:lnTo>
                <a:lnTo>
                  <a:pt x="12142" y="2020"/>
                </a:lnTo>
                <a:lnTo>
                  <a:pt x="12191" y="2044"/>
                </a:lnTo>
                <a:lnTo>
                  <a:pt x="12215" y="2020"/>
                </a:lnTo>
                <a:lnTo>
                  <a:pt x="12264" y="1995"/>
                </a:lnTo>
                <a:lnTo>
                  <a:pt x="12337" y="1922"/>
                </a:lnTo>
                <a:lnTo>
                  <a:pt x="12556" y="2068"/>
                </a:lnTo>
                <a:lnTo>
                  <a:pt x="12507" y="2190"/>
                </a:lnTo>
                <a:lnTo>
                  <a:pt x="12507" y="2239"/>
                </a:lnTo>
                <a:lnTo>
                  <a:pt x="12507" y="2336"/>
                </a:lnTo>
                <a:lnTo>
                  <a:pt x="12531" y="2385"/>
                </a:lnTo>
                <a:lnTo>
                  <a:pt x="12556" y="2409"/>
                </a:lnTo>
                <a:lnTo>
                  <a:pt x="12604" y="2409"/>
                </a:lnTo>
                <a:lnTo>
                  <a:pt x="12653" y="2385"/>
                </a:lnTo>
                <a:lnTo>
                  <a:pt x="12702" y="2360"/>
                </a:lnTo>
                <a:lnTo>
                  <a:pt x="12750" y="2287"/>
                </a:lnTo>
                <a:lnTo>
                  <a:pt x="12775" y="2239"/>
                </a:lnTo>
                <a:lnTo>
                  <a:pt x="12969" y="2409"/>
                </a:lnTo>
                <a:lnTo>
                  <a:pt x="12896" y="2531"/>
                </a:lnTo>
                <a:lnTo>
                  <a:pt x="12848" y="2604"/>
                </a:lnTo>
                <a:lnTo>
                  <a:pt x="12848" y="2677"/>
                </a:lnTo>
                <a:lnTo>
                  <a:pt x="12848" y="2725"/>
                </a:lnTo>
                <a:lnTo>
                  <a:pt x="12872" y="2750"/>
                </a:lnTo>
                <a:lnTo>
                  <a:pt x="12921" y="2774"/>
                </a:lnTo>
                <a:lnTo>
                  <a:pt x="12969" y="2774"/>
                </a:lnTo>
                <a:lnTo>
                  <a:pt x="13091" y="2701"/>
                </a:lnTo>
                <a:lnTo>
                  <a:pt x="13188" y="2604"/>
                </a:lnTo>
                <a:lnTo>
                  <a:pt x="13310" y="2725"/>
                </a:lnTo>
                <a:lnTo>
                  <a:pt x="13407" y="2823"/>
                </a:lnTo>
                <a:lnTo>
                  <a:pt x="13261" y="3017"/>
                </a:lnTo>
                <a:lnTo>
                  <a:pt x="13237" y="3066"/>
                </a:lnTo>
                <a:lnTo>
                  <a:pt x="13188" y="3163"/>
                </a:lnTo>
                <a:lnTo>
                  <a:pt x="13188" y="3236"/>
                </a:lnTo>
                <a:lnTo>
                  <a:pt x="13213" y="3285"/>
                </a:lnTo>
                <a:lnTo>
                  <a:pt x="13237" y="3309"/>
                </a:lnTo>
                <a:lnTo>
                  <a:pt x="13334" y="3285"/>
                </a:lnTo>
                <a:lnTo>
                  <a:pt x="13407" y="3236"/>
                </a:lnTo>
                <a:lnTo>
                  <a:pt x="13553" y="3115"/>
                </a:lnTo>
                <a:lnTo>
                  <a:pt x="13602" y="3042"/>
                </a:lnTo>
                <a:lnTo>
                  <a:pt x="13797" y="3309"/>
                </a:lnTo>
                <a:lnTo>
                  <a:pt x="13699" y="3407"/>
                </a:lnTo>
                <a:lnTo>
                  <a:pt x="13553" y="3504"/>
                </a:lnTo>
                <a:lnTo>
                  <a:pt x="13505" y="3577"/>
                </a:lnTo>
                <a:lnTo>
                  <a:pt x="13480" y="3650"/>
                </a:lnTo>
                <a:lnTo>
                  <a:pt x="13480" y="3699"/>
                </a:lnTo>
                <a:lnTo>
                  <a:pt x="13529" y="3723"/>
                </a:lnTo>
                <a:lnTo>
                  <a:pt x="13626" y="3747"/>
                </a:lnTo>
                <a:lnTo>
                  <a:pt x="13699" y="3723"/>
                </a:lnTo>
                <a:lnTo>
                  <a:pt x="13797" y="3674"/>
                </a:lnTo>
                <a:lnTo>
                  <a:pt x="13870" y="3626"/>
                </a:lnTo>
                <a:lnTo>
                  <a:pt x="13967" y="3577"/>
                </a:lnTo>
                <a:lnTo>
                  <a:pt x="14162" y="3918"/>
                </a:lnTo>
                <a:lnTo>
                  <a:pt x="14064" y="3991"/>
                </a:lnTo>
                <a:lnTo>
                  <a:pt x="13870" y="4161"/>
                </a:lnTo>
                <a:lnTo>
                  <a:pt x="13772" y="4234"/>
                </a:lnTo>
                <a:lnTo>
                  <a:pt x="13724" y="4331"/>
                </a:lnTo>
                <a:lnTo>
                  <a:pt x="13724" y="4356"/>
                </a:lnTo>
                <a:lnTo>
                  <a:pt x="13724" y="4380"/>
                </a:lnTo>
                <a:lnTo>
                  <a:pt x="13845" y="4380"/>
                </a:lnTo>
                <a:lnTo>
                  <a:pt x="13967" y="4356"/>
                </a:lnTo>
                <a:lnTo>
                  <a:pt x="14089" y="4307"/>
                </a:lnTo>
                <a:lnTo>
                  <a:pt x="14186" y="4234"/>
                </a:lnTo>
                <a:lnTo>
                  <a:pt x="14308" y="4161"/>
                </a:lnTo>
                <a:lnTo>
                  <a:pt x="14527" y="4696"/>
                </a:lnTo>
                <a:lnTo>
                  <a:pt x="14356" y="4769"/>
                </a:lnTo>
                <a:lnTo>
                  <a:pt x="14210" y="4842"/>
                </a:lnTo>
                <a:lnTo>
                  <a:pt x="14089" y="4940"/>
                </a:lnTo>
                <a:lnTo>
                  <a:pt x="13967" y="5061"/>
                </a:lnTo>
                <a:lnTo>
                  <a:pt x="13943" y="5134"/>
                </a:lnTo>
                <a:lnTo>
                  <a:pt x="13918" y="5207"/>
                </a:lnTo>
                <a:lnTo>
                  <a:pt x="13918" y="5256"/>
                </a:lnTo>
                <a:lnTo>
                  <a:pt x="13943" y="5280"/>
                </a:lnTo>
                <a:lnTo>
                  <a:pt x="13967" y="5305"/>
                </a:lnTo>
                <a:lnTo>
                  <a:pt x="14016" y="5305"/>
                </a:lnTo>
                <a:lnTo>
                  <a:pt x="14137" y="5256"/>
                </a:lnTo>
                <a:lnTo>
                  <a:pt x="14259" y="5183"/>
                </a:lnTo>
                <a:lnTo>
                  <a:pt x="14551" y="5037"/>
                </a:lnTo>
                <a:lnTo>
                  <a:pt x="14624" y="5013"/>
                </a:lnTo>
                <a:lnTo>
                  <a:pt x="14770" y="5524"/>
                </a:lnTo>
                <a:lnTo>
                  <a:pt x="14454" y="5670"/>
                </a:lnTo>
                <a:lnTo>
                  <a:pt x="14186" y="5791"/>
                </a:lnTo>
                <a:lnTo>
                  <a:pt x="13943" y="5937"/>
                </a:lnTo>
                <a:lnTo>
                  <a:pt x="13943" y="5986"/>
                </a:lnTo>
                <a:lnTo>
                  <a:pt x="13943" y="6010"/>
                </a:lnTo>
                <a:lnTo>
                  <a:pt x="14113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51" y="6010"/>
                </a:lnTo>
                <a:lnTo>
                  <a:pt x="14867" y="5889"/>
                </a:lnTo>
                <a:lnTo>
                  <a:pt x="14989" y="6424"/>
                </a:lnTo>
                <a:lnTo>
                  <a:pt x="14819" y="6497"/>
                </a:lnTo>
                <a:lnTo>
                  <a:pt x="14429" y="6619"/>
                </a:lnTo>
                <a:lnTo>
                  <a:pt x="14040" y="6740"/>
                </a:lnTo>
                <a:lnTo>
                  <a:pt x="13991" y="6789"/>
                </a:lnTo>
                <a:lnTo>
                  <a:pt x="13991" y="6813"/>
                </a:lnTo>
                <a:lnTo>
                  <a:pt x="14016" y="6862"/>
                </a:lnTo>
                <a:lnTo>
                  <a:pt x="14064" y="6886"/>
                </a:lnTo>
                <a:lnTo>
                  <a:pt x="14235" y="6886"/>
                </a:lnTo>
                <a:lnTo>
                  <a:pt x="14429" y="6862"/>
                </a:lnTo>
                <a:lnTo>
                  <a:pt x="14794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67" y="7227"/>
                </a:lnTo>
                <a:lnTo>
                  <a:pt x="14454" y="7349"/>
                </a:lnTo>
                <a:lnTo>
                  <a:pt x="14259" y="7422"/>
                </a:lnTo>
                <a:lnTo>
                  <a:pt x="14064" y="7543"/>
                </a:lnTo>
                <a:lnTo>
                  <a:pt x="14040" y="7592"/>
                </a:lnTo>
                <a:lnTo>
                  <a:pt x="14040" y="7665"/>
                </a:lnTo>
                <a:lnTo>
                  <a:pt x="14089" y="7714"/>
                </a:lnTo>
                <a:lnTo>
                  <a:pt x="14162" y="7738"/>
                </a:lnTo>
                <a:lnTo>
                  <a:pt x="14356" y="7714"/>
                </a:lnTo>
                <a:lnTo>
                  <a:pt x="14551" y="7665"/>
                </a:lnTo>
                <a:lnTo>
                  <a:pt x="14940" y="7568"/>
                </a:lnTo>
                <a:lnTo>
                  <a:pt x="15159" y="7519"/>
                </a:lnTo>
                <a:lnTo>
                  <a:pt x="15208" y="7981"/>
                </a:lnTo>
                <a:lnTo>
                  <a:pt x="14892" y="8030"/>
                </a:lnTo>
                <a:lnTo>
                  <a:pt x="14648" y="8054"/>
                </a:lnTo>
                <a:lnTo>
                  <a:pt x="14381" y="8079"/>
                </a:lnTo>
                <a:lnTo>
                  <a:pt x="14259" y="8103"/>
                </a:lnTo>
                <a:lnTo>
                  <a:pt x="14137" y="8152"/>
                </a:lnTo>
                <a:lnTo>
                  <a:pt x="14040" y="8200"/>
                </a:lnTo>
                <a:lnTo>
                  <a:pt x="13943" y="8298"/>
                </a:lnTo>
                <a:lnTo>
                  <a:pt x="13918" y="8322"/>
                </a:lnTo>
                <a:lnTo>
                  <a:pt x="13918" y="8346"/>
                </a:lnTo>
                <a:lnTo>
                  <a:pt x="13943" y="8395"/>
                </a:lnTo>
                <a:lnTo>
                  <a:pt x="13967" y="8395"/>
                </a:lnTo>
                <a:lnTo>
                  <a:pt x="14089" y="8419"/>
                </a:lnTo>
                <a:lnTo>
                  <a:pt x="14210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32" y="8395"/>
                </a:lnTo>
                <a:lnTo>
                  <a:pt x="15232" y="8857"/>
                </a:lnTo>
                <a:lnTo>
                  <a:pt x="14746" y="8882"/>
                </a:lnTo>
                <a:lnTo>
                  <a:pt x="14527" y="8882"/>
                </a:lnTo>
                <a:lnTo>
                  <a:pt x="14308" y="8906"/>
                </a:lnTo>
                <a:lnTo>
                  <a:pt x="14089" y="8955"/>
                </a:lnTo>
                <a:lnTo>
                  <a:pt x="13991" y="8979"/>
                </a:lnTo>
                <a:lnTo>
                  <a:pt x="13894" y="9028"/>
                </a:lnTo>
                <a:lnTo>
                  <a:pt x="13870" y="9052"/>
                </a:lnTo>
                <a:lnTo>
                  <a:pt x="13894" y="9076"/>
                </a:lnTo>
                <a:lnTo>
                  <a:pt x="13967" y="9125"/>
                </a:lnTo>
                <a:lnTo>
                  <a:pt x="14089" y="9174"/>
                </a:lnTo>
                <a:lnTo>
                  <a:pt x="14308" y="9222"/>
                </a:lnTo>
                <a:lnTo>
                  <a:pt x="14746" y="9222"/>
                </a:lnTo>
                <a:lnTo>
                  <a:pt x="14965" y="9247"/>
                </a:lnTo>
                <a:lnTo>
                  <a:pt x="15208" y="9247"/>
                </a:lnTo>
                <a:lnTo>
                  <a:pt x="15184" y="9465"/>
                </a:lnTo>
                <a:lnTo>
                  <a:pt x="14989" y="9514"/>
                </a:lnTo>
                <a:lnTo>
                  <a:pt x="14746" y="9563"/>
                </a:lnTo>
                <a:lnTo>
                  <a:pt x="14502" y="9660"/>
                </a:lnTo>
                <a:lnTo>
                  <a:pt x="14283" y="9757"/>
                </a:lnTo>
                <a:lnTo>
                  <a:pt x="14064" y="9879"/>
                </a:lnTo>
                <a:lnTo>
                  <a:pt x="14040" y="9903"/>
                </a:lnTo>
                <a:lnTo>
                  <a:pt x="14040" y="9952"/>
                </a:lnTo>
                <a:lnTo>
                  <a:pt x="14064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111" y="9879"/>
                </a:lnTo>
                <a:lnTo>
                  <a:pt x="14989" y="10390"/>
                </a:lnTo>
                <a:lnTo>
                  <a:pt x="14551" y="10463"/>
                </a:lnTo>
                <a:lnTo>
                  <a:pt x="14356" y="10487"/>
                </a:lnTo>
                <a:lnTo>
                  <a:pt x="14186" y="10512"/>
                </a:lnTo>
                <a:lnTo>
                  <a:pt x="14016" y="10560"/>
                </a:lnTo>
                <a:lnTo>
                  <a:pt x="13943" y="10609"/>
                </a:lnTo>
                <a:lnTo>
                  <a:pt x="13870" y="10682"/>
                </a:lnTo>
                <a:lnTo>
                  <a:pt x="13845" y="10731"/>
                </a:lnTo>
                <a:lnTo>
                  <a:pt x="13845" y="10804"/>
                </a:lnTo>
                <a:lnTo>
                  <a:pt x="13894" y="10852"/>
                </a:lnTo>
                <a:lnTo>
                  <a:pt x="13918" y="10901"/>
                </a:lnTo>
                <a:lnTo>
                  <a:pt x="13991" y="10925"/>
                </a:lnTo>
                <a:lnTo>
                  <a:pt x="14089" y="10950"/>
                </a:lnTo>
                <a:lnTo>
                  <a:pt x="14259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502" y="11339"/>
                </a:lnTo>
                <a:lnTo>
                  <a:pt x="14308" y="11315"/>
                </a:lnTo>
                <a:lnTo>
                  <a:pt x="14113" y="11339"/>
                </a:lnTo>
                <a:lnTo>
                  <a:pt x="13918" y="11363"/>
                </a:lnTo>
                <a:lnTo>
                  <a:pt x="13748" y="11436"/>
                </a:lnTo>
                <a:lnTo>
                  <a:pt x="13748" y="11461"/>
                </a:lnTo>
                <a:lnTo>
                  <a:pt x="13748" y="11485"/>
                </a:lnTo>
                <a:lnTo>
                  <a:pt x="13918" y="11558"/>
                </a:lnTo>
                <a:lnTo>
                  <a:pt x="14089" y="11607"/>
                </a:lnTo>
                <a:lnTo>
                  <a:pt x="14454" y="11655"/>
                </a:lnTo>
                <a:lnTo>
                  <a:pt x="14210" y="12069"/>
                </a:lnTo>
                <a:lnTo>
                  <a:pt x="13991" y="12069"/>
                </a:lnTo>
                <a:lnTo>
                  <a:pt x="13748" y="12093"/>
                </a:lnTo>
                <a:lnTo>
                  <a:pt x="13626" y="12069"/>
                </a:lnTo>
                <a:lnTo>
                  <a:pt x="13480" y="12045"/>
                </a:lnTo>
                <a:lnTo>
                  <a:pt x="13359" y="12020"/>
                </a:lnTo>
                <a:lnTo>
                  <a:pt x="13237" y="12020"/>
                </a:lnTo>
                <a:lnTo>
                  <a:pt x="13213" y="12045"/>
                </a:lnTo>
                <a:lnTo>
                  <a:pt x="13188" y="12069"/>
                </a:lnTo>
                <a:lnTo>
                  <a:pt x="13213" y="12166"/>
                </a:lnTo>
                <a:lnTo>
                  <a:pt x="13261" y="12239"/>
                </a:lnTo>
                <a:lnTo>
                  <a:pt x="13334" y="12312"/>
                </a:lnTo>
                <a:lnTo>
                  <a:pt x="13432" y="12361"/>
                </a:lnTo>
                <a:lnTo>
                  <a:pt x="13553" y="12385"/>
                </a:lnTo>
                <a:lnTo>
                  <a:pt x="13675" y="12410"/>
                </a:lnTo>
                <a:lnTo>
                  <a:pt x="13943" y="12434"/>
                </a:lnTo>
                <a:lnTo>
                  <a:pt x="13602" y="12823"/>
                </a:lnTo>
                <a:lnTo>
                  <a:pt x="13091" y="12726"/>
                </a:lnTo>
                <a:lnTo>
                  <a:pt x="12872" y="12677"/>
                </a:lnTo>
                <a:lnTo>
                  <a:pt x="12750" y="12677"/>
                </a:lnTo>
                <a:lnTo>
                  <a:pt x="12629" y="12702"/>
                </a:lnTo>
                <a:lnTo>
                  <a:pt x="12604" y="12726"/>
                </a:lnTo>
                <a:lnTo>
                  <a:pt x="12604" y="12775"/>
                </a:lnTo>
                <a:lnTo>
                  <a:pt x="12629" y="12848"/>
                </a:lnTo>
                <a:lnTo>
                  <a:pt x="12677" y="12921"/>
                </a:lnTo>
                <a:lnTo>
                  <a:pt x="12750" y="12969"/>
                </a:lnTo>
                <a:lnTo>
                  <a:pt x="12848" y="13018"/>
                </a:lnTo>
                <a:lnTo>
                  <a:pt x="13042" y="13115"/>
                </a:lnTo>
                <a:lnTo>
                  <a:pt x="13261" y="13164"/>
                </a:lnTo>
                <a:lnTo>
                  <a:pt x="13115" y="13286"/>
                </a:lnTo>
                <a:lnTo>
                  <a:pt x="13067" y="13286"/>
                </a:lnTo>
                <a:lnTo>
                  <a:pt x="12604" y="13261"/>
                </a:lnTo>
                <a:lnTo>
                  <a:pt x="12361" y="13213"/>
                </a:lnTo>
                <a:lnTo>
                  <a:pt x="12239" y="13188"/>
                </a:lnTo>
                <a:lnTo>
                  <a:pt x="12118" y="13188"/>
                </a:lnTo>
                <a:lnTo>
                  <a:pt x="12045" y="13213"/>
                </a:lnTo>
                <a:lnTo>
                  <a:pt x="11996" y="13261"/>
                </a:lnTo>
                <a:lnTo>
                  <a:pt x="11996" y="13334"/>
                </a:lnTo>
                <a:lnTo>
                  <a:pt x="12020" y="13383"/>
                </a:lnTo>
                <a:lnTo>
                  <a:pt x="12142" y="13505"/>
                </a:lnTo>
                <a:lnTo>
                  <a:pt x="12312" y="13578"/>
                </a:lnTo>
                <a:lnTo>
                  <a:pt x="12483" y="13626"/>
                </a:lnTo>
                <a:lnTo>
                  <a:pt x="12677" y="13651"/>
                </a:lnTo>
                <a:lnTo>
                  <a:pt x="12239" y="13943"/>
                </a:lnTo>
                <a:lnTo>
                  <a:pt x="12166" y="13918"/>
                </a:lnTo>
                <a:lnTo>
                  <a:pt x="11704" y="13821"/>
                </a:lnTo>
                <a:lnTo>
                  <a:pt x="11485" y="13772"/>
                </a:lnTo>
                <a:lnTo>
                  <a:pt x="11266" y="13724"/>
                </a:lnTo>
                <a:lnTo>
                  <a:pt x="11242" y="13748"/>
                </a:lnTo>
                <a:lnTo>
                  <a:pt x="11217" y="13748"/>
                </a:lnTo>
                <a:lnTo>
                  <a:pt x="11217" y="13821"/>
                </a:lnTo>
                <a:lnTo>
                  <a:pt x="11266" y="13894"/>
                </a:lnTo>
                <a:lnTo>
                  <a:pt x="11315" y="13967"/>
                </a:lnTo>
                <a:lnTo>
                  <a:pt x="11461" y="14064"/>
                </a:lnTo>
                <a:lnTo>
                  <a:pt x="11631" y="14137"/>
                </a:lnTo>
                <a:lnTo>
                  <a:pt x="11801" y="14210"/>
                </a:lnTo>
                <a:lnTo>
                  <a:pt x="11461" y="14381"/>
                </a:lnTo>
                <a:lnTo>
                  <a:pt x="11388" y="14332"/>
                </a:lnTo>
                <a:lnTo>
                  <a:pt x="11339" y="14308"/>
                </a:lnTo>
                <a:lnTo>
                  <a:pt x="11193" y="14259"/>
                </a:lnTo>
                <a:lnTo>
                  <a:pt x="10901" y="14235"/>
                </a:lnTo>
                <a:lnTo>
                  <a:pt x="10658" y="14210"/>
                </a:lnTo>
                <a:lnTo>
                  <a:pt x="10512" y="14210"/>
                </a:lnTo>
                <a:lnTo>
                  <a:pt x="10390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415" y="14381"/>
                </a:lnTo>
                <a:lnTo>
                  <a:pt x="10488" y="14478"/>
                </a:lnTo>
                <a:lnTo>
                  <a:pt x="10634" y="14551"/>
                </a:lnTo>
                <a:lnTo>
                  <a:pt x="10731" y="14575"/>
                </a:lnTo>
                <a:lnTo>
                  <a:pt x="10901" y="14624"/>
                </a:lnTo>
                <a:lnTo>
                  <a:pt x="10512" y="14746"/>
                </a:lnTo>
                <a:lnTo>
                  <a:pt x="10317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6" y="14600"/>
                </a:lnTo>
                <a:lnTo>
                  <a:pt x="9709" y="14648"/>
                </a:lnTo>
                <a:lnTo>
                  <a:pt x="9685" y="14673"/>
                </a:lnTo>
                <a:lnTo>
                  <a:pt x="9685" y="14721"/>
                </a:lnTo>
                <a:lnTo>
                  <a:pt x="9733" y="14794"/>
                </a:lnTo>
                <a:lnTo>
                  <a:pt x="9806" y="14843"/>
                </a:lnTo>
                <a:lnTo>
                  <a:pt x="9952" y="14916"/>
                </a:lnTo>
                <a:lnTo>
                  <a:pt x="9636" y="14989"/>
                </a:lnTo>
                <a:lnTo>
                  <a:pt x="9587" y="14940"/>
                </a:lnTo>
                <a:lnTo>
                  <a:pt x="9539" y="14916"/>
                </a:lnTo>
                <a:lnTo>
                  <a:pt x="9441" y="14867"/>
                </a:lnTo>
                <a:lnTo>
                  <a:pt x="9247" y="14843"/>
                </a:lnTo>
                <a:lnTo>
                  <a:pt x="9149" y="14843"/>
                </a:lnTo>
                <a:lnTo>
                  <a:pt x="9052" y="14867"/>
                </a:lnTo>
                <a:lnTo>
                  <a:pt x="9028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3" y="15062"/>
                </a:lnTo>
                <a:lnTo>
                  <a:pt x="9028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521" y="15062"/>
                </a:lnTo>
                <a:lnTo>
                  <a:pt x="6156" y="14989"/>
                </a:lnTo>
                <a:lnTo>
                  <a:pt x="5816" y="14916"/>
                </a:lnTo>
                <a:lnTo>
                  <a:pt x="5475" y="14819"/>
                </a:lnTo>
                <a:lnTo>
                  <a:pt x="5134" y="14697"/>
                </a:lnTo>
                <a:lnTo>
                  <a:pt x="4818" y="14575"/>
                </a:lnTo>
                <a:lnTo>
                  <a:pt x="4477" y="14405"/>
                </a:lnTo>
                <a:lnTo>
                  <a:pt x="4161" y="14259"/>
                </a:lnTo>
                <a:lnTo>
                  <a:pt x="3869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42" y="13456"/>
                </a:lnTo>
                <a:lnTo>
                  <a:pt x="2799" y="13237"/>
                </a:lnTo>
                <a:lnTo>
                  <a:pt x="2555" y="12994"/>
                </a:lnTo>
                <a:lnTo>
                  <a:pt x="2336" y="12775"/>
                </a:lnTo>
                <a:lnTo>
                  <a:pt x="2117" y="12507"/>
                </a:lnTo>
                <a:lnTo>
                  <a:pt x="1923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49" y="10195"/>
                </a:lnTo>
                <a:lnTo>
                  <a:pt x="901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803" y="7397"/>
                </a:lnTo>
                <a:lnTo>
                  <a:pt x="852" y="6862"/>
                </a:lnTo>
                <a:lnTo>
                  <a:pt x="974" y="6351"/>
                </a:lnTo>
                <a:lnTo>
                  <a:pt x="1095" y="5840"/>
                </a:lnTo>
                <a:lnTo>
                  <a:pt x="1290" y="5353"/>
                </a:lnTo>
                <a:lnTo>
                  <a:pt x="1412" y="5061"/>
                </a:lnTo>
                <a:lnTo>
                  <a:pt x="1582" y="4745"/>
                </a:lnTo>
                <a:lnTo>
                  <a:pt x="1777" y="4404"/>
                </a:lnTo>
                <a:lnTo>
                  <a:pt x="2020" y="4064"/>
                </a:lnTo>
                <a:lnTo>
                  <a:pt x="2288" y="3699"/>
                </a:lnTo>
                <a:lnTo>
                  <a:pt x="2580" y="3334"/>
                </a:lnTo>
                <a:lnTo>
                  <a:pt x="2920" y="2944"/>
                </a:lnTo>
                <a:lnTo>
                  <a:pt x="3285" y="2604"/>
                </a:lnTo>
                <a:lnTo>
                  <a:pt x="3674" y="2263"/>
                </a:lnTo>
                <a:lnTo>
                  <a:pt x="4088" y="1922"/>
                </a:lnTo>
                <a:lnTo>
                  <a:pt x="4550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59" y="974"/>
                </a:lnTo>
                <a:lnTo>
                  <a:pt x="6327" y="925"/>
                </a:lnTo>
                <a:lnTo>
                  <a:pt x="6594" y="876"/>
                </a:lnTo>
                <a:lnTo>
                  <a:pt x="6886" y="828"/>
                </a:lnTo>
                <a:lnTo>
                  <a:pt x="7178" y="803"/>
                </a:lnTo>
                <a:lnTo>
                  <a:pt x="7543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2" y="25"/>
                </a:lnTo>
                <a:lnTo>
                  <a:pt x="7397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81" y="146"/>
                </a:lnTo>
                <a:lnTo>
                  <a:pt x="5864" y="219"/>
                </a:lnTo>
                <a:lnTo>
                  <a:pt x="5548" y="317"/>
                </a:lnTo>
                <a:lnTo>
                  <a:pt x="5232" y="438"/>
                </a:lnTo>
                <a:lnTo>
                  <a:pt x="4940" y="560"/>
                </a:lnTo>
                <a:lnTo>
                  <a:pt x="4331" y="876"/>
                </a:lnTo>
                <a:lnTo>
                  <a:pt x="3772" y="1217"/>
                </a:lnTo>
                <a:lnTo>
                  <a:pt x="3236" y="1606"/>
                </a:lnTo>
                <a:lnTo>
                  <a:pt x="2774" y="1995"/>
                </a:lnTo>
                <a:lnTo>
                  <a:pt x="2507" y="2239"/>
                </a:lnTo>
                <a:lnTo>
                  <a:pt x="2263" y="2482"/>
                </a:lnTo>
                <a:lnTo>
                  <a:pt x="2044" y="2725"/>
                </a:lnTo>
                <a:lnTo>
                  <a:pt x="1825" y="2993"/>
                </a:lnTo>
                <a:lnTo>
                  <a:pt x="1655" y="3261"/>
                </a:lnTo>
                <a:lnTo>
                  <a:pt x="1460" y="3528"/>
                </a:lnTo>
                <a:lnTo>
                  <a:pt x="1144" y="4088"/>
                </a:lnTo>
                <a:lnTo>
                  <a:pt x="876" y="4696"/>
                </a:lnTo>
                <a:lnTo>
                  <a:pt x="633" y="5305"/>
                </a:lnTo>
                <a:lnTo>
                  <a:pt x="414" y="5962"/>
                </a:lnTo>
                <a:lnTo>
                  <a:pt x="219" y="6643"/>
                </a:lnTo>
                <a:lnTo>
                  <a:pt x="146" y="7008"/>
                </a:lnTo>
                <a:lnTo>
                  <a:pt x="73" y="7373"/>
                </a:lnTo>
                <a:lnTo>
                  <a:pt x="25" y="7738"/>
                </a:lnTo>
                <a:lnTo>
                  <a:pt x="25" y="8103"/>
                </a:lnTo>
                <a:lnTo>
                  <a:pt x="0" y="8468"/>
                </a:lnTo>
                <a:lnTo>
                  <a:pt x="25" y="8809"/>
                </a:lnTo>
                <a:lnTo>
                  <a:pt x="73" y="9174"/>
                </a:lnTo>
                <a:lnTo>
                  <a:pt x="122" y="9514"/>
                </a:lnTo>
                <a:lnTo>
                  <a:pt x="195" y="9879"/>
                </a:lnTo>
                <a:lnTo>
                  <a:pt x="292" y="10220"/>
                </a:lnTo>
                <a:lnTo>
                  <a:pt x="390" y="10560"/>
                </a:lnTo>
                <a:lnTo>
                  <a:pt x="511" y="10901"/>
                </a:lnTo>
                <a:lnTo>
                  <a:pt x="657" y="11242"/>
                </a:lnTo>
                <a:lnTo>
                  <a:pt x="828" y="11582"/>
                </a:lnTo>
                <a:lnTo>
                  <a:pt x="1168" y="12264"/>
                </a:lnTo>
                <a:lnTo>
                  <a:pt x="1412" y="12629"/>
                </a:lnTo>
                <a:lnTo>
                  <a:pt x="1655" y="12994"/>
                </a:lnTo>
                <a:lnTo>
                  <a:pt x="1898" y="13334"/>
                </a:lnTo>
                <a:lnTo>
                  <a:pt x="2166" y="13651"/>
                </a:lnTo>
                <a:lnTo>
                  <a:pt x="2458" y="13943"/>
                </a:lnTo>
                <a:lnTo>
                  <a:pt x="2750" y="14235"/>
                </a:lnTo>
                <a:lnTo>
                  <a:pt x="3066" y="14502"/>
                </a:lnTo>
                <a:lnTo>
                  <a:pt x="3382" y="14746"/>
                </a:lnTo>
                <a:lnTo>
                  <a:pt x="3723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818" y="15500"/>
                </a:lnTo>
                <a:lnTo>
                  <a:pt x="5207" y="15622"/>
                </a:lnTo>
                <a:lnTo>
                  <a:pt x="5597" y="15743"/>
                </a:lnTo>
                <a:lnTo>
                  <a:pt x="6010" y="15816"/>
                </a:lnTo>
                <a:lnTo>
                  <a:pt x="6448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76" y="15914"/>
                </a:lnTo>
                <a:lnTo>
                  <a:pt x="8590" y="15889"/>
                </a:lnTo>
                <a:lnTo>
                  <a:pt x="9028" y="15841"/>
                </a:lnTo>
                <a:lnTo>
                  <a:pt x="9441" y="15768"/>
                </a:lnTo>
                <a:lnTo>
                  <a:pt x="9855" y="15670"/>
                </a:lnTo>
                <a:lnTo>
                  <a:pt x="10269" y="15573"/>
                </a:lnTo>
                <a:lnTo>
                  <a:pt x="10682" y="15451"/>
                </a:lnTo>
                <a:lnTo>
                  <a:pt x="11071" y="15305"/>
                </a:lnTo>
                <a:lnTo>
                  <a:pt x="11461" y="15135"/>
                </a:lnTo>
                <a:lnTo>
                  <a:pt x="11850" y="14940"/>
                </a:lnTo>
                <a:lnTo>
                  <a:pt x="12215" y="14721"/>
                </a:lnTo>
                <a:lnTo>
                  <a:pt x="12580" y="14478"/>
                </a:lnTo>
                <a:lnTo>
                  <a:pt x="12945" y="14235"/>
                </a:lnTo>
                <a:lnTo>
                  <a:pt x="13286" y="13943"/>
                </a:lnTo>
                <a:lnTo>
                  <a:pt x="13602" y="13651"/>
                </a:lnTo>
                <a:lnTo>
                  <a:pt x="13918" y="13334"/>
                </a:lnTo>
                <a:lnTo>
                  <a:pt x="14186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59" y="11582"/>
                </a:lnTo>
                <a:lnTo>
                  <a:pt x="15159" y="11534"/>
                </a:lnTo>
                <a:lnTo>
                  <a:pt x="15354" y="11096"/>
                </a:lnTo>
                <a:lnTo>
                  <a:pt x="15524" y="10658"/>
                </a:lnTo>
                <a:lnTo>
                  <a:pt x="15646" y="10195"/>
                </a:lnTo>
                <a:lnTo>
                  <a:pt x="15743" y="9733"/>
                </a:lnTo>
                <a:lnTo>
                  <a:pt x="15768" y="9709"/>
                </a:lnTo>
                <a:lnTo>
                  <a:pt x="15792" y="9684"/>
                </a:lnTo>
                <a:lnTo>
                  <a:pt x="15792" y="9636"/>
                </a:lnTo>
                <a:lnTo>
                  <a:pt x="15792" y="9611"/>
                </a:lnTo>
                <a:lnTo>
                  <a:pt x="15768" y="9563"/>
                </a:lnTo>
                <a:lnTo>
                  <a:pt x="15816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41" y="7957"/>
                </a:lnTo>
                <a:lnTo>
                  <a:pt x="15743" y="7105"/>
                </a:lnTo>
                <a:lnTo>
                  <a:pt x="15695" y="6667"/>
                </a:lnTo>
                <a:lnTo>
                  <a:pt x="15622" y="6254"/>
                </a:lnTo>
                <a:lnTo>
                  <a:pt x="15524" y="5840"/>
                </a:lnTo>
                <a:lnTo>
                  <a:pt x="15427" y="5426"/>
                </a:lnTo>
                <a:lnTo>
                  <a:pt x="15305" y="5013"/>
                </a:lnTo>
                <a:lnTo>
                  <a:pt x="15159" y="4623"/>
                </a:lnTo>
                <a:lnTo>
                  <a:pt x="15013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4" y="2458"/>
                </a:lnTo>
                <a:lnTo>
                  <a:pt x="13602" y="2141"/>
                </a:lnTo>
                <a:lnTo>
                  <a:pt x="13286" y="1849"/>
                </a:lnTo>
                <a:lnTo>
                  <a:pt x="12994" y="1582"/>
                </a:lnTo>
                <a:lnTo>
                  <a:pt x="12653" y="1363"/>
                </a:lnTo>
                <a:lnTo>
                  <a:pt x="12312" y="1144"/>
                </a:lnTo>
                <a:lnTo>
                  <a:pt x="11972" y="949"/>
                </a:lnTo>
                <a:lnTo>
                  <a:pt x="11607" y="779"/>
                </a:lnTo>
                <a:lnTo>
                  <a:pt x="11242" y="609"/>
                </a:lnTo>
                <a:lnTo>
                  <a:pt x="10853" y="487"/>
                </a:lnTo>
                <a:lnTo>
                  <a:pt x="10488" y="365"/>
                </a:lnTo>
                <a:lnTo>
                  <a:pt x="10123" y="268"/>
                </a:lnTo>
                <a:lnTo>
                  <a:pt x="9733" y="171"/>
                </a:lnTo>
                <a:lnTo>
                  <a:pt x="9344" y="98"/>
                </a:lnTo>
                <a:lnTo>
                  <a:pt x="8955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" name="Google Shape;624;p48"/>
          <p:cNvSpPr/>
          <p:nvPr/>
        </p:nvSpPr>
        <p:spPr>
          <a:xfrm>
            <a:off x="5556583" y="2198279"/>
            <a:ext cx="267861" cy="269910"/>
          </a:xfrm>
          <a:custGeom>
            <a:avLst/>
            <a:gdLst/>
            <a:ahLst/>
            <a:cxnLst/>
            <a:rect l="l" t="t" r="r" b="b"/>
            <a:pathLst>
              <a:path w="15817" h="15938" extrusionOk="0">
                <a:moveTo>
                  <a:pt x="4745" y="7470"/>
                </a:moveTo>
                <a:lnTo>
                  <a:pt x="4818" y="7495"/>
                </a:lnTo>
                <a:lnTo>
                  <a:pt x="4891" y="7543"/>
                </a:lnTo>
                <a:lnTo>
                  <a:pt x="4940" y="7616"/>
                </a:lnTo>
                <a:lnTo>
                  <a:pt x="4964" y="7714"/>
                </a:lnTo>
                <a:lnTo>
                  <a:pt x="4964" y="7787"/>
                </a:lnTo>
                <a:lnTo>
                  <a:pt x="4940" y="7908"/>
                </a:lnTo>
                <a:lnTo>
                  <a:pt x="4867" y="7981"/>
                </a:lnTo>
                <a:lnTo>
                  <a:pt x="4794" y="8054"/>
                </a:lnTo>
                <a:lnTo>
                  <a:pt x="4672" y="8079"/>
                </a:lnTo>
                <a:lnTo>
                  <a:pt x="4551" y="8054"/>
                </a:lnTo>
                <a:lnTo>
                  <a:pt x="4478" y="7981"/>
                </a:lnTo>
                <a:lnTo>
                  <a:pt x="4405" y="7908"/>
                </a:lnTo>
                <a:lnTo>
                  <a:pt x="4380" y="7787"/>
                </a:lnTo>
                <a:lnTo>
                  <a:pt x="4405" y="7665"/>
                </a:lnTo>
                <a:lnTo>
                  <a:pt x="4478" y="7543"/>
                </a:lnTo>
                <a:lnTo>
                  <a:pt x="4551" y="7495"/>
                </a:lnTo>
                <a:lnTo>
                  <a:pt x="4648" y="7470"/>
                </a:lnTo>
                <a:close/>
                <a:moveTo>
                  <a:pt x="11120" y="7470"/>
                </a:moveTo>
                <a:lnTo>
                  <a:pt x="11193" y="7495"/>
                </a:lnTo>
                <a:lnTo>
                  <a:pt x="11266" y="7543"/>
                </a:lnTo>
                <a:lnTo>
                  <a:pt x="11315" y="7616"/>
                </a:lnTo>
                <a:lnTo>
                  <a:pt x="11339" y="7714"/>
                </a:lnTo>
                <a:lnTo>
                  <a:pt x="11339" y="7787"/>
                </a:lnTo>
                <a:lnTo>
                  <a:pt x="11315" y="7908"/>
                </a:lnTo>
                <a:lnTo>
                  <a:pt x="11242" y="7981"/>
                </a:lnTo>
                <a:lnTo>
                  <a:pt x="11169" y="8054"/>
                </a:lnTo>
                <a:lnTo>
                  <a:pt x="11047" y="8079"/>
                </a:lnTo>
                <a:lnTo>
                  <a:pt x="10926" y="8054"/>
                </a:lnTo>
                <a:lnTo>
                  <a:pt x="10853" y="7981"/>
                </a:lnTo>
                <a:lnTo>
                  <a:pt x="10780" y="7908"/>
                </a:lnTo>
                <a:lnTo>
                  <a:pt x="10755" y="7787"/>
                </a:lnTo>
                <a:lnTo>
                  <a:pt x="10780" y="7665"/>
                </a:lnTo>
                <a:lnTo>
                  <a:pt x="10853" y="7543"/>
                </a:lnTo>
                <a:lnTo>
                  <a:pt x="10926" y="7495"/>
                </a:lnTo>
                <a:lnTo>
                  <a:pt x="11023" y="7470"/>
                </a:lnTo>
                <a:close/>
                <a:moveTo>
                  <a:pt x="4721" y="7081"/>
                </a:moveTo>
                <a:lnTo>
                  <a:pt x="4551" y="7105"/>
                </a:lnTo>
                <a:lnTo>
                  <a:pt x="4380" y="7178"/>
                </a:lnTo>
                <a:lnTo>
                  <a:pt x="4259" y="7300"/>
                </a:lnTo>
                <a:lnTo>
                  <a:pt x="4137" y="7446"/>
                </a:lnTo>
                <a:lnTo>
                  <a:pt x="4064" y="7568"/>
                </a:lnTo>
                <a:lnTo>
                  <a:pt x="4015" y="7714"/>
                </a:lnTo>
                <a:lnTo>
                  <a:pt x="3967" y="7835"/>
                </a:lnTo>
                <a:lnTo>
                  <a:pt x="3967" y="7981"/>
                </a:lnTo>
                <a:lnTo>
                  <a:pt x="3918" y="8225"/>
                </a:lnTo>
                <a:lnTo>
                  <a:pt x="3918" y="8395"/>
                </a:lnTo>
                <a:lnTo>
                  <a:pt x="3967" y="8565"/>
                </a:lnTo>
                <a:lnTo>
                  <a:pt x="4015" y="8711"/>
                </a:lnTo>
                <a:lnTo>
                  <a:pt x="4113" y="8833"/>
                </a:lnTo>
                <a:lnTo>
                  <a:pt x="4210" y="8955"/>
                </a:lnTo>
                <a:lnTo>
                  <a:pt x="4332" y="9028"/>
                </a:lnTo>
                <a:lnTo>
                  <a:pt x="4478" y="9101"/>
                </a:lnTo>
                <a:lnTo>
                  <a:pt x="4648" y="9149"/>
                </a:lnTo>
                <a:lnTo>
                  <a:pt x="4843" y="9174"/>
                </a:lnTo>
                <a:lnTo>
                  <a:pt x="5013" y="9149"/>
                </a:lnTo>
                <a:lnTo>
                  <a:pt x="5183" y="9101"/>
                </a:lnTo>
                <a:lnTo>
                  <a:pt x="5329" y="9028"/>
                </a:lnTo>
                <a:lnTo>
                  <a:pt x="5451" y="8930"/>
                </a:lnTo>
                <a:lnTo>
                  <a:pt x="5573" y="8809"/>
                </a:lnTo>
                <a:lnTo>
                  <a:pt x="5670" y="8663"/>
                </a:lnTo>
                <a:lnTo>
                  <a:pt x="5743" y="8517"/>
                </a:lnTo>
                <a:lnTo>
                  <a:pt x="5792" y="8346"/>
                </a:lnTo>
                <a:lnTo>
                  <a:pt x="5816" y="8176"/>
                </a:lnTo>
                <a:lnTo>
                  <a:pt x="5792" y="8006"/>
                </a:lnTo>
                <a:lnTo>
                  <a:pt x="5767" y="7835"/>
                </a:lnTo>
                <a:lnTo>
                  <a:pt x="5719" y="7689"/>
                </a:lnTo>
                <a:lnTo>
                  <a:pt x="5646" y="7519"/>
                </a:lnTo>
                <a:lnTo>
                  <a:pt x="5524" y="7397"/>
                </a:lnTo>
                <a:lnTo>
                  <a:pt x="5378" y="7251"/>
                </a:lnTo>
                <a:lnTo>
                  <a:pt x="5232" y="7154"/>
                </a:lnTo>
                <a:lnTo>
                  <a:pt x="5062" y="7105"/>
                </a:lnTo>
                <a:lnTo>
                  <a:pt x="4891" y="7081"/>
                </a:lnTo>
                <a:close/>
                <a:moveTo>
                  <a:pt x="11096" y="7081"/>
                </a:moveTo>
                <a:lnTo>
                  <a:pt x="10926" y="7105"/>
                </a:lnTo>
                <a:lnTo>
                  <a:pt x="10755" y="7178"/>
                </a:lnTo>
                <a:lnTo>
                  <a:pt x="10634" y="7300"/>
                </a:lnTo>
                <a:lnTo>
                  <a:pt x="10512" y="7446"/>
                </a:lnTo>
                <a:lnTo>
                  <a:pt x="10439" y="7568"/>
                </a:lnTo>
                <a:lnTo>
                  <a:pt x="10390" y="7714"/>
                </a:lnTo>
                <a:lnTo>
                  <a:pt x="10342" y="7835"/>
                </a:lnTo>
                <a:lnTo>
                  <a:pt x="10342" y="7981"/>
                </a:lnTo>
                <a:lnTo>
                  <a:pt x="10293" y="8225"/>
                </a:lnTo>
                <a:lnTo>
                  <a:pt x="10293" y="8395"/>
                </a:lnTo>
                <a:lnTo>
                  <a:pt x="10342" y="8565"/>
                </a:lnTo>
                <a:lnTo>
                  <a:pt x="10390" y="8711"/>
                </a:lnTo>
                <a:lnTo>
                  <a:pt x="10488" y="8833"/>
                </a:lnTo>
                <a:lnTo>
                  <a:pt x="10585" y="8955"/>
                </a:lnTo>
                <a:lnTo>
                  <a:pt x="10707" y="9028"/>
                </a:lnTo>
                <a:lnTo>
                  <a:pt x="10853" y="9101"/>
                </a:lnTo>
                <a:lnTo>
                  <a:pt x="11023" y="9149"/>
                </a:lnTo>
                <a:lnTo>
                  <a:pt x="11218" y="9174"/>
                </a:lnTo>
                <a:lnTo>
                  <a:pt x="11388" y="9149"/>
                </a:lnTo>
                <a:lnTo>
                  <a:pt x="11558" y="9101"/>
                </a:lnTo>
                <a:lnTo>
                  <a:pt x="11704" y="9028"/>
                </a:lnTo>
                <a:lnTo>
                  <a:pt x="11826" y="8930"/>
                </a:lnTo>
                <a:lnTo>
                  <a:pt x="11948" y="8809"/>
                </a:lnTo>
                <a:lnTo>
                  <a:pt x="12045" y="8663"/>
                </a:lnTo>
                <a:lnTo>
                  <a:pt x="12118" y="8517"/>
                </a:lnTo>
                <a:lnTo>
                  <a:pt x="12167" y="8346"/>
                </a:lnTo>
                <a:lnTo>
                  <a:pt x="12191" y="8176"/>
                </a:lnTo>
                <a:lnTo>
                  <a:pt x="12167" y="8006"/>
                </a:lnTo>
                <a:lnTo>
                  <a:pt x="12142" y="7835"/>
                </a:lnTo>
                <a:lnTo>
                  <a:pt x="12094" y="7689"/>
                </a:lnTo>
                <a:lnTo>
                  <a:pt x="12021" y="7519"/>
                </a:lnTo>
                <a:lnTo>
                  <a:pt x="11899" y="7397"/>
                </a:lnTo>
                <a:lnTo>
                  <a:pt x="11753" y="7251"/>
                </a:lnTo>
                <a:lnTo>
                  <a:pt x="11607" y="7154"/>
                </a:lnTo>
                <a:lnTo>
                  <a:pt x="11437" y="7105"/>
                </a:lnTo>
                <a:lnTo>
                  <a:pt x="11266" y="7081"/>
                </a:lnTo>
                <a:close/>
                <a:moveTo>
                  <a:pt x="11607" y="10731"/>
                </a:moveTo>
                <a:lnTo>
                  <a:pt x="11120" y="10877"/>
                </a:lnTo>
                <a:lnTo>
                  <a:pt x="10658" y="11047"/>
                </a:lnTo>
                <a:lnTo>
                  <a:pt x="9733" y="11412"/>
                </a:lnTo>
                <a:lnTo>
                  <a:pt x="9247" y="11558"/>
                </a:lnTo>
                <a:lnTo>
                  <a:pt x="8784" y="11704"/>
                </a:lnTo>
                <a:lnTo>
                  <a:pt x="7811" y="11972"/>
                </a:lnTo>
                <a:lnTo>
                  <a:pt x="7738" y="11996"/>
                </a:lnTo>
                <a:lnTo>
                  <a:pt x="7690" y="12045"/>
                </a:lnTo>
                <a:lnTo>
                  <a:pt x="7665" y="12118"/>
                </a:lnTo>
                <a:lnTo>
                  <a:pt x="7641" y="12166"/>
                </a:lnTo>
                <a:lnTo>
                  <a:pt x="7665" y="12239"/>
                </a:lnTo>
                <a:lnTo>
                  <a:pt x="7690" y="12312"/>
                </a:lnTo>
                <a:lnTo>
                  <a:pt x="7738" y="12361"/>
                </a:lnTo>
                <a:lnTo>
                  <a:pt x="7811" y="12410"/>
                </a:lnTo>
                <a:lnTo>
                  <a:pt x="7909" y="12434"/>
                </a:lnTo>
                <a:lnTo>
                  <a:pt x="8030" y="12458"/>
                </a:lnTo>
                <a:lnTo>
                  <a:pt x="8249" y="12458"/>
                </a:lnTo>
                <a:lnTo>
                  <a:pt x="8492" y="12434"/>
                </a:lnTo>
                <a:lnTo>
                  <a:pt x="8760" y="12361"/>
                </a:lnTo>
                <a:lnTo>
                  <a:pt x="9247" y="12191"/>
                </a:lnTo>
                <a:lnTo>
                  <a:pt x="9660" y="12045"/>
                </a:lnTo>
                <a:lnTo>
                  <a:pt x="10731" y="11680"/>
                </a:lnTo>
                <a:lnTo>
                  <a:pt x="11753" y="11290"/>
                </a:lnTo>
                <a:lnTo>
                  <a:pt x="11875" y="11217"/>
                </a:lnTo>
                <a:lnTo>
                  <a:pt x="11923" y="11144"/>
                </a:lnTo>
                <a:lnTo>
                  <a:pt x="11948" y="11023"/>
                </a:lnTo>
                <a:lnTo>
                  <a:pt x="11948" y="10925"/>
                </a:lnTo>
                <a:lnTo>
                  <a:pt x="11899" y="10828"/>
                </a:lnTo>
                <a:lnTo>
                  <a:pt x="11826" y="10755"/>
                </a:lnTo>
                <a:lnTo>
                  <a:pt x="11729" y="10731"/>
                </a:lnTo>
                <a:close/>
                <a:moveTo>
                  <a:pt x="8492" y="682"/>
                </a:moveTo>
                <a:lnTo>
                  <a:pt x="8638" y="706"/>
                </a:lnTo>
                <a:lnTo>
                  <a:pt x="9101" y="755"/>
                </a:lnTo>
                <a:lnTo>
                  <a:pt x="9539" y="803"/>
                </a:lnTo>
                <a:lnTo>
                  <a:pt x="9977" y="901"/>
                </a:lnTo>
                <a:lnTo>
                  <a:pt x="10415" y="1022"/>
                </a:lnTo>
                <a:lnTo>
                  <a:pt x="10755" y="1120"/>
                </a:lnTo>
                <a:lnTo>
                  <a:pt x="11096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02" y="1825"/>
                </a:lnTo>
                <a:lnTo>
                  <a:pt x="11875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6" y="1752"/>
                </a:lnTo>
                <a:lnTo>
                  <a:pt x="11996" y="1728"/>
                </a:lnTo>
                <a:lnTo>
                  <a:pt x="12021" y="1728"/>
                </a:lnTo>
                <a:lnTo>
                  <a:pt x="12118" y="1801"/>
                </a:lnTo>
                <a:lnTo>
                  <a:pt x="12094" y="1874"/>
                </a:lnTo>
                <a:lnTo>
                  <a:pt x="12069" y="1947"/>
                </a:lnTo>
                <a:lnTo>
                  <a:pt x="12094" y="1995"/>
                </a:lnTo>
                <a:lnTo>
                  <a:pt x="12118" y="2020"/>
                </a:lnTo>
                <a:lnTo>
                  <a:pt x="12167" y="2044"/>
                </a:lnTo>
                <a:lnTo>
                  <a:pt x="12215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483" y="2336"/>
                </a:lnTo>
                <a:lnTo>
                  <a:pt x="12507" y="2385"/>
                </a:lnTo>
                <a:lnTo>
                  <a:pt x="12532" y="2409"/>
                </a:lnTo>
                <a:lnTo>
                  <a:pt x="12580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26" y="2287"/>
                </a:lnTo>
                <a:lnTo>
                  <a:pt x="12775" y="2239"/>
                </a:lnTo>
                <a:lnTo>
                  <a:pt x="12945" y="2409"/>
                </a:lnTo>
                <a:lnTo>
                  <a:pt x="12872" y="2531"/>
                </a:lnTo>
                <a:lnTo>
                  <a:pt x="12824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48" y="2750"/>
                </a:lnTo>
                <a:lnTo>
                  <a:pt x="12897" y="2774"/>
                </a:lnTo>
                <a:lnTo>
                  <a:pt x="12945" y="2774"/>
                </a:lnTo>
                <a:lnTo>
                  <a:pt x="13067" y="2701"/>
                </a:lnTo>
                <a:lnTo>
                  <a:pt x="13164" y="2604"/>
                </a:lnTo>
                <a:lnTo>
                  <a:pt x="13286" y="2725"/>
                </a:lnTo>
                <a:lnTo>
                  <a:pt x="13383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64" y="3163"/>
                </a:lnTo>
                <a:lnTo>
                  <a:pt x="13164" y="3236"/>
                </a:lnTo>
                <a:lnTo>
                  <a:pt x="13189" y="3285"/>
                </a:lnTo>
                <a:lnTo>
                  <a:pt x="13213" y="3309"/>
                </a:lnTo>
                <a:lnTo>
                  <a:pt x="13310" y="3285"/>
                </a:lnTo>
                <a:lnTo>
                  <a:pt x="13408" y="3236"/>
                </a:lnTo>
                <a:lnTo>
                  <a:pt x="13529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5" y="3407"/>
                </a:lnTo>
                <a:lnTo>
                  <a:pt x="13554" y="3504"/>
                </a:lnTo>
                <a:lnTo>
                  <a:pt x="13481" y="3577"/>
                </a:lnTo>
                <a:lnTo>
                  <a:pt x="13456" y="3650"/>
                </a:lnTo>
                <a:lnTo>
                  <a:pt x="13456" y="3699"/>
                </a:lnTo>
                <a:lnTo>
                  <a:pt x="13505" y="3723"/>
                </a:lnTo>
                <a:lnTo>
                  <a:pt x="13602" y="3747"/>
                </a:lnTo>
                <a:lnTo>
                  <a:pt x="13675" y="3723"/>
                </a:lnTo>
                <a:lnTo>
                  <a:pt x="13773" y="3674"/>
                </a:lnTo>
                <a:lnTo>
                  <a:pt x="13846" y="3626"/>
                </a:lnTo>
                <a:lnTo>
                  <a:pt x="13943" y="3577"/>
                </a:lnTo>
                <a:lnTo>
                  <a:pt x="14138" y="3918"/>
                </a:lnTo>
                <a:lnTo>
                  <a:pt x="14040" y="3991"/>
                </a:lnTo>
                <a:lnTo>
                  <a:pt x="13846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00" y="4380"/>
                </a:lnTo>
                <a:lnTo>
                  <a:pt x="13821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186" y="4842"/>
                </a:lnTo>
                <a:lnTo>
                  <a:pt x="14065" y="4940"/>
                </a:lnTo>
                <a:lnTo>
                  <a:pt x="13943" y="5061"/>
                </a:lnTo>
                <a:lnTo>
                  <a:pt x="13919" y="5134"/>
                </a:lnTo>
                <a:lnTo>
                  <a:pt x="13894" y="5207"/>
                </a:lnTo>
                <a:lnTo>
                  <a:pt x="13894" y="5256"/>
                </a:lnTo>
                <a:lnTo>
                  <a:pt x="13919" y="5280"/>
                </a:lnTo>
                <a:lnTo>
                  <a:pt x="13943" y="5305"/>
                </a:lnTo>
                <a:lnTo>
                  <a:pt x="13992" y="5305"/>
                </a:lnTo>
                <a:lnTo>
                  <a:pt x="14113" y="5256"/>
                </a:lnTo>
                <a:lnTo>
                  <a:pt x="14235" y="5183"/>
                </a:lnTo>
                <a:lnTo>
                  <a:pt x="14527" y="5037"/>
                </a:lnTo>
                <a:lnTo>
                  <a:pt x="14600" y="5013"/>
                </a:lnTo>
                <a:lnTo>
                  <a:pt x="14746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57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16" y="6740"/>
                </a:lnTo>
                <a:lnTo>
                  <a:pt x="13992" y="6789"/>
                </a:lnTo>
                <a:lnTo>
                  <a:pt x="13967" y="6813"/>
                </a:lnTo>
                <a:lnTo>
                  <a:pt x="13992" y="6862"/>
                </a:lnTo>
                <a:lnTo>
                  <a:pt x="14040" y="6886"/>
                </a:lnTo>
                <a:lnTo>
                  <a:pt x="14235" y="6886"/>
                </a:lnTo>
                <a:lnTo>
                  <a:pt x="14405" y="6862"/>
                </a:lnTo>
                <a:lnTo>
                  <a:pt x="14770" y="6813"/>
                </a:lnTo>
                <a:lnTo>
                  <a:pt x="15014" y="6740"/>
                </a:lnTo>
                <a:lnTo>
                  <a:pt x="15087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16" y="7592"/>
                </a:lnTo>
                <a:lnTo>
                  <a:pt x="14040" y="7665"/>
                </a:lnTo>
                <a:lnTo>
                  <a:pt x="14065" y="7714"/>
                </a:lnTo>
                <a:lnTo>
                  <a:pt x="14138" y="7738"/>
                </a:lnTo>
                <a:lnTo>
                  <a:pt x="14332" y="7714"/>
                </a:lnTo>
                <a:lnTo>
                  <a:pt x="14527" y="7665"/>
                </a:lnTo>
                <a:lnTo>
                  <a:pt x="14916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57" y="8079"/>
                </a:lnTo>
                <a:lnTo>
                  <a:pt x="14235" y="8103"/>
                </a:lnTo>
                <a:lnTo>
                  <a:pt x="14113" y="8152"/>
                </a:lnTo>
                <a:lnTo>
                  <a:pt x="14016" y="8200"/>
                </a:lnTo>
                <a:lnTo>
                  <a:pt x="13919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19" y="8395"/>
                </a:lnTo>
                <a:lnTo>
                  <a:pt x="13943" y="8395"/>
                </a:lnTo>
                <a:lnTo>
                  <a:pt x="14065" y="8419"/>
                </a:lnTo>
                <a:lnTo>
                  <a:pt x="14211" y="8444"/>
                </a:lnTo>
                <a:lnTo>
                  <a:pt x="14454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7" y="8979"/>
                </a:lnTo>
                <a:lnTo>
                  <a:pt x="13870" y="9028"/>
                </a:lnTo>
                <a:lnTo>
                  <a:pt x="13846" y="9052"/>
                </a:lnTo>
                <a:lnTo>
                  <a:pt x="13870" y="9076"/>
                </a:lnTo>
                <a:lnTo>
                  <a:pt x="13967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478" y="9660"/>
                </a:lnTo>
                <a:lnTo>
                  <a:pt x="14259" y="9757"/>
                </a:lnTo>
                <a:lnTo>
                  <a:pt x="14040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0" y="9976"/>
                </a:lnTo>
                <a:lnTo>
                  <a:pt x="14065" y="9976"/>
                </a:lnTo>
                <a:lnTo>
                  <a:pt x="14284" y="10001"/>
                </a:lnTo>
                <a:lnTo>
                  <a:pt x="14503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65" y="10390"/>
                </a:lnTo>
                <a:lnTo>
                  <a:pt x="14527" y="10463"/>
                </a:lnTo>
                <a:lnTo>
                  <a:pt x="14332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46" y="10682"/>
                </a:lnTo>
                <a:lnTo>
                  <a:pt x="13821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894" y="10901"/>
                </a:lnTo>
                <a:lnTo>
                  <a:pt x="13967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576" y="10901"/>
                </a:lnTo>
                <a:lnTo>
                  <a:pt x="14795" y="10877"/>
                </a:lnTo>
                <a:lnTo>
                  <a:pt x="14795" y="10877"/>
                </a:lnTo>
                <a:lnTo>
                  <a:pt x="14600" y="11339"/>
                </a:lnTo>
                <a:lnTo>
                  <a:pt x="14478" y="11339"/>
                </a:lnTo>
                <a:lnTo>
                  <a:pt x="14284" y="11315"/>
                </a:lnTo>
                <a:lnTo>
                  <a:pt x="14089" y="11339"/>
                </a:lnTo>
                <a:lnTo>
                  <a:pt x="13919" y="11363"/>
                </a:lnTo>
                <a:lnTo>
                  <a:pt x="13724" y="11436"/>
                </a:lnTo>
                <a:lnTo>
                  <a:pt x="13724" y="11461"/>
                </a:lnTo>
                <a:lnTo>
                  <a:pt x="13724" y="11485"/>
                </a:lnTo>
                <a:lnTo>
                  <a:pt x="13894" y="11558"/>
                </a:lnTo>
                <a:lnTo>
                  <a:pt x="14065" y="11607"/>
                </a:lnTo>
                <a:lnTo>
                  <a:pt x="14430" y="11655"/>
                </a:lnTo>
                <a:lnTo>
                  <a:pt x="14186" y="12069"/>
                </a:lnTo>
                <a:lnTo>
                  <a:pt x="13967" y="12069"/>
                </a:lnTo>
                <a:lnTo>
                  <a:pt x="13724" y="12093"/>
                </a:lnTo>
                <a:lnTo>
                  <a:pt x="13602" y="12069"/>
                </a:lnTo>
                <a:lnTo>
                  <a:pt x="13456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64" y="12069"/>
                </a:lnTo>
                <a:lnTo>
                  <a:pt x="13189" y="12166"/>
                </a:lnTo>
                <a:lnTo>
                  <a:pt x="13237" y="12239"/>
                </a:lnTo>
                <a:lnTo>
                  <a:pt x="13310" y="12312"/>
                </a:lnTo>
                <a:lnTo>
                  <a:pt x="13408" y="12361"/>
                </a:lnTo>
                <a:lnTo>
                  <a:pt x="13529" y="12385"/>
                </a:lnTo>
                <a:lnTo>
                  <a:pt x="13651" y="12410"/>
                </a:lnTo>
                <a:lnTo>
                  <a:pt x="13919" y="12434"/>
                </a:lnTo>
                <a:lnTo>
                  <a:pt x="13578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6" y="12677"/>
                </a:lnTo>
                <a:lnTo>
                  <a:pt x="12605" y="12702"/>
                </a:lnTo>
                <a:lnTo>
                  <a:pt x="12605" y="12726"/>
                </a:lnTo>
                <a:lnTo>
                  <a:pt x="12580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26" y="12969"/>
                </a:lnTo>
                <a:lnTo>
                  <a:pt x="12824" y="13018"/>
                </a:lnTo>
                <a:lnTo>
                  <a:pt x="13018" y="13115"/>
                </a:lnTo>
                <a:lnTo>
                  <a:pt x="13237" y="13164"/>
                </a:lnTo>
                <a:lnTo>
                  <a:pt x="13091" y="13286"/>
                </a:lnTo>
                <a:lnTo>
                  <a:pt x="13043" y="13286"/>
                </a:lnTo>
                <a:lnTo>
                  <a:pt x="12580" y="13261"/>
                </a:lnTo>
                <a:lnTo>
                  <a:pt x="12337" y="13213"/>
                </a:lnTo>
                <a:lnTo>
                  <a:pt x="12215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72" y="13261"/>
                </a:lnTo>
                <a:lnTo>
                  <a:pt x="11972" y="13334"/>
                </a:lnTo>
                <a:lnTo>
                  <a:pt x="11996" y="13383"/>
                </a:lnTo>
                <a:lnTo>
                  <a:pt x="12142" y="13505"/>
                </a:lnTo>
                <a:lnTo>
                  <a:pt x="12288" y="13578"/>
                </a:lnTo>
                <a:lnTo>
                  <a:pt x="12459" y="13626"/>
                </a:lnTo>
                <a:lnTo>
                  <a:pt x="12653" y="13651"/>
                </a:lnTo>
                <a:lnTo>
                  <a:pt x="12215" y="13943"/>
                </a:lnTo>
                <a:lnTo>
                  <a:pt x="12142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42" y="13724"/>
                </a:lnTo>
                <a:lnTo>
                  <a:pt x="11218" y="13748"/>
                </a:lnTo>
                <a:lnTo>
                  <a:pt x="11193" y="13748"/>
                </a:lnTo>
                <a:lnTo>
                  <a:pt x="11193" y="13821"/>
                </a:lnTo>
                <a:lnTo>
                  <a:pt x="11242" y="13894"/>
                </a:lnTo>
                <a:lnTo>
                  <a:pt x="11291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777" y="14210"/>
                </a:lnTo>
                <a:lnTo>
                  <a:pt x="11437" y="14381"/>
                </a:lnTo>
                <a:lnTo>
                  <a:pt x="11364" y="14332"/>
                </a:lnTo>
                <a:lnTo>
                  <a:pt x="11315" y="14308"/>
                </a:lnTo>
                <a:lnTo>
                  <a:pt x="11169" y="14259"/>
                </a:lnTo>
                <a:lnTo>
                  <a:pt x="10877" y="14235"/>
                </a:lnTo>
                <a:lnTo>
                  <a:pt x="10634" y="14210"/>
                </a:lnTo>
                <a:lnTo>
                  <a:pt x="10488" y="14210"/>
                </a:lnTo>
                <a:lnTo>
                  <a:pt x="10366" y="14235"/>
                </a:lnTo>
                <a:lnTo>
                  <a:pt x="10342" y="14283"/>
                </a:lnTo>
                <a:lnTo>
                  <a:pt x="10366" y="14332"/>
                </a:lnTo>
                <a:lnTo>
                  <a:pt x="10390" y="14381"/>
                </a:lnTo>
                <a:lnTo>
                  <a:pt x="10488" y="14478"/>
                </a:lnTo>
                <a:lnTo>
                  <a:pt x="10609" y="14551"/>
                </a:lnTo>
                <a:lnTo>
                  <a:pt x="10707" y="14575"/>
                </a:lnTo>
                <a:lnTo>
                  <a:pt x="10877" y="14624"/>
                </a:lnTo>
                <a:lnTo>
                  <a:pt x="10488" y="14746"/>
                </a:lnTo>
                <a:lnTo>
                  <a:pt x="10293" y="14673"/>
                </a:lnTo>
                <a:lnTo>
                  <a:pt x="10098" y="14624"/>
                </a:lnTo>
                <a:lnTo>
                  <a:pt x="9904" y="14600"/>
                </a:lnTo>
                <a:lnTo>
                  <a:pt x="9782" y="14600"/>
                </a:lnTo>
                <a:lnTo>
                  <a:pt x="9685" y="14648"/>
                </a:lnTo>
                <a:lnTo>
                  <a:pt x="9660" y="14673"/>
                </a:lnTo>
                <a:lnTo>
                  <a:pt x="9660" y="14721"/>
                </a:lnTo>
                <a:lnTo>
                  <a:pt x="9709" y="14794"/>
                </a:lnTo>
                <a:lnTo>
                  <a:pt x="9782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63" y="14940"/>
                </a:lnTo>
                <a:lnTo>
                  <a:pt x="9514" y="14916"/>
                </a:lnTo>
                <a:lnTo>
                  <a:pt x="9417" y="14867"/>
                </a:lnTo>
                <a:lnTo>
                  <a:pt x="9222" y="14843"/>
                </a:lnTo>
                <a:lnTo>
                  <a:pt x="9125" y="14843"/>
                </a:lnTo>
                <a:lnTo>
                  <a:pt x="9028" y="14867"/>
                </a:lnTo>
                <a:lnTo>
                  <a:pt x="9003" y="14916"/>
                </a:lnTo>
                <a:lnTo>
                  <a:pt x="8979" y="14965"/>
                </a:lnTo>
                <a:lnTo>
                  <a:pt x="8955" y="15013"/>
                </a:lnTo>
                <a:lnTo>
                  <a:pt x="8979" y="15062"/>
                </a:lnTo>
                <a:lnTo>
                  <a:pt x="9003" y="15086"/>
                </a:lnTo>
                <a:lnTo>
                  <a:pt x="8638" y="15135"/>
                </a:lnTo>
                <a:lnTo>
                  <a:pt x="8298" y="15159"/>
                </a:lnTo>
                <a:lnTo>
                  <a:pt x="7203" y="15159"/>
                </a:lnTo>
                <a:lnTo>
                  <a:pt x="6838" y="15111"/>
                </a:lnTo>
                <a:lnTo>
                  <a:pt x="6497" y="15062"/>
                </a:lnTo>
                <a:lnTo>
                  <a:pt x="6132" y="14989"/>
                </a:lnTo>
                <a:lnTo>
                  <a:pt x="5792" y="14916"/>
                </a:lnTo>
                <a:lnTo>
                  <a:pt x="5451" y="14819"/>
                </a:lnTo>
                <a:lnTo>
                  <a:pt x="5110" y="14697"/>
                </a:lnTo>
                <a:lnTo>
                  <a:pt x="4794" y="14575"/>
                </a:lnTo>
                <a:lnTo>
                  <a:pt x="4453" y="14405"/>
                </a:lnTo>
                <a:lnTo>
                  <a:pt x="4137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18" y="13456"/>
                </a:lnTo>
                <a:lnTo>
                  <a:pt x="2774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093" y="12507"/>
                </a:lnTo>
                <a:lnTo>
                  <a:pt x="1898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387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22" y="10512"/>
                </a:lnTo>
                <a:lnTo>
                  <a:pt x="949" y="10195"/>
                </a:lnTo>
                <a:lnTo>
                  <a:pt x="876" y="9879"/>
                </a:lnTo>
                <a:lnTo>
                  <a:pt x="828" y="9538"/>
                </a:lnTo>
                <a:lnTo>
                  <a:pt x="755" y="9003"/>
                </a:lnTo>
                <a:lnTo>
                  <a:pt x="730" y="8468"/>
                </a:lnTo>
                <a:lnTo>
                  <a:pt x="730" y="7933"/>
                </a:lnTo>
                <a:lnTo>
                  <a:pt x="779" y="7397"/>
                </a:lnTo>
                <a:lnTo>
                  <a:pt x="828" y="6862"/>
                </a:lnTo>
                <a:lnTo>
                  <a:pt x="949" y="6351"/>
                </a:lnTo>
                <a:lnTo>
                  <a:pt x="1071" y="5840"/>
                </a:lnTo>
                <a:lnTo>
                  <a:pt x="1266" y="5353"/>
                </a:lnTo>
                <a:lnTo>
                  <a:pt x="1387" y="5061"/>
                </a:lnTo>
                <a:lnTo>
                  <a:pt x="1558" y="4745"/>
                </a:lnTo>
                <a:lnTo>
                  <a:pt x="1752" y="4404"/>
                </a:lnTo>
                <a:lnTo>
                  <a:pt x="1996" y="4064"/>
                </a:lnTo>
                <a:lnTo>
                  <a:pt x="2263" y="3699"/>
                </a:lnTo>
                <a:lnTo>
                  <a:pt x="2555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0" y="2263"/>
                </a:lnTo>
                <a:lnTo>
                  <a:pt x="4064" y="1922"/>
                </a:lnTo>
                <a:lnTo>
                  <a:pt x="4526" y="1630"/>
                </a:lnTo>
                <a:lnTo>
                  <a:pt x="5013" y="1363"/>
                </a:lnTo>
                <a:lnTo>
                  <a:pt x="5500" y="1144"/>
                </a:lnTo>
                <a:lnTo>
                  <a:pt x="6035" y="974"/>
                </a:lnTo>
                <a:lnTo>
                  <a:pt x="6303" y="925"/>
                </a:lnTo>
                <a:lnTo>
                  <a:pt x="6595" y="876"/>
                </a:lnTo>
                <a:lnTo>
                  <a:pt x="6862" y="828"/>
                </a:lnTo>
                <a:lnTo>
                  <a:pt x="7154" y="803"/>
                </a:lnTo>
                <a:lnTo>
                  <a:pt x="7519" y="779"/>
                </a:lnTo>
                <a:lnTo>
                  <a:pt x="7909" y="730"/>
                </a:lnTo>
                <a:lnTo>
                  <a:pt x="8298" y="682"/>
                </a:lnTo>
                <a:close/>
                <a:moveTo>
                  <a:pt x="8128" y="0"/>
                </a:moveTo>
                <a:lnTo>
                  <a:pt x="7738" y="25"/>
                </a:lnTo>
                <a:lnTo>
                  <a:pt x="7373" y="73"/>
                </a:lnTo>
                <a:lnTo>
                  <a:pt x="7081" y="49"/>
                </a:lnTo>
                <a:lnTo>
                  <a:pt x="6765" y="49"/>
                </a:lnTo>
                <a:lnTo>
                  <a:pt x="6473" y="73"/>
                </a:lnTo>
                <a:lnTo>
                  <a:pt x="6157" y="146"/>
                </a:lnTo>
                <a:lnTo>
                  <a:pt x="5840" y="219"/>
                </a:lnTo>
                <a:lnTo>
                  <a:pt x="5524" y="317"/>
                </a:lnTo>
                <a:lnTo>
                  <a:pt x="5208" y="438"/>
                </a:lnTo>
                <a:lnTo>
                  <a:pt x="4916" y="560"/>
                </a:lnTo>
                <a:lnTo>
                  <a:pt x="4307" y="876"/>
                </a:lnTo>
                <a:lnTo>
                  <a:pt x="3748" y="1217"/>
                </a:lnTo>
                <a:lnTo>
                  <a:pt x="3212" y="1606"/>
                </a:lnTo>
                <a:lnTo>
                  <a:pt x="2750" y="1995"/>
                </a:lnTo>
                <a:lnTo>
                  <a:pt x="2482" y="2239"/>
                </a:lnTo>
                <a:lnTo>
                  <a:pt x="2239" y="2482"/>
                </a:lnTo>
                <a:lnTo>
                  <a:pt x="2020" y="2725"/>
                </a:lnTo>
                <a:lnTo>
                  <a:pt x="1825" y="2993"/>
                </a:lnTo>
                <a:lnTo>
                  <a:pt x="1631" y="3261"/>
                </a:lnTo>
                <a:lnTo>
                  <a:pt x="1436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390" y="5962"/>
                </a:lnTo>
                <a:lnTo>
                  <a:pt x="195" y="6643"/>
                </a:lnTo>
                <a:lnTo>
                  <a:pt x="122" y="7008"/>
                </a:lnTo>
                <a:lnTo>
                  <a:pt x="49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1" y="8809"/>
                </a:lnTo>
                <a:lnTo>
                  <a:pt x="49" y="9174"/>
                </a:lnTo>
                <a:lnTo>
                  <a:pt x="98" y="9514"/>
                </a:lnTo>
                <a:lnTo>
                  <a:pt x="171" y="9879"/>
                </a:lnTo>
                <a:lnTo>
                  <a:pt x="268" y="10220"/>
                </a:lnTo>
                <a:lnTo>
                  <a:pt x="365" y="10560"/>
                </a:lnTo>
                <a:lnTo>
                  <a:pt x="487" y="10901"/>
                </a:lnTo>
                <a:lnTo>
                  <a:pt x="633" y="11242"/>
                </a:lnTo>
                <a:lnTo>
                  <a:pt x="803" y="11582"/>
                </a:lnTo>
                <a:lnTo>
                  <a:pt x="1168" y="12264"/>
                </a:lnTo>
                <a:lnTo>
                  <a:pt x="1387" y="12629"/>
                </a:lnTo>
                <a:lnTo>
                  <a:pt x="1631" y="12994"/>
                </a:lnTo>
                <a:lnTo>
                  <a:pt x="1874" y="13334"/>
                </a:lnTo>
                <a:lnTo>
                  <a:pt x="2142" y="13651"/>
                </a:lnTo>
                <a:lnTo>
                  <a:pt x="2434" y="13943"/>
                </a:lnTo>
                <a:lnTo>
                  <a:pt x="2726" y="14235"/>
                </a:lnTo>
                <a:lnTo>
                  <a:pt x="3042" y="14502"/>
                </a:lnTo>
                <a:lnTo>
                  <a:pt x="3358" y="14746"/>
                </a:lnTo>
                <a:lnTo>
                  <a:pt x="3699" y="14965"/>
                </a:lnTo>
                <a:lnTo>
                  <a:pt x="4040" y="15159"/>
                </a:lnTo>
                <a:lnTo>
                  <a:pt x="4405" y="15354"/>
                </a:lnTo>
                <a:lnTo>
                  <a:pt x="4794" y="15500"/>
                </a:lnTo>
                <a:lnTo>
                  <a:pt x="5183" y="15622"/>
                </a:lnTo>
                <a:lnTo>
                  <a:pt x="5573" y="15743"/>
                </a:lnTo>
                <a:lnTo>
                  <a:pt x="5986" y="15816"/>
                </a:lnTo>
                <a:lnTo>
                  <a:pt x="6424" y="15889"/>
                </a:lnTo>
                <a:lnTo>
                  <a:pt x="6838" y="15914"/>
                </a:lnTo>
                <a:lnTo>
                  <a:pt x="7276" y="15938"/>
                </a:lnTo>
                <a:lnTo>
                  <a:pt x="7714" y="15938"/>
                </a:lnTo>
                <a:lnTo>
                  <a:pt x="8152" y="15914"/>
                </a:lnTo>
                <a:lnTo>
                  <a:pt x="8565" y="15889"/>
                </a:lnTo>
                <a:lnTo>
                  <a:pt x="9003" y="15841"/>
                </a:lnTo>
                <a:lnTo>
                  <a:pt x="9417" y="15768"/>
                </a:lnTo>
                <a:lnTo>
                  <a:pt x="9831" y="15670"/>
                </a:lnTo>
                <a:lnTo>
                  <a:pt x="10244" y="15573"/>
                </a:lnTo>
                <a:lnTo>
                  <a:pt x="10658" y="15451"/>
                </a:lnTo>
                <a:lnTo>
                  <a:pt x="11047" y="15305"/>
                </a:lnTo>
                <a:lnTo>
                  <a:pt x="11437" y="15135"/>
                </a:lnTo>
                <a:lnTo>
                  <a:pt x="11826" y="14940"/>
                </a:lnTo>
                <a:lnTo>
                  <a:pt x="12191" y="14721"/>
                </a:lnTo>
                <a:lnTo>
                  <a:pt x="12556" y="14478"/>
                </a:lnTo>
                <a:lnTo>
                  <a:pt x="12921" y="14235"/>
                </a:lnTo>
                <a:lnTo>
                  <a:pt x="13262" y="13943"/>
                </a:lnTo>
                <a:lnTo>
                  <a:pt x="13578" y="13651"/>
                </a:lnTo>
                <a:lnTo>
                  <a:pt x="13894" y="13334"/>
                </a:lnTo>
                <a:lnTo>
                  <a:pt x="14186" y="13018"/>
                </a:lnTo>
                <a:lnTo>
                  <a:pt x="14430" y="12702"/>
                </a:lnTo>
                <a:lnTo>
                  <a:pt x="14673" y="12361"/>
                </a:lnTo>
                <a:lnTo>
                  <a:pt x="14892" y="11996"/>
                </a:lnTo>
                <a:lnTo>
                  <a:pt x="15087" y="11631"/>
                </a:lnTo>
                <a:lnTo>
                  <a:pt x="15111" y="11631"/>
                </a:lnTo>
                <a:lnTo>
                  <a:pt x="15135" y="11582"/>
                </a:lnTo>
                <a:lnTo>
                  <a:pt x="15135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68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17" y="8760"/>
                </a:lnTo>
                <a:lnTo>
                  <a:pt x="15817" y="8371"/>
                </a:lnTo>
                <a:lnTo>
                  <a:pt x="15817" y="7957"/>
                </a:lnTo>
                <a:lnTo>
                  <a:pt x="15719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00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35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00" y="3480"/>
                </a:lnTo>
                <a:lnTo>
                  <a:pt x="14381" y="3115"/>
                </a:lnTo>
                <a:lnTo>
                  <a:pt x="14138" y="2774"/>
                </a:lnTo>
                <a:lnTo>
                  <a:pt x="13870" y="2458"/>
                </a:lnTo>
                <a:lnTo>
                  <a:pt x="13578" y="2141"/>
                </a:lnTo>
                <a:lnTo>
                  <a:pt x="13262" y="1849"/>
                </a:lnTo>
                <a:lnTo>
                  <a:pt x="12970" y="1582"/>
                </a:lnTo>
                <a:lnTo>
                  <a:pt x="12629" y="1363"/>
                </a:lnTo>
                <a:lnTo>
                  <a:pt x="12288" y="1144"/>
                </a:lnTo>
                <a:lnTo>
                  <a:pt x="11948" y="949"/>
                </a:lnTo>
                <a:lnTo>
                  <a:pt x="11583" y="779"/>
                </a:lnTo>
                <a:lnTo>
                  <a:pt x="11218" y="609"/>
                </a:lnTo>
                <a:lnTo>
                  <a:pt x="10828" y="487"/>
                </a:lnTo>
                <a:lnTo>
                  <a:pt x="10463" y="365"/>
                </a:lnTo>
                <a:lnTo>
                  <a:pt x="10098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0" y="49"/>
                </a:lnTo>
                <a:lnTo>
                  <a:pt x="8517" y="25"/>
                </a:lnTo>
                <a:lnTo>
                  <a:pt x="812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" name="Google Shape;625;p48"/>
          <p:cNvSpPr/>
          <p:nvPr/>
        </p:nvSpPr>
        <p:spPr>
          <a:xfrm>
            <a:off x="6074098" y="2156249"/>
            <a:ext cx="144659" cy="356871"/>
          </a:xfrm>
          <a:custGeom>
            <a:avLst/>
            <a:gdLst/>
            <a:ahLst/>
            <a:cxnLst/>
            <a:rect l="l" t="t" r="r" b="b"/>
            <a:pathLst>
              <a:path w="8542" h="21073" extrusionOk="0">
                <a:moveTo>
                  <a:pt x="4478" y="487"/>
                </a:moveTo>
                <a:lnTo>
                  <a:pt x="4673" y="536"/>
                </a:lnTo>
                <a:lnTo>
                  <a:pt x="4600" y="584"/>
                </a:lnTo>
                <a:lnTo>
                  <a:pt x="4527" y="657"/>
                </a:lnTo>
                <a:lnTo>
                  <a:pt x="4527" y="730"/>
                </a:lnTo>
                <a:lnTo>
                  <a:pt x="4527" y="755"/>
                </a:lnTo>
                <a:lnTo>
                  <a:pt x="4697" y="755"/>
                </a:lnTo>
                <a:lnTo>
                  <a:pt x="4819" y="730"/>
                </a:lnTo>
                <a:lnTo>
                  <a:pt x="4892" y="682"/>
                </a:lnTo>
                <a:lnTo>
                  <a:pt x="4965" y="633"/>
                </a:lnTo>
                <a:lnTo>
                  <a:pt x="5038" y="682"/>
                </a:lnTo>
                <a:lnTo>
                  <a:pt x="4965" y="730"/>
                </a:lnTo>
                <a:lnTo>
                  <a:pt x="4916" y="779"/>
                </a:lnTo>
                <a:lnTo>
                  <a:pt x="4819" y="925"/>
                </a:lnTo>
                <a:lnTo>
                  <a:pt x="4819" y="949"/>
                </a:lnTo>
                <a:lnTo>
                  <a:pt x="4843" y="974"/>
                </a:lnTo>
                <a:lnTo>
                  <a:pt x="4867" y="998"/>
                </a:lnTo>
                <a:lnTo>
                  <a:pt x="4892" y="974"/>
                </a:lnTo>
                <a:lnTo>
                  <a:pt x="5038" y="876"/>
                </a:lnTo>
                <a:lnTo>
                  <a:pt x="5111" y="828"/>
                </a:lnTo>
                <a:lnTo>
                  <a:pt x="5208" y="803"/>
                </a:lnTo>
                <a:lnTo>
                  <a:pt x="5330" y="901"/>
                </a:lnTo>
                <a:lnTo>
                  <a:pt x="5451" y="1022"/>
                </a:lnTo>
                <a:lnTo>
                  <a:pt x="5281" y="1120"/>
                </a:lnTo>
                <a:lnTo>
                  <a:pt x="5208" y="1193"/>
                </a:lnTo>
                <a:lnTo>
                  <a:pt x="5111" y="1266"/>
                </a:lnTo>
                <a:lnTo>
                  <a:pt x="4965" y="1436"/>
                </a:lnTo>
                <a:lnTo>
                  <a:pt x="4965" y="1460"/>
                </a:lnTo>
                <a:lnTo>
                  <a:pt x="4965" y="1485"/>
                </a:lnTo>
                <a:lnTo>
                  <a:pt x="5013" y="1485"/>
                </a:lnTo>
                <a:lnTo>
                  <a:pt x="5111" y="1436"/>
                </a:lnTo>
                <a:lnTo>
                  <a:pt x="5208" y="1387"/>
                </a:lnTo>
                <a:lnTo>
                  <a:pt x="5403" y="1314"/>
                </a:lnTo>
                <a:lnTo>
                  <a:pt x="5573" y="1217"/>
                </a:lnTo>
                <a:lnTo>
                  <a:pt x="5695" y="1412"/>
                </a:lnTo>
                <a:lnTo>
                  <a:pt x="5768" y="1631"/>
                </a:lnTo>
                <a:lnTo>
                  <a:pt x="5719" y="1631"/>
                </a:lnTo>
                <a:lnTo>
                  <a:pt x="5597" y="1679"/>
                </a:lnTo>
                <a:lnTo>
                  <a:pt x="5451" y="1728"/>
                </a:lnTo>
                <a:lnTo>
                  <a:pt x="5184" y="1874"/>
                </a:lnTo>
                <a:lnTo>
                  <a:pt x="4989" y="1996"/>
                </a:lnTo>
                <a:lnTo>
                  <a:pt x="4892" y="2069"/>
                </a:lnTo>
                <a:lnTo>
                  <a:pt x="4819" y="2166"/>
                </a:lnTo>
                <a:lnTo>
                  <a:pt x="4819" y="2190"/>
                </a:lnTo>
                <a:lnTo>
                  <a:pt x="4843" y="2215"/>
                </a:lnTo>
                <a:lnTo>
                  <a:pt x="4940" y="2239"/>
                </a:lnTo>
                <a:lnTo>
                  <a:pt x="5038" y="2239"/>
                </a:lnTo>
                <a:lnTo>
                  <a:pt x="5232" y="2166"/>
                </a:lnTo>
                <a:lnTo>
                  <a:pt x="5524" y="2069"/>
                </a:lnTo>
                <a:lnTo>
                  <a:pt x="5816" y="1947"/>
                </a:lnTo>
                <a:lnTo>
                  <a:pt x="5841" y="1947"/>
                </a:lnTo>
                <a:lnTo>
                  <a:pt x="5841" y="1971"/>
                </a:lnTo>
                <a:lnTo>
                  <a:pt x="5841" y="2142"/>
                </a:lnTo>
                <a:lnTo>
                  <a:pt x="5816" y="2312"/>
                </a:lnTo>
                <a:lnTo>
                  <a:pt x="5743" y="2312"/>
                </a:lnTo>
                <a:lnTo>
                  <a:pt x="5622" y="2361"/>
                </a:lnTo>
                <a:lnTo>
                  <a:pt x="5476" y="2385"/>
                </a:lnTo>
                <a:lnTo>
                  <a:pt x="5208" y="2434"/>
                </a:lnTo>
                <a:lnTo>
                  <a:pt x="4916" y="2507"/>
                </a:lnTo>
                <a:lnTo>
                  <a:pt x="4794" y="2555"/>
                </a:lnTo>
                <a:lnTo>
                  <a:pt x="4648" y="2604"/>
                </a:lnTo>
                <a:lnTo>
                  <a:pt x="4648" y="2653"/>
                </a:lnTo>
                <a:lnTo>
                  <a:pt x="4673" y="2653"/>
                </a:lnTo>
                <a:lnTo>
                  <a:pt x="5208" y="2701"/>
                </a:lnTo>
                <a:lnTo>
                  <a:pt x="5476" y="2701"/>
                </a:lnTo>
                <a:lnTo>
                  <a:pt x="5719" y="2653"/>
                </a:lnTo>
                <a:lnTo>
                  <a:pt x="5646" y="2847"/>
                </a:lnTo>
                <a:lnTo>
                  <a:pt x="5524" y="3042"/>
                </a:lnTo>
                <a:lnTo>
                  <a:pt x="4697" y="3042"/>
                </a:lnTo>
                <a:lnTo>
                  <a:pt x="4624" y="3018"/>
                </a:lnTo>
                <a:lnTo>
                  <a:pt x="4575" y="2993"/>
                </a:lnTo>
                <a:lnTo>
                  <a:pt x="4551" y="2993"/>
                </a:lnTo>
                <a:lnTo>
                  <a:pt x="4551" y="3018"/>
                </a:lnTo>
                <a:lnTo>
                  <a:pt x="4600" y="3091"/>
                </a:lnTo>
                <a:lnTo>
                  <a:pt x="4673" y="3164"/>
                </a:lnTo>
                <a:lnTo>
                  <a:pt x="4746" y="3212"/>
                </a:lnTo>
                <a:lnTo>
                  <a:pt x="4843" y="3261"/>
                </a:lnTo>
                <a:lnTo>
                  <a:pt x="5086" y="3310"/>
                </a:lnTo>
                <a:lnTo>
                  <a:pt x="5330" y="3310"/>
                </a:lnTo>
                <a:lnTo>
                  <a:pt x="5159" y="3456"/>
                </a:lnTo>
                <a:lnTo>
                  <a:pt x="4989" y="3577"/>
                </a:lnTo>
                <a:lnTo>
                  <a:pt x="4892" y="3529"/>
                </a:lnTo>
                <a:lnTo>
                  <a:pt x="4746" y="3504"/>
                </a:lnTo>
                <a:lnTo>
                  <a:pt x="4259" y="3504"/>
                </a:lnTo>
                <a:lnTo>
                  <a:pt x="4235" y="3529"/>
                </a:lnTo>
                <a:lnTo>
                  <a:pt x="4210" y="3577"/>
                </a:lnTo>
                <a:lnTo>
                  <a:pt x="4210" y="3626"/>
                </a:lnTo>
                <a:lnTo>
                  <a:pt x="4235" y="3699"/>
                </a:lnTo>
                <a:lnTo>
                  <a:pt x="4283" y="3748"/>
                </a:lnTo>
                <a:lnTo>
                  <a:pt x="4429" y="3796"/>
                </a:lnTo>
                <a:lnTo>
                  <a:pt x="4283" y="3821"/>
                </a:lnTo>
                <a:lnTo>
                  <a:pt x="3967" y="3821"/>
                </a:lnTo>
                <a:lnTo>
                  <a:pt x="3821" y="3772"/>
                </a:lnTo>
                <a:lnTo>
                  <a:pt x="3675" y="3723"/>
                </a:lnTo>
                <a:lnTo>
                  <a:pt x="3529" y="3650"/>
                </a:lnTo>
                <a:lnTo>
                  <a:pt x="3407" y="3577"/>
                </a:lnTo>
                <a:lnTo>
                  <a:pt x="3310" y="3456"/>
                </a:lnTo>
                <a:lnTo>
                  <a:pt x="3213" y="3358"/>
                </a:lnTo>
                <a:lnTo>
                  <a:pt x="3115" y="3237"/>
                </a:lnTo>
                <a:lnTo>
                  <a:pt x="2969" y="2945"/>
                </a:lnTo>
                <a:lnTo>
                  <a:pt x="2848" y="2653"/>
                </a:lnTo>
                <a:lnTo>
                  <a:pt x="2775" y="2361"/>
                </a:lnTo>
                <a:lnTo>
                  <a:pt x="2750" y="2069"/>
                </a:lnTo>
                <a:lnTo>
                  <a:pt x="2750" y="1898"/>
                </a:lnTo>
                <a:lnTo>
                  <a:pt x="2775" y="1728"/>
                </a:lnTo>
                <a:lnTo>
                  <a:pt x="2823" y="1558"/>
                </a:lnTo>
                <a:lnTo>
                  <a:pt x="2896" y="1412"/>
                </a:lnTo>
                <a:lnTo>
                  <a:pt x="3067" y="1120"/>
                </a:lnTo>
                <a:lnTo>
                  <a:pt x="3261" y="852"/>
                </a:lnTo>
                <a:lnTo>
                  <a:pt x="3359" y="755"/>
                </a:lnTo>
                <a:lnTo>
                  <a:pt x="3480" y="682"/>
                </a:lnTo>
                <a:lnTo>
                  <a:pt x="3699" y="560"/>
                </a:lnTo>
                <a:lnTo>
                  <a:pt x="3772" y="584"/>
                </a:lnTo>
                <a:lnTo>
                  <a:pt x="3845" y="560"/>
                </a:lnTo>
                <a:lnTo>
                  <a:pt x="4064" y="511"/>
                </a:lnTo>
                <a:lnTo>
                  <a:pt x="4259" y="487"/>
                </a:lnTo>
                <a:close/>
                <a:moveTo>
                  <a:pt x="4600" y="4818"/>
                </a:moveTo>
                <a:lnTo>
                  <a:pt x="4940" y="4842"/>
                </a:lnTo>
                <a:lnTo>
                  <a:pt x="4746" y="4915"/>
                </a:lnTo>
                <a:lnTo>
                  <a:pt x="4600" y="5037"/>
                </a:lnTo>
                <a:lnTo>
                  <a:pt x="4600" y="5061"/>
                </a:lnTo>
                <a:lnTo>
                  <a:pt x="4600" y="5086"/>
                </a:lnTo>
                <a:lnTo>
                  <a:pt x="4624" y="5110"/>
                </a:lnTo>
                <a:lnTo>
                  <a:pt x="4648" y="5134"/>
                </a:lnTo>
                <a:lnTo>
                  <a:pt x="4770" y="5110"/>
                </a:lnTo>
                <a:lnTo>
                  <a:pt x="4867" y="5086"/>
                </a:lnTo>
                <a:lnTo>
                  <a:pt x="5086" y="5013"/>
                </a:lnTo>
                <a:lnTo>
                  <a:pt x="5305" y="4964"/>
                </a:lnTo>
                <a:lnTo>
                  <a:pt x="5403" y="4940"/>
                </a:lnTo>
                <a:lnTo>
                  <a:pt x="5500" y="4915"/>
                </a:lnTo>
                <a:lnTo>
                  <a:pt x="5573" y="4940"/>
                </a:lnTo>
                <a:lnTo>
                  <a:pt x="5719" y="4964"/>
                </a:lnTo>
                <a:lnTo>
                  <a:pt x="5695" y="4988"/>
                </a:lnTo>
                <a:lnTo>
                  <a:pt x="5427" y="5086"/>
                </a:lnTo>
                <a:lnTo>
                  <a:pt x="5281" y="5159"/>
                </a:lnTo>
                <a:lnTo>
                  <a:pt x="5232" y="5207"/>
                </a:lnTo>
                <a:lnTo>
                  <a:pt x="5184" y="5256"/>
                </a:lnTo>
                <a:lnTo>
                  <a:pt x="5208" y="5280"/>
                </a:lnTo>
                <a:lnTo>
                  <a:pt x="5281" y="5329"/>
                </a:lnTo>
                <a:lnTo>
                  <a:pt x="5403" y="5353"/>
                </a:lnTo>
                <a:lnTo>
                  <a:pt x="5524" y="5353"/>
                </a:lnTo>
                <a:lnTo>
                  <a:pt x="5622" y="5329"/>
                </a:lnTo>
                <a:lnTo>
                  <a:pt x="5938" y="5256"/>
                </a:lnTo>
                <a:lnTo>
                  <a:pt x="6254" y="5183"/>
                </a:lnTo>
                <a:lnTo>
                  <a:pt x="6425" y="5305"/>
                </a:lnTo>
                <a:lnTo>
                  <a:pt x="6254" y="5329"/>
                </a:lnTo>
                <a:lnTo>
                  <a:pt x="6035" y="5378"/>
                </a:lnTo>
                <a:lnTo>
                  <a:pt x="5841" y="5451"/>
                </a:lnTo>
                <a:lnTo>
                  <a:pt x="5743" y="5475"/>
                </a:lnTo>
                <a:lnTo>
                  <a:pt x="5670" y="5548"/>
                </a:lnTo>
                <a:lnTo>
                  <a:pt x="5573" y="5597"/>
                </a:lnTo>
                <a:lnTo>
                  <a:pt x="5500" y="5645"/>
                </a:lnTo>
                <a:lnTo>
                  <a:pt x="5476" y="5670"/>
                </a:lnTo>
                <a:lnTo>
                  <a:pt x="5500" y="5694"/>
                </a:lnTo>
                <a:lnTo>
                  <a:pt x="5573" y="5694"/>
                </a:lnTo>
                <a:lnTo>
                  <a:pt x="5622" y="5718"/>
                </a:lnTo>
                <a:lnTo>
                  <a:pt x="5670" y="5718"/>
                </a:lnTo>
                <a:lnTo>
                  <a:pt x="5743" y="5743"/>
                </a:lnTo>
                <a:lnTo>
                  <a:pt x="5889" y="5718"/>
                </a:lnTo>
                <a:lnTo>
                  <a:pt x="6035" y="5694"/>
                </a:lnTo>
                <a:lnTo>
                  <a:pt x="6230" y="5645"/>
                </a:lnTo>
                <a:lnTo>
                  <a:pt x="6400" y="5621"/>
                </a:lnTo>
                <a:lnTo>
                  <a:pt x="6571" y="5621"/>
                </a:lnTo>
                <a:lnTo>
                  <a:pt x="6668" y="5645"/>
                </a:lnTo>
                <a:lnTo>
                  <a:pt x="6741" y="5670"/>
                </a:lnTo>
                <a:lnTo>
                  <a:pt x="6668" y="5694"/>
                </a:lnTo>
                <a:lnTo>
                  <a:pt x="6498" y="5718"/>
                </a:lnTo>
                <a:lnTo>
                  <a:pt x="6352" y="5767"/>
                </a:lnTo>
                <a:lnTo>
                  <a:pt x="6206" y="5840"/>
                </a:lnTo>
                <a:lnTo>
                  <a:pt x="6133" y="5913"/>
                </a:lnTo>
                <a:lnTo>
                  <a:pt x="6108" y="5962"/>
                </a:lnTo>
                <a:lnTo>
                  <a:pt x="6084" y="6010"/>
                </a:lnTo>
                <a:lnTo>
                  <a:pt x="6108" y="6059"/>
                </a:lnTo>
                <a:lnTo>
                  <a:pt x="6133" y="6083"/>
                </a:lnTo>
                <a:lnTo>
                  <a:pt x="6181" y="6108"/>
                </a:lnTo>
                <a:lnTo>
                  <a:pt x="6279" y="6108"/>
                </a:lnTo>
                <a:lnTo>
                  <a:pt x="6400" y="6083"/>
                </a:lnTo>
                <a:lnTo>
                  <a:pt x="6619" y="6010"/>
                </a:lnTo>
                <a:lnTo>
                  <a:pt x="7130" y="6010"/>
                </a:lnTo>
                <a:lnTo>
                  <a:pt x="7203" y="6108"/>
                </a:lnTo>
                <a:lnTo>
                  <a:pt x="7276" y="6229"/>
                </a:lnTo>
                <a:lnTo>
                  <a:pt x="7106" y="6278"/>
                </a:lnTo>
                <a:lnTo>
                  <a:pt x="6936" y="6351"/>
                </a:lnTo>
                <a:lnTo>
                  <a:pt x="6790" y="6473"/>
                </a:lnTo>
                <a:lnTo>
                  <a:pt x="6668" y="6594"/>
                </a:lnTo>
                <a:lnTo>
                  <a:pt x="6668" y="6619"/>
                </a:lnTo>
                <a:lnTo>
                  <a:pt x="6887" y="6619"/>
                </a:lnTo>
                <a:lnTo>
                  <a:pt x="7082" y="6594"/>
                </a:lnTo>
                <a:lnTo>
                  <a:pt x="7471" y="6570"/>
                </a:lnTo>
                <a:lnTo>
                  <a:pt x="7544" y="6765"/>
                </a:lnTo>
                <a:lnTo>
                  <a:pt x="7130" y="6862"/>
                </a:lnTo>
                <a:lnTo>
                  <a:pt x="6984" y="6935"/>
                </a:lnTo>
                <a:lnTo>
                  <a:pt x="6936" y="6959"/>
                </a:lnTo>
                <a:lnTo>
                  <a:pt x="6911" y="6984"/>
                </a:lnTo>
                <a:lnTo>
                  <a:pt x="6960" y="7057"/>
                </a:lnTo>
                <a:lnTo>
                  <a:pt x="7033" y="7081"/>
                </a:lnTo>
                <a:lnTo>
                  <a:pt x="7106" y="7105"/>
                </a:lnTo>
                <a:lnTo>
                  <a:pt x="7203" y="7105"/>
                </a:lnTo>
                <a:lnTo>
                  <a:pt x="7422" y="7081"/>
                </a:lnTo>
                <a:lnTo>
                  <a:pt x="7641" y="7032"/>
                </a:lnTo>
                <a:lnTo>
                  <a:pt x="7714" y="7227"/>
                </a:lnTo>
                <a:lnTo>
                  <a:pt x="7544" y="7276"/>
                </a:lnTo>
                <a:lnTo>
                  <a:pt x="7349" y="7349"/>
                </a:lnTo>
                <a:lnTo>
                  <a:pt x="7203" y="7422"/>
                </a:lnTo>
                <a:lnTo>
                  <a:pt x="7155" y="7470"/>
                </a:lnTo>
                <a:lnTo>
                  <a:pt x="7106" y="7543"/>
                </a:lnTo>
                <a:lnTo>
                  <a:pt x="7106" y="7568"/>
                </a:lnTo>
                <a:lnTo>
                  <a:pt x="7106" y="7592"/>
                </a:lnTo>
                <a:lnTo>
                  <a:pt x="7130" y="7616"/>
                </a:lnTo>
                <a:lnTo>
                  <a:pt x="7155" y="7616"/>
                </a:lnTo>
                <a:lnTo>
                  <a:pt x="7228" y="7568"/>
                </a:lnTo>
                <a:lnTo>
                  <a:pt x="7325" y="7543"/>
                </a:lnTo>
                <a:lnTo>
                  <a:pt x="7495" y="7519"/>
                </a:lnTo>
                <a:lnTo>
                  <a:pt x="7763" y="7470"/>
                </a:lnTo>
                <a:lnTo>
                  <a:pt x="7836" y="7762"/>
                </a:lnTo>
                <a:lnTo>
                  <a:pt x="7812" y="7787"/>
                </a:lnTo>
                <a:lnTo>
                  <a:pt x="7568" y="7811"/>
                </a:lnTo>
                <a:lnTo>
                  <a:pt x="7349" y="7884"/>
                </a:lnTo>
                <a:lnTo>
                  <a:pt x="7301" y="7933"/>
                </a:lnTo>
                <a:lnTo>
                  <a:pt x="7301" y="7981"/>
                </a:lnTo>
                <a:lnTo>
                  <a:pt x="7301" y="8030"/>
                </a:lnTo>
                <a:lnTo>
                  <a:pt x="7349" y="8054"/>
                </a:lnTo>
                <a:lnTo>
                  <a:pt x="7447" y="8079"/>
                </a:lnTo>
                <a:lnTo>
                  <a:pt x="7568" y="8079"/>
                </a:lnTo>
                <a:lnTo>
                  <a:pt x="7763" y="8054"/>
                </a:lnTo>
                <a:lnTo>
                  <a:pt x="7885" y="8030"/>
                </a:lnTo>
                <a:lnTo>
                  <a:pt x="7933" y="8273"/>
                </a:lnTo>
                <a:lnTo>
                  <a:pt x="7690" y="8346"/>
                </a:lnTo>
                <a:lnTo>
                  <a:pt x="7593" y="8395"/>
                </a:lnTo>
                <a:lnTo>
                  <a:pt x="7495" y="8468"/>
                </a:lnTo>
                <a:lnTo>
                  <a:pt x="7495" y="8492"/>
                </a:lnTo>
                <a:lnTo>
                  <a:pt x="7739" y="8541"/>
                </a:lnTo>
                <a:lnTo>
                  <a:pt x="7958" y="8541"/>
                </a:lnTo>
                <a:lnTo>
                  <a:pt x="7982" y="8809"/>
                </a:lnTo>
                <a:lnTo>
                  <a:pt x="7860" y="8833"/>
                </a:lnTo>
                <a:lnTo>
                  <a:pt x="7739" y="8857"/>
                </a:lnTo>
                <a:lnTo>
                  <a:pt x="7641" y="8930"/>
                </a:lnTo>
                <a:lnTo>
                  <a:pt x="7568" y="9003"/>
                </a:lnTo>
                <a:lnTo>
                  <a:pt x="7544" y="9052"/>
                </a:lnTo>
                <a:lnTo>
                  <a:pt x="7568" y="9101"/>
                </a:lnTo>
                <a:lnTo>
                  <a:pt x="7690" y="9125"/>
                </a:lnTo>
                <a:lnTo>
                  <a:pt x="7787" y="9125"/>
                </a:lnTo>
                <a:lnTo>
                  <a:pt x="8006" y="9101"/>
                </a:lnTo>
                <a:lnTo>
                  <a:pt x="8006" y="9320"/>
                </a:lnTo>
                <a:lnTo>
                  <a:pt x="7933" y="9344"/>
                </a:lnTo>
                <a:lnTo>
                  <a:pt x="7860" y="9368"/>
                </a:lnTo>
                <a:lnTo>
                  <a:pt x="7787" y="9417"/>
                </a:lnTo>
                <a:lnTo>
                  <a:pt x="7666" y="9490"/>
                </a:lnTo>
                <a:lnTo>
                  <a:pt x="7641" y="9539"/>
                </a:lnTo>
                <a:lnTo>
                  <a:pt x="7666" y="9563"/>
                </a:lnTo>
                <a:lnTo>
                  <a:pt x="7787" y="9587"/>
                </a:lnTo>
                <a:lnTo>
                  <a:pt x="7933" y="9612"/>
                </a:lnTo>
                <a:lnTo>
                  <a:pt x="8031" y="9612"/>
                </a:lnTo>
                <a:lnTo>
                  <a:pt x="8031" y="9855"/>
                </a:lnTo>
                <a:lnTo>
                  <a:pt x="7909" y="9879"/>
                </a:lnTo>
                <a:lnTo>
                  <a:pt x="7787" y="9928"/>
                </a:lnTo>
                <a:lnTo>
                  <a:pt x="7690" y="10001"/>
                </a:lnTo>
                <a:lnTo>
                  <a:pt x="7666" y="10025"/>
                </a:lnTo>
                <a:lnTo>
                  <a:pt x="7666" y="10050"/>
                </a:lnTo>
                <a:lnTo>
                  <a:pt x="7714" y="10098"/>
                </a:lnTo>
                <a:lnTo>
                  <a:pt x="8031" y="10098"/>
                </a:lnTo>
                <a:lnTo>
                  <a:pt x="8006" y="10415"/>
                </a:lnTo>
                <a:lnTo>
                  <a:pt x="7885" y="10439"/>
                </a:lnTo>
                <a:lnTo>
                  <a:pt x="7739" y="10488"/>
                </a:lnTo>
                <a:lnTo>
                  <a:pt x="7714" y="10512"/>
                </a:lnTo>
                <a:lnTo>
                  <a:pt x="7714" y="10536"/>
                </a:lnTo>
                <a:lnTo>
                  <a:pt x="7739" y="10585"/>
                </a:lnTo>
                <a:lnTo>
                  <a:pt x="7763" y="10609"/>
                </a:lnTo>
                <a:lnTo>
                  <a:pt x="7885" y="10634"/>
                </a:lnTo>
                <a:lnTo>
                  <a:pt x="7982" y="10634"/>
                </a:lnTo>
                <a:lnTo>
                  <a:pt x="7958" y="10901"/>
                </a:lnTo>
                <a:lnTo>
                  <a:pt x="7909" y="10926"/>
                </a:lnTo>
                <a:lnTo>
                  <a:pt x="7860" y="10926"/>
                </a:lnTo>
                <a:lnTo>
                  <a:pt x="7812" y="10950"/>
                </a:lnTo>
                <a:lnTo>
                  <a:pt x="7787" y="10950"/>
                </a:lnTo>
                <a:lnTo>
                  <a:pt x="7787" y="10999"/>
                </a:lnTo>
                <a:lnTo>
                  <a:pt x="7860" y="11047"/>
                </a:lnTo>
                <a:lnTo>
                  <a:pt x="7933" y="11072"/>
                </a:lnTo>
                <a:lnTo>
                  <a:pt x="7958" y="11145"/>
                </a:lnTo>
                <a:lnTo>
                  <a:pt x="7982" y="11193"/>
                </a:lnTo>
                <a:lnTo>
                  <a:pt x="8079" y="11266"/>
                </a:lnTo>
                <a:lnTo>
                  <a:pt x="8055" y="11437"/>
                </a:lnTo>
                <a:lnTo>
                  <a:pt x="8006" y="11583"/>
                </a:lnTo>
                <a:lnTo>
                  <a:pt x="7933" y="11729"/>
                </a:lnTo>
                <a:lnTo>
                  <a:pt x="7812" y="11826"/>
                </a:lnTo>
                <a:lnTo>
                  <a:pt x="7690" y="11899"/>
                </a:lnTo>
                <a:lnTo>
                  <a:pt x="7520" y="11899"/>
                </a:lnTo>
                <a:lnTo>
                  <a:pt x="7447" y="11850"/>
                </a:lnTo>
                <a:lnTo>
                  <a:pt x="7398" y="11802"/>
                </a:lnTo>
                <a:lnTo>
                  <a:pt x="7325" y="11729"/>
                </a:lnTo>
                <a:lnTo>
                  <a:pt x="7301" y="11656"/>
                </a:lnTo>
                <a:lnTo>
                  <a:pt x="7276" y="11583"/>
                </a:lnTo>
                <a:lnTo>
                  <a:pt x="7276" y="11388"/>
                </a:lnTo>
                <a:lnTo>
                  <a:pt x="7301" y="11242"/>
                </a:lnTo>
                <a:lnTo>
                  <a:pt x="7398" y="11096"/>
                </a:lnTo>
                <a:lnTo>
                  <a:pt x="7422" y="11023"/>
                </a:lnTo>
                <a:lnTo>
                  <a:pt x="7447" y="10974"/>
                </a:lnTo>
                <a:lnTo>
                  <a:pt x="7447" y="10828"/>
                </a:lnTo>
                <a:lnTo>
                  <a:pt x="7374" y="10561"/>
                </a:lnTo>
                <a:lnTo>
                  <a:pt x="7301" y="10074"/>
                </a:lnTo>
                <a:lnTo>
                  <a:pt x="7252" y="9612"/>
                </a:lnTo>
                <a:lnTo>
                  <a:pt x="7179" y="9125"/>
                </a:lnTo>
                <a:lnTo>
                  <a:pt x="7106" y="8906"/>
                </a:lnTo>
                <a:lnTo>
                  <a:pt x="7033" y="8663"/>
                </a:lnTo>
                <a:lnTo>
                  <a:pt x="6765" y="7957"/>
                </a:lnTo>
                <a:lnTo>
                  <a:pt x="6449" y="7276"/>
                </a:lnTo>
                <a:lnTo>
                  <a:pt x="6400" y="7203"/>
                </a:lnTo>
                <a:lnTo>
                  <a:pt x="6352" y="7105"/>
                </a:lnTo>
                <a:lnTo>
                  <a:pt x="6327" y="7057"/>
                </a:lnTo>
                <a:lnTo>
                  <a:pt x="6206" y="7057"/>
                </a:lnTo>
                <a:lnTo>
                  <a:pt x="6157" y="7081"/>
                </a:lnTo>
                <a:lnTo>
                  <a:pt x="6133" y="7105"/>
                </a:lnTo>
                <a:lnTo>
                  <a:pt x="6133" y="7154"/>
                </a:lnTo>
                <a:lnTo>
                  <a:pt x="6133" y="7227"/>
                </a:lnTo>
                <a:lnTo>
                  <a:pt x="5987" y="7227"/>
                </a:lnTo>
                <a:lnTo>
                  <a:pt x="5816" y="7251"/>
                </a:lnTo>
                <a:lnTo>
                  <a:pt x="5743" y="7276"/>
                </a:lnTo>
                <a:lnTo>
                  <a:pt x="5670" y="7300"/>
                </a:lnTo>
                <a:lnTo>
                  <a:pt x="5646" y="7349"/>
                </a:lnTo>
                <a:lnTo>
                  <a:pt x="5646" y="7397"/>
                </a:lnTo>
                <a:lnTo>
                  <a:pt x="5670" y="7422"/>
                </a:lnTo>
                <a:lnTo>
                  <a:pt x="5695" y="7470"/>
                </a:lnTo>
                <a:lnTo>
                  <a:pt x="5743" y="7495"/>
                </a:lnTo>
                <a:lnTo>
                  <a:pt x="5816" y="7519"/>
                </a:lnTo>
                <a:lnTo>
                  <a:pt x="6133" y="7519"/>
                </a:lnTo>
                <a:lnTo>
                  <a:pt x="6133" y="7714"/>
                </a:lnTo>
                <a:lnTo>
                  <a:pt x="6084" y="7714"/>
                </a:lnTo>
                <a:lnTo>
                  <a:pt x="5768" y="7738"/>
                </a:lnTo>
                <a:lnTo>
                  <a:pt x="5597" y="7787"/>
                </a:lnTo>
                <a:lnTo>
                  <a:pt x="5451" y="7860"/>
                </a:lnTo>
                <a:lnTo>
                  <a:pt x="5427" y="7884"/>
                </a:lnTo>
                <a:lnTo>
                  <a:pt x="5451" y="7933"/>
                </a:lnTo>
                <a:lnTo>
                  <a:pt x="5573" y="7981"/>
                </a:lnTo>
                <a:lnTo>
                  <a:pt x="5719" y="8006"/>
                </a:lnTo>
                <a:lnTo>
                  <a:pt x="6157" y="8006"/>
                </a:lnTo>
                <a:lnTo>
                  <a:pt x="6157" y="8298"/>
                </a:lnTo>
                <a:lnTo>
                  <a:pt x="5962" y="8298"/>
                </a:lnTo>
                <a:lnTo>
                  <a:pt x="5792" y="8322"/>
                </a:lnTo>
                <a:lnTo>
                  <a:pt x="5646" y="8322"/>
                </a:lnTo>
                <a:lnTo>
                  <a:pt x="5500" y="8371"/>
                </a:lnTo>
                <a:lnTo>
                  <a:pt x="5354" y="8444"/>
                </a:lnTo>
                <a:lnTo>
                  <a:pt x="5232" y="8541"/>
                </a:lnTo>
                <a:lnTo>
                  <a:pt x="5232" y="8565"/>
                </a:lnTo>
                <a:lnTo>
                  <a:pt x="5232" y="8590"/>
                </a:lnTo>
                <a:lnTo>
                  <a:pt x="5378" y="8638"/>
                </a:lnTo>
                <a:lnTo>
                  <a:pt x="5524" y="8663"/>
                </a:lnTo>
                <a:lnTo>
                  <a:pt x="5987" y="8663"/>
                </a:lnTo>
                <a:lnTo>
                  <a:pt x="6157" y="8638"/>
                </a:lnTo>
                <a:lnTo>
                  <a:pt x="6157" y="8784"/>
                </a:lnTo>
                <a:lnTo>
                  <a:pt x="6084" y="8760"/>
                </a:lnTo>
                <a:lnTo>
                  <a:pt x="5987" y="8784"/>
                </a:lnTo>
                <a:lnTo>
                  <a:pt x="5816" y="8809"/>
                </a:lnTo>
                <a:lnTo>
                  <a:pt x="5549" y="8833"/>
                </a:lnTo>
                <a:lnTo>
                  <a:pt x="5403" y="8857"/>
                </a:lnTo>
                <a:lnTo>
                  <a:pt x="5281" y="8906"/>
                </a:lnTo>
                <a:lnTo>
                  <a:pt x="5257" y="8930"/>
                </a:lnTo>
                <a:lnTo>
                  <a:pt x="5281" y="8955"/>
                </a:lnTo>
                <a:lnTo>
                  <a:pt x="5403" y="9028"/>
                </a:lnTo>
                <a:lnTo>
                  <a:pt x="5549" y="9052"/>
                </a:lnTo>
                <a:lnTo>
                  <a:pt x="5670" y="9076"/>
                </a:lnTo>
                <a:lnTo>
                  <a:pt x="5816" y="9101"/>
                </a:lnTo>
                <a:lnTo>
                  <a:pt x="5987" y="9101"/>
                </a:lnTo>
                <a:lnTo>
                  <a:pt x="6084" y="9076"/>
                </a:lnTo>
                <a:lnTo>
                  <a:pt x="6181" y="9076"/>
                </a:lnTo>
                <a:lnTo>
                  <a:pt x="6181" y="9320"/>
                </a:lnTo>
                <a:lnTo>
                  <a:pt x="5962" y="9295"/>
                </a:lnTo>
                <a:lnTo>
                  <a:pt x="5743" y="9320"/>
                </a:lnTo>
                <a:lnTo>
                  <a:pt x="5500" y="9344"/>
                </a:lnTo>
                <a:lnTo>
                  <a:pt x="5378" y="9393"/>
                </a:lnTo>
                <a:lnTo>
                  <a:pt x="5281" y="9441"/>
                </a:lnTo>
                <a:lnTo>
                  <a:pt x="5257" y="9466"/>
                </a:lnTo>
                <a:lnTo>
                  <a:pt x="5257" y="9514"/>
                </a:lnTo>
                <a:lnTo>
                  <a:pt x="5305" y="9563"/>
                </a:lnTo>
                <a:lnTo>
                  <a:pt x="5378" y="9587"/>
                </a:lnTo>
                <a:lnTo>
                  <a:pt x="5476" y="9612"/>
                </a:lnTo>
                <a:lnTo>
                  <a:pt x="5914" y="9612"/>
                </a:lnTo>
                <a:lnTo>
                  <a:pt x="6181" y="9636"/>
                </a:lnTo>
                <a:lnTo>
                  <a:pt x="6157" y="9855"/>
                </a:lnTo>
                <a:lnTo>
                  <a:pt x="6060" y="9855"/>
                </a:lnTo>
                <a:lnTo>
                  <a:pt x="5670" y="9928"/>
                </a:lnTo>
                <a:lnTo>
                  <a:pt x="5500" y="9952"/>
                </a:lnTo>
                <a:lnTo>
                  <a:pt x="5427" y="10001"/>
                </a:lnTo>
                <a:lnTo>
                  <a:pt x="5403" y="10001"/>
                </a:lnTo>
                <a:lnTo>
                  <a:pt x="5378" y="10025"/>
                </a:lnTo>
                <a:lnTo>
                  <a:pt x="5378" y="10098"/>
                </a:lnTo>
                <a:lnTo>
                  <a:pt x="5403" y="10147"/>
                </a:lnTo>
                <a:lnTo>
                  <a:pt x="5451" y="10171"/>
                </a:lnTo>
                <a:lnTo>
                  <a:pt x="5500" y="10196"/>
                </a:lnTo>
                <a:lnTo>
                  <a:pt x="5622" y="10220"/>
                </a:lnTo>
                <a:lnTo>
                  <a:pt x="5743" y="10220"/>
                </a:lnTo>
                <a:lnTo>
                  <a:pt x="5938" y="10196"/>
                </a:lnTo>
                <a:lnTo>
                  <a:pt x="6133" y="10171"/>
                </a:lnTo>
                <a:lnTo>
                  <a:pt x="6157" y="10147"/>
                </a:lnTo>
                <a:lnTo>
                  <a:pt x="6157" y="10366"/>
                </a:lnTo>
                <a:lnTo>
                  <a:pt x="6011" y="10390"/>
                </a:lnTo>
                <a:lnTo>
                  <a:pt x="5889" y="10415"/>
                </a:lnTo>
                <a:lnTo>
                  <a:pt x="5573" y="10512"/>
                </a:lnTo>
                <a:lnTo>
                  <a:pt x="5403" y="10585"/>
                </a:lnTo>
                <a:lnTo>
                  <a:pt x="5354" y="10634"/>
                </a:lnTo>
                <a:lnTo>
                  <a:pt x="5354" y="10658"/>
                </a:lnTo>
                <a:lnTo>
                  <a:pt x="5403" y="10707"/>
                </a:lnTo>
                <a:lnTo>
                  <a:pt x="5451" y="10731"/>
                </a:lnTo>
                <a:lnTo>
                  <a:pt x="5573" y="10755"/>
                </a:lnTo>
                <a:lnTo>
                  <a:pt x="5841" y="10731"/>
                </a:lnTo>
                <a:lnTo>
                  <a:pt x="6157" y="10682"/>
                </a:lnTo>
                <a:lnTo>
                  <a:pt x="6157" y="10999"/>
                </a:lnTo>
                <a:lnTo>
                  <a:pt x="6133" y="10999"/>
                </a:lnTo>
                <a:lnTo>
                  <a:pt x="5938" y="11023"/>
                </a:lnTo>
                <a:lnTo>
                  <a:pt x="5743" y="11047"/>
                </a:lnTo>
                <a:lnTo>
                  <a:pt x="5549" y="11120"/>
                </a:lnTo>
                <a:lnTo>
                  <a:pt x="5378" y="11193"/>
                </a:lnTo>
                <a:lnTo>
                  <a:pt x="5354" y="11218"/>
                </a:lnTo>
                <a:lnTo>
                  <a:pt x="5354" y="11242"/>
                </a:lnTo>
                <a:lnTo>
                  <a:pt x="5354" y="11266"/>
                </a:lnTo>
                <a:lnTo>
                  <a:pt x="5378" y="11291"/>
                </a:lnTo>
                <a:lnTo>
                  <a:pt x="5573" y="11315"/>
                </a:lnTo>
                <a:lnTo>
                  <a:pt x="5768" y="11315"/>
                </a:lnTo>
                <a:lnTo>
                  <a:pt x="6133" y="11291"/>
                </a:lnTo>
                <a:lnTo>
                  <a:pt x="6157" y="11266"/>
                </a:lnTo>
                <a:lnTo>
                  <a:pt x="6157" y="11558"/>
                </a:lnTo>
                <a:lnTo>
                  <a:pt x="6011" y="11558"/>
                </a:lnTo>
                <a:lnTo>
                  <a:pt x="5841" y="11607"/>
                </a:lnTo>
                <a:lnTo>
                  <a:pt x="5573" y="11656"/>
                </a:lnTo>
                <a:lnTo>
                  <a:pt x="5330" y="11753"/>
                </a:lnTo>
                <a:lnTo>
                  <a:pt x="5305" y="11777"/>
                </a:lnTo>
                <a:lnTo>
                  <a:pt x="5305" y="11826"/>
                </a:lnTo>
                <a:lnTo>
                  <a:pt x="5330" y="11850"/>
                </a:lnTo>
                <a:lnTo>
                  <a:pt x="5378" y="11850"/>
                </a:lnTo>
                <a:lnTo>
                  <a:pt x="5622" y="11875"/>
                </a:lnTo>
                <a:lnTo>
                  <a:pt x="5865" y="11850"/>
                </a:lnTo>
                <a:lnTo>
                  <a:pt x="6011" y="11850"/>
                </a:lnTo>
                <a:lnTo>
                  <a:pt x="6084" y="11826"/>
                </a:lnTo>
                <a:lnTo>
                  <a:pt x="6157" y="11802"/>
                </a:lnTo>
                <a:lnTo>
                  <a:pt x="6157" y="12020"/>
                </a:lnTo>
                <a:lnTo>
                  <a:pt x="5962" y="12020"/>
                </a:lnTo>
                <a:lnTo>
                  <a:pt x="5743" y="12045"/>
                </a:lnTo>
                <a:lnTo>
                  <a:pt x="5549" y="12118"/>
                </a:lnTo>
                <a:lnTo>
                  <a:pt x="5476" y="12142"/>
                </a:lnTo>
                <a:lnTo>
                  <a:pt x="5378" y="12191"/>
                </a:lnTo>
                <a:lnTo>
                  <a:pt x="5378" y="12239"/>
                </a:lnTo>
                <a:lnTo>
                  <a:pt x="5378" y="12264"/>
                </a:lnTo>
                <a:lnTo>
                  <a:pt x="5476" y="12312"/>
                </a:lnTo>
                <a:lnTo>
                  <a:pt x="5549" y="12337"/>
                </a:lnTo>
                <a:lnTo>
                  <a:pt x="5743" y="12385"/>
                </a:lnTo>
                <a:lnTo>
                  <a:pt x="5962" y="12361"/>
                </a:lnTo>
                <a:lnTo>
                  <a:pt x="6157" y="12361"/>
                </a:lnTo>
                <a:lnTo>
                  <a:pt x="6157" y="12458"/>
                </a:lnTo>
                <a:lnTo>
                  <a:pt x="6157" y="12483"/>
                </a:lnTo>
                <a:lnTo>
                  <a:pt x="6011" y="12531"/>
                </a:lnTo>
                <a:lnTo>
                  <a:pt x="5889" y="12580"/>
                </a:lnTo>
                <a:lnTo>
                  <a:pt x="5622" y="12653"/>
                </a:lnTo>
                <a:lnTo>
                  <a:pt x="5500" y="12702"/>
                </a:lnTo>
                <a:lnTo>
                  <a:pt x="5403" y="12750"/>
                </a:lnTo>
                <a:lnTo>
                  <a:pt x="5378" y="12799"/>
                </a:lnTo>
                <a:lnTo>
                  <a:pt x="5378" y="12823"/>
                </a:lnTo>
                <a:lnTo>
                  <a:pt x="5403" y="12848"/>
                </a:lnTo>
                <a:lnTo>
                  <a:pt x="5500" y="12872"/>
                </a:lnTo>
                <a:lnTo>
                  <a:pt x="5622" y="12896"/>
                </a:lnTo>
                <a:lnTo>
                  <a:pt x="5743" y="12921"/>
                </a:lnTo>
                <a:lnTo>
                  <a:pt x="5865" y="12896"/>
                </a:lnTo>
                <a:lnTo>
                  <a:pt x="6011" y="12872"/>
                </a:lnTo>
                <a:lnTo>
                  <a:pt x="6181" y="12848"/>
                </a:lnTo>
                <a:lnTo>
                  <a:pt x="6181" y="13042"/>
                </a:lnTo>
                <a:lnTo>
                  <a:pt x="6108" y="13018"/>
                </a:lnTo>
                <a:lnTo>
                  <a:pt x="5962" y="13042"/>
                </a:lnTo>
                <a:lnTo>
                  <a:pt x="5841" y="13091"/>
                </a:lnTo>
                <a:lnTo>
                  <a:pt x="5719" y="13164"/>
                </a:lnTo>
                <a:lnTo>
                  <a:pt x="5573" y="13237"/>
                </a:lnTo>
                <a:lnTo>
                  <a:pt x="5549" y="13261"/>
                </a:lnTo>
                <a:lnTo>
                  <a:pt x="5573" y="13286"/>
                </a:lnTo>
                <a:lnTo>
                  <a:pt x="5597" y="13334"/>
                </a:lnTo>
                <a:lnTo>
                  <a:pt x="5622" y="13334"/>
                </a:lnTo>
                <a:lnTo>
                  <a:pt x="5743" y="13310"/>
                </a:lnTo>
                <a:lnTo>
                  <a:pt x="6157" y="13310"/>
                </a:lnTo>
                <a:lnTo>
                  <a:pt x="6206" y="13286"/>
                </a:lnTo>
                <a:lnTo>
                  <a:pt x="6206" y="13529"/>
                </a:lnTo>
                <a:lnTo>
                  <a:pt x="6035" y="13553"/>
                </a:lnTo>
                <a:lnTo>
                  <a:pt x="5865" y="13553"/>
                </a:lnTo>
                <a:lnTo>
                  <a:pt x="5719" y="13602"/>
                </a:lnTo>
                <a:lnTo>
                  <a:pt x="5573" y="13675"/>
                </a:lnTo>
                <a:lnTo>
                  <a:pt x="5524" y="13724"/>
                </a:lnTo>
                <a:lnTo>
                  <a:pt x="5476" y="13797"/>
                </a:lnTo>
                <a:lnTo>
                  <a:pt x="5476" y="13870"/>
                </a:lnTo>
                <a:lnTo>
                  <a:pt x="5476" y="13894"/>
                </a:lnTo>
                <a:lnTo>
                  <a:pt x="5500" y="13918"/>
                </a:lnTo>
                <a:lnTo>
                  <a:pt x="5646" y="13967"/>
                </a:lnTo>
                <a:lnTo>
                  <a:pt x="5792" y="13967"/>
                </a:lnTo>
                <a:lnTo>
                  <a:pt x="6108" y="13943"/>
                </a:lnTo>
                <a:lnTo>
                  <a:pt x="6254" y="13943"/>
                </a:lnTo>
                <a:lnTo>
                  <a:pt x="6279" y="14235"/>
                </a:lnTo>
                <a:lnTo>
                  <a:pt x="6011" y="14308"/>
                </a:lnTo>
                <a:lnTo>
                  <a:pt x="5841" y="14332"/>
                </a:lnTo>
                <a:lnTo>
                  <a:pt x="5670" y="14381"/>
                </a:lnTo>
                <a:lnTo>
                  <a:pt x="5622" y="14429"/>
                </a:lnTo>
                <a:lnTo>
                  <a:pt x="5597" y="14478"/>
                </a:lnTo>
                <a:lnTo>
                  <a:pt x="5622" y="14551"/>
                </a:lnTo>
                <a:lnTo>
                  <a:pt x="5670" y="14600"/>
                </a:lnTo>
                <a:lnTo>
                  <a:pt x="5719" y="14624"/>
                </a:lnTo>
                <a:lnTo>
                  <a:pt x="5792" y="14648"/>
                </a:lnTo>
                <a:lnTo>
                  <a:pt x="5962" y="14673"/>
                </a:lnTo>
                <a:lnTo>
                  <a:pt x="6133" y="14648"/>
                </a:lnTo>
                <a:lnTo>
                  <a:pt x="6303" y="14600"/>
                </a:lnTo>
                <a:lnTo>
                  <a:pt x="6303" y="14770"/>
                </a:lnTo>
                <a:lnTo>
                  <a:pt x="6133" y="14794"/>
                </a:lnTo>
                <a:lnTo>
                  <a:pt x="5962" y="14867"/>
                </a:lnTo>
                <a:lnTo>
                  <a:pt x="5841" y="14916"/>
                </a:lnTo>
                <a:lnTo>
                  <a:pt x="5719" y="14965"/>
                </a:lnTo>
                <a:lnTo>
                  <a:pt x="5646" y="15062"/>
                </a:lnTo>
                <a:lnTo>
                  <a:pt x="5597" y="15111"/>
                </a:lnTo>
                <a:lnTo>
                  <a:pt x="5573" y="15159"/>
                </a:lnTo>
                <a:lnTo>
                  <a:pt x="5573" y="15184"/>
                </a:lnTo>
                <a:lnTo>
                  <a:pt x="5597" y="15208"/>
                </a:lnTo>
                <a:lnTo>
                  <a:pt x="5670" y="15257"/>
                </a:lnTo>
                <a:lnTo>
                  <a:pt x="5768" y="15281"/>
                </a:lnTo>
                <a:lnTo>
                  <a:pt x="5962" y="15257"/>
                </a:lnTo>
                <a:lnTo>
                  <a:pt x="6352" y="15184"/>
                </a:lnTo>
                <a:lnTo>
                  <a:pt x="6376" y="15451"/>
                </a:lnTo>
                <a:lnTo>
                  <a:pt x="6133" y="15476"/>
                </a:lnTo>
                <a:lnTo>
                  <a:pt x="5865" y="15524"/>
                </a:lnTo>
                <a:lnTo>
                  <a:pt x="5743" y="15573"/>
                </a:lnTo>
                <a:lnTo>
                  <a:pt x="5646" y="15646"/>
                </a:lnTo>
                <a:lnTo>
                  <a:pt x="5622" y="15646"/>
                </a:lnTo>
                <a:lnTo>
                  <a:pt x="5622" y="15670"/>
                </a:lnTo>
                <a:lnTo>
                  <a:pt x="5695" y="15768"/>
                </a:lnTo>
                <a:lnTo>
                  <a:pt x="5792" y="15816"/>
                </a:lnTo>
                <a:lnTo>
                  <a:pt x="5889" y="15841"/>
                </a:lnTo>
                <a:lnTo>
                  <a:pt x="5987" y="15841"/>
                </a:lnTo>
                <a:lnTo>
                  <a:pt x="6206" y="15865"/>
                </a:lnTo>
                <a:lnTo>
                  <a:pt x="6400" y="15865"/>
                </a:lnTo>
                <a:lnTo>
                  <a:pt x="6400" y="15962"/>
                </a:lnTo>
                <a:lnTo>
                  <a:pt x="6133" y="16035"/>
                </a:lnTo>
                <a:lnTo>
                  <a:pt x="5938" y="16084"/>
                </a:lnTo>
                <a:lnTo>
                  <a:pt x="5792" y="16181"/>
                </a:lnTo>
                <a:lnTo>
                  <a:pt x="5768" y="16230"/>
                </a:lnTo>
                <a:lnTo>
                  <a:pt x="5768" y="16254"/>
                </a:lnTo>
                <a:lnTo>
                  <a:pt x="5816" y="16327"/>
                </a:lnTo>
                <a:lnTo>
                  <a:pt x="5889" y="16376"/>
                </a:lnTo>
                <a:lnTo>
                  <a:pt x="5987" y="16400"/>
                </a:lnTo>
                <a:lnTo>
                  <a:pt x="6181" y="16400"/>
                </a:lnTo>
                <a:lnTo>
                  <a:pt x="6425" y="16352"/>
                </a:lnTo>
                <a:lnTo>
                  <a:pt x="6449" y="16644"/>
                </a:lnTo>
                <a:lnTo>
                  <a:pt x="6230" y="16668"/>
                </a:lnTo>
                <a:lnTo>
                  <a:pt x="6035" y="16717"/>
                </a:lnTo>
                <a:lnTo>
                  <a:pt x="5962" y="16765"/>
                </a:lnTo>
                <a:lnTo>
                  <a:pt x="5865" y="16790"/>
                </a:lnTo>
                <a:lnTo>
                  <a:pt x="5841" y="16838"/>
                </a:lnTo>
                <a:lnTo>
                  <a:pt x="5841" y="16887"/>
                </a:lnTo>
                <a:lnTo>
                  <a:pt x="5841" y="16911"/>
                </a:lnTo>
                <a:lnTo>
                  <a:pt x="5889" y="16936"/>
                </a:lnTo>
                <a:lnTo>
                  <a:pt x="6084" y="16960"/>
                </a:lnTo>
                <a:lnTo>
                  <a:pt x="6279" y="16984"/>
                </a:lnTo>
                <a:lnTo>
                  <a:pt x="6449" y="16984"/>
                </a:lnTo>
                <a:lnTo>
                  <a:pt x="6449" y="17276"/>
                </a:lnTo>
                <a:lnTo>
                  <a:pt x="6206" y="17325"/>
                </a:lnTo>
                <a:lnTo>
                  <a:pt x="6011" y="17349"/>
                </a:lnTo>
                <a:lnTo>
                  <a:pt x="5938" y="17398"/>
                </a:lnTo>
                <a:lnTo>
                  <a:pt x="5865" y="17447"/>
                </a:lnTo>
                <a:lnTo>
                  <a:pt x="5841" y="17471"/>
                </a:lnTo>
                <a:lnTo>
                  <a:pt x="5841" y="17520"/>
                </a:lnTo>
                <a:lnTo>
                  <a:pt x="5841" y="17544"/>
                </a:lnTo>
                <a:lnTo>
                  <a:pt x="5865" y="17568"/>
                </a:lnTo>
                <a:lnTo>
                  <a:pt x="5987" y="17641"/>
                </a:lnTo>
                <a:lnTo>
                  <a:pt x="6133" y="17690"/>
                </a:lnTo>
                <a:lnTo>
                  <a:pt x="6303" y="17690"/>
                </a:lnTo>
                <a:lnTo>
                  <a:pt x="6449" y="17666"/>
                </a:lnTo>
                <a:lnTo>
                  <a:pt x="6449" y="17958"/>
                </a:lnTo>
                <a:lnTo>
                  <a:pt x="6303" y="17982"/>
                </a:lnTo>
                <a:lnTo>
                  <a:pt x="6181" y="18031"/>
                </a:lnTo>
                <a:lnTo>
                  <a:pt x="6011" y="18055"/>
                </a:lnTo>
                <a:lnTo>
                  <a:pt x="5914" y="18104"/>
                </a:lnTo>
                <a:lnTo>
                  <a:pt x="5841" y="18152"/>
                </a:lnTo>
                <a:lnTo>
                  <a:pt x="5816" y="18177"/>
                </a:lnTo>
                <a:lnTo>
                  <a:pt x="5816" y="18225"/>
                </a:lnTo>
                <a:lnTo>
                  <a:pt x="5841" y="18250"/>
                </a:lnTo>
                <a:lnTo>
                  <a:pt x="5865" y="18274"/>
                </a:lnTo>
                <a:lnTo>
                  <a:pt x="5987" y="18323"/>
                </a:lnTo>
                <a:lnTo>
                  <a:pt x="6157" y="18371"/>
                </a:lnTo>
                <a:lnTo>
                  <a:pt x="6303" y="18371"/>
                </a:lnTo>
                <a:lnTo>
                  <a:pt x="6449" y="18347"/>
                </a:lnTo>
                <a:lnTo>
                  <a:pt x="6473" y="18444"/>
                </a:lnTo>
                <a:lnTo>
                  <a:pt x="6303" y="18469"/>
                </a:lnTo>
                <a:lnTo>
                  <a:pt x="6157" y="18542"/>
                </a:lnTo>
                <a:lnTo>
                  <a:pt x="6035" y="18615"/>
                </a:lnTo>
                <a:lnTo>
                  <a:pt x="5914" y="18688"/>
                </a:lnTo>
                <a:lnTo>
                  <a:pt x="5889" y="18736"/>
                </a:lnTo>
                <a:lnTo>
                  <a:pt x="5889" y="18761"/>
                </a:lnTo>
                <a:lnTo>
                  <a:pt x="5914" y="18785"/>
                </a:lnTo>
                <a:lnTo>
                  <a:pt x="5962" y="18809"/>
                </a:lnTo>
                <a:lnTo>
                  <a:pt x="6108" y="18809"/>
                </a:lnTo>
                <a:lnTo>
                  <a:pt x="6279" y="18785"/>
                </a:lnTo>
                <a:lnTo>
                  <a:pt x="6498" y="18761"/>
                </a:lnTo>
                <a:lnTo>
                  <a:pt x="6522" y="18980"/>
                </a:lnTo>
                <a:lnTo>
                  <a:pt x="6376" y="19028"/>
                </a:lnTo>
                <a:lnTo>
                  <a:pt x="6254" y="19101"/>
                </a:lnTo>
                <a:lnTo>
                  <a:pt x="5987" y="19223"/>
                </a:lnTo>
                <a:lnTo>
                  <a:pt x="5962" y="19272"/>
                </a:lnTo>
                <a:lnTo>
                  <a:pt x="5962" y="19320"/>
                </a:lnTo>
                <a:lnTo>
                  <a:pt x="5987" y="19369"/>
                </a:lnTo>
                <a:lnTo>
                  <a:pt x="6011" y="19393"/>
                </a:lnTo>
                <a:lnTo>
                  <a:pt x="6425" y="19393"/>
                </a:lnTo>
                <a:lnTo>
                  <a:pt x="6595" y="19345"/>
                </a:lnTo>
                <a:lnTo>
                  <a:pt x="6619" y="19393"/>
                </a:lnTo>
                <a:lnTo>
                  <a:pt x="6571" y="19442"/>
                </a:lnTo>
                <a:lnTo>
                  <a:pt x="6522" y="19515"/>
                </a:lnTo>
                <a:lnTo>
                  <a:pt x="6254" y="19637"/>
                </a:lnTo>
                <a:lnTo>
                  <a:pt x="6230" y="19661"/>
                </a:lnTo>
                <a:lnTo>
                  <a:pt x="6206" y="19734"/>
                </a:lnTo>
                <a:lnTo>
                  <a:pt x="6230" y="19758"/>
                </a:lnTo>
                <a:lnTo>
                  <a:pt x="6279" y="19783"/>
                </a:lnTo>
                <a:lnTo>
                  <a:pt x="6595" y="19758"/>
                </a:lnTo>
                <a:lnTo>
                  <a:pt x="6668" y="19783"/>
                </a:lnTo>
                <a:lnTo>
                  <a:pt x="6887" y="19856"/>
                </a:lnTo>
                <a:lnTo>
                  <a:pt x="7106" y="19904"/>
                </a:lnTo>
                <a:lnTo>
                  <a:pt x="7203" y="19953"/>
                </a:lnTo>
                <a:lnTo>
                  <a:pt x="7252" y="20001"/>
                </a:lnTo>
                <a:lnTo>
                  <a:pt x="7276" y="20050"/>
                </a:lnTo>
                <a:lnTo>
                  <a:pt x="7276" y="20123"/>
                </a:lnTo>
                <a:lnTo>
                  <a:pt x="7252" y="20172"/>
                </a:lnTo>
                <a:lnTo>
                  <a:pt x="7203" y="20245"/>
                </a:lnTo>
                <a:lnTo>
                  <a:pt x="7057" y="20342"/>
                </a:lnTo>
                <a:lnTo>
                  <a:pt x="6936" y="20391"/>
                </a:lnTo>
                <a:lnTo>
                  <a:pt x="6814" y="20439"/>
                </a:lnTo>
                <a:lnTo>
                  <a:pt x="6692" y="20464"/>
                </a:lnTo>
                <a:lnTo>
                  <a:pt x="6571" y="20464"/>
                </a:lnTo>
                <a:lnTo>
                  <a:pt x="6303" y="20439"/>
                </a:lnTo>
                <a:lnTo>
                  <a:pt x="5889" y="20439"/>
                </a:lnTo>
                <a:lnTo>
                  <a:pt x="5768" y="20391"/>
                </a:lnTo>
                <a:lnTo>
                  <a:pt x="5670" y="20318"/>
                </a:lnTo>
                <a:lnTo>
                  <a:pt x="5597" y="20220"/>
                </a:lnTo>
                <a:lnTo>
                  <a:pt x="5524" y="20099"/>
                </a:lnTo>
                <a:lnTo>
                  <a:pt x="5476" y="19929"/>
                </a:lnTo>
                <a:lnTo>
                  <a:pt x="5403" y="19612"/>
                </a:lnTo>
                <a:lnTo>
                  <a:pt x="5354" y="19247"/>
                </a:lnTo>
                <a:lnTo>
                  <a:pt x="5330" y="18882"/>
                </a:lnTo>
                <a:lnTo>
                  <a:pt x="5305" y="18371"/>
                </a:lnTo>
                <a:lnTo>
                  <a:pt x="5184" y="16960"/>
                </a:lnTo>
                <a:lnTo>
                  <a:pt x="5111" y="16254"/>
                </a:lnTo>
                <a:lnTo>
                  <a:pt x="5038" y="15549"/>
                </a:lnTo>
                <a:lnTo>
                  <a:pt x="4965" y="15086"/>
                </a:lnTo>
                <a:lnTo>
                  <a:pt x="4867" y="14600"/>
                </a:lnTo>
                <a:lnTo>
                  <a:pt x="4624" y="13675"/>
                </a:lnTo>
                <a:lnTo>
                  <a:pt x="4527" y="13310"/>
                </a:lnTo>
                <a:lnTo>
                  <a:pt x="4454" y="13018"/>
                </a:lnTo>
                <a:lnTo>
                  <a:pt x="4405" y="12896"/>
                </a:lnTo>
                <a:lnTo>
                  <a:pt x="4356" y="12823"/>
                </a:lnTo>
                <a:lnTo>
                  <a:pt x="4356" y="12799"/>
                </a:lnTo>
                <a:lnTo>
                  <a:pt x="4332" y="12750"/>
                </a:lnTo>
                <a:lnTo>
                  <a:pt x="4283" y="12702"/>
                </a:lnTo>
                <a:lnTo>
                  <a:pt x="4235" y="12677"/>
                </a:lnTo>
                <a:lnTo>
                  <a:pt x="4186" y="12653"/>
                </a:lnTo>
                <a:lnTo>
                  <a:pt x="4113" y="12677"/>
                </a:lnTo>
                <a:lnTo>
                  <a:pt x="4040" y="12750"/>
                </a:lnTo>
                <a:lnTo>
                  <a:pt x="3991" y="12848"/>
                </a:lnTo>
                <a:lnTo>
                  <a:pt x="3918" y="13091"/>
                </a:lnTo>
                <a:lnTo>
                  <a:pt x="3870" y="13286"/>
                </a:lnTo>
                <a:lnTo>
                  <a:pt x="3772" y="13237"/>
                </a:lnTo>
                <a:lnTo>
                  <a:pt x="3675" y="13213"/>
                </a:lnTo>
                <a:lnTo>
                  <a:pt x="3626" y="13237"/>
                </a:lnTo>
                <a:lnTo>
                  <a:pt x="3602" y="13310"/>
                </a:lnTo>
                <a:lnTo>
                  <a:pt x="3626" y="13383"/>
                </a:lnTo>
                <a:lnTo>
                  <a:pt x="3675" y="13456"/>
                </a:lnTo>
                <a:lnTo>
                  <a:pt x="3748" y="13529"/>
                </a:lnTo>
                <a:lnTo>
                  <a:pt x="3821" y="13578"/>
                </a:lnTo>
                <a:lnTo>
                  <a:pt x="3797" y="13772"/>
                </a:lnTo>
                <a:lnTo>
                  <a:pt x="3651" y="13772"/>
                </a:lnTo>
                <a:lnTo>
                  <a:pt x="3505" y="13821"/>
                </a:lnTo>
                <a:lnTo>
                  <a:pt x="3480" y="13845"/>
                </a:lnTo>
                <a:lnTo>
                  <a:pt x="3505" y="13870"/>
                </a:lnTo>
                <a:lnTo>
                  <a:pt x="3651" y="13943"/>
                </a:lnTo>
                <a:lnTo>
                  <a:pt x="3772" y="14016"/>
                </a:lnTo>
                <a:lnTo>
                  <a:pt x="3724" y="14405"/>
                </a:lnTo>
                <a:lnTo>
                  <a:pt x="3505" y="14381"/>
                </a:lnTo>
                <a:lnTo>
                  <a:pt x="3407" y="14381"/>
                </a:lnTo>
                <a:lnTo>
                  <a:pt x="3310" y="14405"/>
                </a:lnTo>
                <a:lnTo>
                  <a:pt x="3286" y="14454"/>
                </a:lnTo>
                <a:lnTo>
                  <a:pt x="3286" y="14478"/>
                </a:lnTo>
                <a:lnTo>
                  <a:pt x="3286" y="14502"/>
                </a:lnTo>
                <a:lnTo>
                  <a:pt x="3383" y="14551"/>
                </a:lnTo>
                <a:lnTo>
                  <a:pt x="3480" y="14624"/>
                </a:lnTo>
                <a:lnTo>
                  <a:pt x="3675" y="14721"/>
                </a:lnTo>
                <a:lnTo>
                  <a:pt x="3675" y="14892"/>
                </a:lnTo>
                <a:lnTo>
                  <a:pt x="3480" y="14892"/>
                </a:lnTo>
                <a:lnTo>
                  <a:pt x="3286" y="14916"/>
                </a:lnTo>
                <a:lnTo>
                  <a:pt x="3213" y="14940"/>
                </a:lnTo>
                <a:lnTo>
                  <a:pt x="3140" y="14965"/>
                </a:lnTo>
                <a:lnTo>
                  <a:pt x="3115" y="15013"/>
                </a:lnTo>
                <a:lnTo>
                  <a:pt x="3115" y="15038"/>
                </a:lnTo>
                <a:lnTo>
                  <a:pt x="3140" y="15086"/>
                </a:lnTo>
                <a:lnTo>
                  <a:pt x="3188" y="15135"/>
                </a:lnTo>
                <a:lnTo>
                  <a:pt x="3310" y="15208"/>
                </a:lnTo>
                <a:lnTo>
                  <a:pt x="3456" y="15232"/>
                </a:lnTo>
                <a:lnTo>
                  <a:pt x="3626" y="15257"/>
                </a:lnTo>
                <a:lnTo>
                  <a:pt x="3578" y="15573"/>
                </a:lnTo>
                <a:lnTo>
                  <a:pt x="3334" y="15549"/>
                </a:lnTo>
                <a:lnTo>
                  <a:pt x="3018" y="15549"/>
                </a:lnTo>
                <a:lnTo>
                  <a:pt x="2921" y="15573"/>
                </a:lnTo>
                <a:lnTo>
                  <a:pt x="2896" y="15597"/>
                </a:lnTo>
                <a:lnTo>
                  <a:pt x="2896" y="15622"/>
                </a:lnTo>
                <a:lnTo>
                  <a:pt x="2945" y="15695"/>
                </a:lnTo>
                <a:lnTo>
                  <a:pt x="3018" y="15743"/>
                </a:lnTo>
                <a:lnTo>
                  <a:pt x="3164" y="15816"/>
                </a:lnTo>
                <a:lnTo>
                  <a:pt x="3359" y="15889"/>
                </a:lnTo>
                <a:lnTo>
                  <a:pt x="3553" y="15914"/>
                </a:lnTo>
                <a:lnTo>
                  <a:pt x="3529" y="16011"/>
                </a:lnTo>
                <a:lnTo>
                  <a:pt x="3261" y="16035"/>
                </a:lnTo>
                <a:lnTo>
                  <a:pt x="3115" y="16060"/>
                </a:lnTo>
                <a:lnTo>
                  <a:pt x="2994" y="16108"/>
                </a:lnTo>
                <a:lnTo>
                  <a:pt x="2969" y="16133"/>
                </a:lnTo>
                <a:lnTo>
                  <a:pt x="2969" y="16181"/>
                </a:lnTo>
                <a:lnTo>
                  <a:pt x="2969" y="16206"/>
                </a:lnTo>
                <a:lnTo>
                  <a:pt x="2994" y="16230"/>
                </a:lnTo>
                <a:lnTo>
                  <a:pt x="3115" y="16279"/>
                </a:lnTo>
                <a:lnTo>
                  <a:pt x="3237" y="16303"/>
                </a:lnTo>
                <a:lnTo>
                  <a:pt x="3480" y="16327"/>
                </a:lnTo>
                <a:lnTo>
                  <a:pt x="3432" y="16790"/>
                </a:lnTo>
                <a:lnTo>
                  <a:pt x="3261" y="16790"/>
                </a:lnTo>
                <a:lnTo>
                  <a:pt x="3115" y="16814"/>
                </a:lnTo>
                <a:lnTo>
                  <a:pt x="2872" y="16838"/>
                </a:lnTo>
                <a:lnTo>
                  <a:pt x="2775" y="16887"/>
                </a:lnTo>
                <a:lnTo>
                  <a:pt x="2677" y="16960"/>
                </a:lnTo>
                <a:lnTo>
                  <a:pt x="2653" y="17033"/>
                </a:lnTo>
                <a:lnTo>
                  <a:pt x="2677" y="17082"/>
                </a:lnTo>
                <a:lnTo>
                  <a:pt x="2702" y="17106"/>
                </a:lnTo>
                <a:lnTo>
                  <a:pt x="2799" y="17155"/>
                </a:lnTo>
                <a:lnTo>
                  <a:pt x="2896" y="17155"/>
                </a:lnTo>
                <a:lnTo>
                  <a:pt x="3091" y="17179"/>
                </a:lnTo>
                <a:lnTo>
                  <a:pt x="3383" y="17203"/>
                </a:lnTo>
                <a:lnTo>
                  <a:pt x="3359" y="17398"/>
                </a:lnTo>
                <a:lnTo>
                  <a:pt x="3188" y="17398"/>
                </a:lnTo>
                <a:lnTo>
                  <a:pt x="3042" y="17422"/>
                </a:lnTo>
                <a:lnTo>
                  <a:pt x="2750" y="17520"/>
                </a:lnTo>
                <a:lnTo>
                  <a:pt x="2702" y="17544"/>
                </a:lnTo>
                <a:lnTo>
                  <a:pt x="2677" y="17593"/>
                </a:lnTo>
                <a:lnTo>
                  <a:pt x="2702" y="17641"/>
                </a:lnTo>
                <a:lnTo>
                  <a:pt x="2750" y="17666"/>
                </a:lnTo>
                <a:lnTo>
                  <a:pt x="2896" y="17714"/>
                </a:lnTo>
                <a:lnTo>
                  <a:pt x="3018" y="17739"/>
                </a:lnTo>
                <a:lnTo>
                  <a:pt x="3310" y="17739"/>
                </a:lnTo>
                <a:lnTo>
                  <a:pt x="3310" y="17763"/>
                </a:lnTo>
                <a:lnTo>
                  <a:pt x="3286" y="17933"/>
                </a:lnTo>
                <a:lnTo>
                  <a:pt x="3018" y="17958"/>
                </a:lnTo>
                <a:lnTo>
                  <a:pt x="2799" y="17982"/>
                </a:lnTo>
                <a:lnTo>
                  <a:pt x="2702" y="18031"/>
                </a:lnTo>
                <a:lnTo>
                  <a:pt x="2629" y="18079"/>
                </a:lnTo>
                <a:lnTo>
                  <a:pt x="2604" y="18128"/>
                </a:lnTo>
                <a:lnTo>
                  <a:pt x="2604" y="18177"/>
                </a:lnTo>
                <a:lnTo>
                  <a:pt x="2653" y="18250"/>
                </a:lnTo>
                <a:lnTo>
                  <a:pt x="2702" y="18274"/>
                </a:lnTo>
                <a:lnTo>
                  <a:pt x="2775" y="18298"/>
                </a:lnTo>
                <a:lnTo>
                  <a:pt x="2848" y="18323"/>
                </a:lnTo>
                <a:lnTo>
                  <a:pt x="3018" y="18323"/>
                </a:lnTo>
                <a:lnTo>
                  <a:pt x="3164" y="18298"/>
                </a:lnTo>
                <a:lnTo>
                  <a:pt x="3237" y="18323"/>
                </a:lnTo>
                <a:lnTo>
                  <a:pt x="3213" y="18517"/>
                </a:lnTo>
                <a:lnTo>
                  <a:pt x="2848" y="18566"/>
                </a:lnTo>
                <a:lnTo>
                  <a:pt x="2677" y="18615"/>
                </a:lnTo>
                <a:lnTo>
                  <a:pt x="2604" y="18663"/>
                </a:lnTo>
                <a:lnTo>
                  <a:pt x="2531" y="18712"/>
                </a:lnTo>
                <a:lnTo>
                  <a:pt x="2507" y="18761"/>
                </a:lnTo>
                <a:lnTo>
                  <a:pt x="2507" y="18785"/>
                </a:lnTo>
                <a:lnTo>
                  <a:pt x="2531" y="18809"/>
                </a:lnTo>
                <a:lnTo>
                  <a:pt x="2556" y="18834"/>
                </a:lnTo>
                <a:lnTo>
                  <a:pt x="2702" y="18882"/>
                </a:lnTo>
                <a:lnTo>
                  <a:pt x="3164" y="18882"/>
                </a:lnTo>
                <a:lnTo>
                  <a:pt x="3115" y="19223"/>
                </a:lnTo>
                <a:lnTo>
                  <a:pt x="2799" y="19199"/>
                </a:lnTo>
                <a:lnTo>
                  <a:pt x="2677" y="19199"/>
                </a:lnTo>
                <a:lnTo>
                  <a:pt x="2580" y="19223"/>
                </a:lnTo>
                <a:lnTo>
                  <a:pt x="2483" y="19247"/>
                </a:lnTo>
                <a:lnTo>
                  <a:pt x="2410" y="19320"/>
                </a:lnTo>
                <a:lnTo>
                  <a:pt x="2410" y="19369"/>
                </a:lnTo>
                <a:lnTo>
                  <a:pt x="2410" y="19393"/>
                </a:lnTo>
                <a:lnTo>
                  <a:pt x="2483" y="19466"/>
                </a:lnTo>
                <a:lnTo>
                  <a:pt x="2580" y="19515"/>
                </a:lnTo>
                <a:lnTo>
                  <a:pt x="2702" y="19564"/>
                </a:lnTo>
                <a:lnTo>
                  <a:pt x="2799" y="19564"/>
                </a:lnTo>
                <a:lnTo>
                  <a:pt x="3042" y="19612"/>
                </a:lnTo>
                <a:lnTo>
                  <a:pt x="3018" y="19807"/>
                </a:lnTo>
                <a:lnTo>
                  <a:pt x="2896" y="19807"/>
                </a:lnTo>
                <a:lnTo>
                  <a:pt x="2556" y="19856"/>
                </a:lnTo>
                <a:lnTo>
                  <a:pt x="2483" y="19880"/>
                </a:lnTo>
                <a:lnTo>
                  <a:pt x="2434" y="19904"/>
                </a:lnTo>
                <a:lnTo>
                  <a:pt x="2337" y="20001"/>
                </a:lnTo>
                <a:lnTo>
                  <a:pt x="2312" y="20026"/>
                </a:lnTo>
                <a:lnTo>
                  <a:pt x="2337" y="20074"/>
                </a:lnTo>
                <a:lnTo>
                  <a:pt x="2434" y="20123"/>
                </a:lnTo>
                <a:lnTo>
                  <a:pt x="2531" y="20147"/>
                </a:lnTo>
                <a:lnTo>
                  <a:pt x="2726" y="20172"/>
                </a:lnTo>
                <a:lnTo>
                  <a:pt x="2507" y="20269"/>
                </a:lnTo>
                <a:lnTo>
                  <a:pt x="2288" y="20366"/>
                </a:lnTo>
                <a:lnTo>
                  <a:pt x="1801" y="20512"/>
                </a:lnTo>
                <a:lnTo>
                  <a:pt x="1655" y="20537"/>
                </a:lnTo>
                <a:lnTo>
                  <a:pt x="1485" y="20561"/>
                </a:lnTo>
                <a:lnTo>
                  <a:pt x="1315" y="20537"/>
                </a:lnTo>
                <a:lnTo>
                  <a:pt x="1145" y="20488"/>
                </a:lnTo>
                <a:lnTo>
                  <a:pt x="1120" y="20464"/>
                </a:lnTo>
                <a:lnTo>
                  <a:pt x="1096" y="20415"/>
                </a:lnTo>
                <a:lnTo>
                  <a:pt x="1096" y="20391"/>
                </a:lnTo>
                <a:lnTo>
                  <a:pt x="1096" y="20342"/>
                </a:lnTo>
                <a:lnTo>
                  <a:pt x="1145" y="20245"/>
                </a:lnTo>
                <a:lnTo>
                  <a:pt x="1242" y="20123"/>
                </a:lnTo>
                <a:lnTo>
                  <a:pt x="1485" y="19929"/>
                </a:lnTo>
                <a:lnTo>
                  <a:pt x="1631" y="19831"/>
                </a:lnTo>
                <a:lnTo>
                  <a:pt x="1680" y="19807"/>
                </a:lnTo>
                <a:lnTo>
                  <a:pt x="1704" y="19758"/>
                </a:lnTo>
                <a:lnTo>
                  <a:pt x="1704" y="19710"/>
                </a:lnTo>
                <a:lnTo>
                  <a:pt x="1704" y="19661"/>
                </a:lnTo>
                <a:lnTo>
                  <a:pt x="1728" y="19588"/>
                </a:lnTo>
                <a:lnTo>
                  <a:pt x="1826" y="18785"/>
                </a:lnTo>
                <a:lnTo>
                  <a:pt x="1923" y="18006"/>
                </a:lnTo>
                <a:lnTo>
                  <a:pt x="2045" y="16425"/>
                </a:lnTo>
                <a:lnTo>
                  <a:pt x="2142" y="14843"/>
                </a:lnTo>
                <a:lnTo>
                  <a:pt x="2264" y="13237"/>
                </a:lnTo>
                <a:lnTo>
                  <a:pt x="2410" y="11631"/>
                </a:lnTo>
                <a:lnTo>
                  <a:pt x="2531" y="10025"/>
                </a:lnTo>
                <a:lnTo>
                  <a:pt x="2556" y="9368"/>
                </a:lnTo>
                <a:lnTo>
                  <a:pt x="2580" y="8663"/>
                </a:lnTo>
                <a:lnTo>
                  <a:pt x="2580" y="8322"/>
                </a:lnTo>
                <a:lnTo>
                  <a:pt x="2580" y="7981"/>
                </a:lnTo>
                <a:lnTo>
                  <a:pt x="2531" y="7641"/>
                </a:lnTo>
                <a:lnTo>
                  <a:pt x="2483" y="7324"/>
                </a:lnTo>
                <a:lnTo>
                  <a:pt x="2483" y="7251"/>
                </a:lnTo>
                <a:lnTo>
                  <a:pt x="2458" y="7178"/>
                </a:lnTo>
                <a:lnTo>
                  <a:pt x="2434" y="7130"/>
                </a:lnTo>
                <a:lnTo>
                  <a:pt x="2410" y="7105"/>
                </a:lnTo>
                <a:lnTo>
                  <a:pt x="2337" y="7057"/>
                </a:lnTo>
                <a:lnTo>
                  <a:pt x="2239" y="7057"/>
                </a:lnTo>
                <a:lnTo>
                  <a:pt x="2166" y="7105"/>
                </a:lnTo>
                <a:lnTo>
                  <a:pt x="2020" y="7130"/>
                </a:lnTo>
                <a:lnTo>
                  <a:pt x="1899" y="7154"/>
                </a:lnTo>
                <a:lnTo>
                  <a:pt x="1826" y="7227"/>
                </a:lnTo>
                <a:lnTo>
                  <a:pt x="1801" y="7300"/>
                </a:lnTo>
                <a:lnTo>
                  <a:pt x="1801" y="7349"/>
                </a:lnTo>
                <a:lnTo>
                  <a:pt x="1801" y="7397"/>
                </a:lnTo>
                <a:lnTo>
                  <a:pt x="1874" y="7446"/>
                </a:lnTo>
                <a:lnTo>
                  <a:pt x="1923" y="7470"/>
                </a:lnTo>
                <a:lnTo>
                  <a:pt x="1899" y="7519"/>
                </a:lnTo>
                <a:lnTo>
                  <a:pt x="1704" y="7519"/>
                </a:lnTo>
                <a:lnTo>
                  <a:pt x="1631" y="7543"/>
                </a:lnTo>
                <a:lnTo>
                  <a:pt x="1558" y="7592"/>
                </a:lnTo>
                <a:lnTo>
                  <a:pt x="1534" y="7665"/>
                </a:lnTo>
                <a:lnTo>
                  <a:pt x="1534" y="7714"/>
                </a:lnTo>
                <a:lnTo>
                  <a:pt x="1558" y="7738"/>
                </a:lnTo>
                <a:lnTo>
                  <a:pt x="1631" y="7811"/>
                </a:lnTo>
                <a:lnTo>
                  <a:pt x="1753" y="7860"/>
                </a:lnTo>
                <a:lnTo>
                  <a:pt x="1728" y="7957"/>
                </a:lnTo>
                <a:lnTo>
                  <a:pt x="1582" y="7957"/>
                </a:lnTo>
                <a:lnTo>
                  <a:pt x="1461" y="8006"/>
                </a:lnTo>
                <a:lnTo>
                  <a:pt x="1412" y="8054"/>
                </a:lnTo>
                <a:lnTo>
                  <a:pt x="1388" y="8127"/>
                </a:lnTo>
                <a:lnTo>
                  <a:pt x="1412" y="8200"/>
                </a:lnTo>
                <a:lnTo>
                  <a:pt x="1461" y="8249"/>
                </a:lnTo>
                <a:lnTo>
                  <a:pt x="1534" y="8273"/>
                </a:lnTo>
                <a:lnTo>
                  <a:pt x="1631" y="8298"/>
                </a:lnTo>
                <a:lnTo>
                  <a:pt x="1582" y="8468"/>
                </a:lnTo>
                <a:lnTo>
                  <a:pt x="1437" y="8468"/>
                </a:lnTo>
                <a:lnTo>
                  <a:pt x="1364" y="8517"/>
                </a:lnTo>
                <a:lnTo>
                  <a:pt x="1291" y="8541"/>
                </a:lnTo>
                <a:lnTo>
                  <a:pt x="1291" y="8590"/>
                </a:lnTo>
                <a:lnTo>
                  <a:pt x="1291" y="8638"/>
                </a:lnTo>
                <a:lnTo>
                  <a:pt x="1339" y="8687"/>
                </a:lnTo>
                <a:lnTo>
                  <a:pt x="1388" y="8736"/>
                </a:lnTo>
                <a:lnTo>
                  <a:pt x="1509" y="8760"/>
                </a:lnTo>
                <a:lnTo>
                  <a:pt x="1485" y="8833"/>
                </a:lnTo>
                <a:lnTo>
                  <a:pt x="1461" y="8930"/>
                </a:lnTo>
                <a:lnTo>
                  <a:pt x="1315" y="8955"/>
                </a:lnTo>
                <a:lnTo>
                  <a:pt x="1242" y="8979"/>
                </a:lnTo>
                <a:lnTo>
                  <a:pt x="1193" y="9028"/>
                </a:lnTo>
                <a:lnTo>
                  <a:pt x="1169" y="9076"/>
                </a:lnTo>
                <a:lnTo>
                  <a:pt x="1169" y="9149"/>
                </a:lnTo>
                <a:lnTo>
                  <a:pt x="1218" y="9198"/>
                </a:lnTo>
                <a:lnTo>
                  <a:pt x="1242" y="9222"/>
                </a:lnTo>
                <a:lnTo>
                  <a:pt x="1364" y="9271"/>
                </a:lnTo>
                <a:lnTo>
                  <a:pt x="1364" y="9295"/>
                </a:lnTo>
                <a:lnTo>
                  <a:pt x="1315" y="9320"/>
                </a:lnTo>
                <a:lnTo>
                  <a:pt x="1169" y="9344"/>
                </a:lnTo>
                <a:lnTo>
                  <a:pt x="1096" y="9393"/>
                </a:lnTo>
                <a:lnTo>
                  <a:pt x="1047" y="9441"/>
                </a:lnTo>
                <a:lnTo>
                  <a:pt x="1023" y="9539"/>
                </a:lnTo>
                <a:lnTo>
                  <a:pt x="1047" y="9563"/>
                </a:lnTo>
                <a:lnTo>
                  <a:pt x="1072" y="9612"/>
                </a:lnTo>
                <a:lnTo>
                  <a:pt x="1120" y="9636"/>
                </a:lnTo>
                <a:lnTo>
                  <a:pt x="1169" y="9660"/>
                </a:lnTo>
                <a:lnTo>
                  <a:pt x="1291" y="9660"/>
                </a:lnTo>
                <a:lnTo>
                  <a:pt x="1266" y="9733"/>
                </a:lnTo>
                <a:lnTo>
                  <a:pt x="1145" y="9733"/>
                </a:lnTo>
                <a:lnTo>
                  <a:pt x="1072" y="9758"/>
                </a:lnTo>
                <a:lnTo>
                  <a:pt x="1023" y="9806"/>
                </a:lnTo>
                <a:lnTo>
                  <a:pt x="999" y="9879"/>
                </a:lnTo>
                <a:lnTo>
                  <a:pt x="1023" y="9952"/>
                </a:lnTo>
                <a:lnTo>
                  <a:pt x="1120" y="10001"/>
                </a:lnTo>
                <a:lnTo>
                  <a:pt x="1218" y="10025"/>
                </a:lnTo>
                <a:lnTo>
                  <a:pt x="1169" y="10269"/>
                </a:lnTo>
                <a:lnTo>
                  <a:pt x="1096" y="10244"/>
                </a:lnTo>
                <a:lnTo>
                  <a:pt x="1023" y="10269"/>
                </a:lnTo>
                <a:lnTo>
                  <a:pt x="974" y="10293"/>
                </a:lnTo>
                <a:lnTo>
                  <a:pt x="926" y="10342"/>
                </a:lnTo>
                <a:lnTo>
                  <a:pt x="926" y="10390"/>
                </a:lnTo>
                <a:lnTo>
                  <a:pt x="926" y="10439"/>
                </a:lnTo>
                <a:lnTo>
                  <a:pt x="950" y="10488"/>
                </a:lnTo>
                <a:lnTo>
                  <a:pt x="999" y="10536"/>
                </a:lnTo>
                <a:lnTo>
                  <a:pt x="1096" y="10609"/>
                </a:lnTo>
                <a:lnTo>
                  <a:pt x="1072" y="10634"/>
                </a:lnTo>
                <a:lnTo>
                  <a:pt x="1047" y="10682"/>
                </a:lnTo>
                <a:lnTo>
                  <a:pt x="1047" y="10755"/>
                </a:lnTo>
                <a:lnTo>
                  <a:pt x="1047" y="10804"/>
                </a:lnTo>
                <a:lnTo>
                  <a:pt x="1145" y="11096"/>
                </a:lnTo>
                <a:lnTo>
                  <a:pt x="1169" y="11291"/>
                </a:lnTo>
                <a:lnTo>
                  <a:pt x="1193" y="11461"/>
                </a:lnTo>
                <a:lnTo>
                  <a:pt x="1193" y="11631"/>
                </a:lnTo>
                <a:lnTo>
                  <a:pt x="1120" y="11777"/>
                </a:lnTo>
                <a:lnTo>
                  <a:pt x="1096" y="11826"/>
                </a:lnTo>
                <a:lnTo>
                  <a:pt x="1023" y="11875"/>
                </a:lnTo>
                <a:lnTo>
                  <a:pt x="950" y="11923"/>
                </a:lnTo>
                <a:lnTo>
                  <a:pt x="780" y="11923"/>
                </a:lnTo>
                <a:lnTo>
                  <a:pt x="707" y="11875"/>
                </a:lnTo>
                <a:lnTo>
                  <a:pt x="658" y="11826"/>
                </a:lnTo>
                <a:lnTo>
                  <a:pt x="609" y="11753"/>
                </a:lnTo>
                <a:lnTo>
                  <a:pt x="512" y="11607"/>
                </a:lnTo>
                <a:lnTo>
                  <a:pt x="463" y="11437"/>
                </a:lnTo>
                <a:lnTo>
                  <a:pt x="463" y="11315"/>
                </a:lnTo>
                <a:lnTo>
                  <a:pt x="463" y="11193"/>
                </a:lnTo>
                <a:lnTo>
                  <a:pt x="512" y="10974"/>
                </a:lnTo>
                <a:lnTo>
                  <a:pt x="585" y="10974"/>
                </a:lnTo>
                <a:lnTo>
                  <a:pt x="634" y="10950"/>
                </a:lnTo>
                <a:lnTo>
                  <a:pt x="658" y="10901"/>
                </a:lnTo>
                <a:lnTo>
                  <a:pt x="658" y="10853"/>
                </a:lnTo>
                <a:lnTo>
                  <a:pt x="609" y="10658"/>
                </a:lnTo>
                <a:lnTo>
                  <a:pt x="585" y="10463"/>
                </a:lnTo>
                <a:lnTo>
                  <a:pt x="561" y="10074"/>
                </a:lnTo>
                <a:lnTo>
                  <a:pt x="585" y="9660"/>
                </a:lnTo>
                <a:lnTo>
                  <a:pt x="634" y="9271"/>
                </a:lnTo>
                <a:lnTo>
                  <a:pt x="731" y="8882"/>
                </a:lnTo>
                <a:lnTo>
                  <a:pt x="828" y="8492"/>
                </a:lnTo>
                <a:lnTo>
                  <a:pt x="1072" y="7714"/>
                </a:lnTo>
                <a:lnTo>
                  <a:pt x="1218" y="7227"/>
                </a:lnTo>
                <a:lnTo>
                  <a:pt x="1412" y="6740"/>
                </a:lnTo>
                <a:lnTo>
                  <a:pt x="1631" y="6302"/>
                </a:lnTo>
                <a:lnTo>
                  <a:pt x="1753" y="6108"/>
                </a:lnTo>
                <a:lnTo>
                  <a:pt x="1899" y="5913"/>
                </a:lnTo>
                <a:lnTo>
                  <a:pt x="2045" y="5743"/>
                </a:lnTo>
                <a:lnTo>
                  <a:pt x="2215" y="5572"/>
                </a:lnTo>
                <a:lnTo>
                  <a:pt x="2385" y="5402"/>
                </a:lnTo>
                <a:lnTo>
                  <a:pt x="2580" y="5280"/>
                </a:lnTo>
                <a:lnTo>
                  <a:pt x="2799" y="5159"/>
                </a:lnTo>
                <a:lnTo>
                  <a:pt x="3042" y="5061"/>
                </a:lnTo>
                <a:lnTo>
                  <a:pt x="3286" y="4964"/>
                </a:lnTo>
                <a:lnTo>
                  <a:pt x="3553" y="4891"/>
                </a:lnTo>
                <a:lnTo>
                  <a:pt x="3845" y="4842"/>
                </a:lnTo>
                <a:lnTo>
                  <a:pt x="4113" y="4818"/>
                </a:lnTo>
                <a:lnTo>
                  <a:pt x="4162" y="4842"/>
                </a:lnTo>
                <a:lnTo>
                  <a:pt x="4259" y="4818"/>
                </a:lnTo>
                <a:close/>
                <a:moveTo>
                  <a:pt x="4259" y="0"/>
                </a:moveTo>
                <a:lnTo>
                  <a:pt x="4016" y="25"/>
                </a:lnTo>
                <a:lnTo>
                  <a:pt x="3797" y="98"/>
                </a:lnTo>
                <a:lnTo>
                  <a:pt x="3675" y="98"/>
                </a:lnTo>
                <a:lnTo>
                  <a:pt x="3578" y="146"/>
                </a:lnTo>
                <a:lnTo>
                  <a:pt x="3334" y="244"/>
                </a:lnTo>
                <a:lnTo>
                  <a:pt x="3140" y="390"/>
                </a:lnTo>
                <a:lnTo>
                  <a:pt x="2945" y="536"/>
                </a:lnTo>
                <a:lnTo>
                  <a:pt x="2799" y="682"/>
                </a:lnTo>
                <a:lnTo>
                  <a:pt x="2677" y="852"/>
                </a:lnTo>
                <a:lnTo>
                  <a:pt x="2556" y="1047"/>
                </a:lnTo>
                <a:lnTo>
                  <a:pt x="2458" y="1241"/>
                </a:lnTo>
                <a:lnTo>
                  <a:pt x="2385" y="1436"/>
                </a:lnTo>
                <a:lnTo>
                  <a:pt x="2337" y="1655"/>
                </a:lnTo>
                <a:lnTo>
                  <a:pt x="2288" y="1850"/>
                </a:lnTo>
                <a:lnTo>
                  <a:pt x="2264" y="2069"/>
                </a:lnTo>
                <a:lnTo>
                  <a:pt x="2264" y="2263"/>
                </a:lnTo>
                <a:lnTo>
                  <a:pt x="2288" y="2434"/>
                </a:lnTo>
                <a:lnTo>
                  <a:pt x="2312" y="2628"/>
                </a:lnTo>
                <a:lnTo>
                  <a:pt x="2361" y="2823"/>
                </a:lnTo>
                <a:lnTo>
                  <a:pt x="2434" y="2993"/>
                </a:lnTo>
                <a:lnTo>
                  <a:pt x="2507" y="3164"/>
                </a:lnTo>
                <a:lnTo>
                  <a:pt x="2604" y="3310"/>
                </a:lnTo>
                <a:lnTo>
                  <a:pt x="2702" y="3480"/>
                </a:lnTo>
                <a:lnTo>
                  <a:pt x="2823" y="3626"/>
                </a:lnTo>
                <a:lnTo>
                  <a:pt x="2945" y="3748"/>
                </a:lnTo>
                <a:lnTo>
                  <a:pt x="3067" y="3869"/>
                </a:lnTo>
                <a:lnTo>
                  <a:pt x="3213" y="3991"/>
                </a:lnTo>
                <a:lnTo>
                  <a:pt x="3383" y="4088"/>
                </a:lnTo>
                <a:lnTo>
                  <a:pt x="3553" y="4161"/>
                </a:lnTo>
                <a:lnTo>
                  <a:pt x="3724" y="4210"/>
                </a:lnTo>
                <a:lnTo>
                  <a:pt x="3894" y="4258"/>
                </a:lnTo>
                <a:lnTo>
                  <a:pt x="3894" y="4404"/>
                </a:lnTo>
                <a:lnTo>
                  <a:pt x="3553" y="4429"/>
                </a:lnTo>
                <a:lnTo>
                  <a:pt x="3261" y="4502"/>
                </a:lnTo>
                <a:lnTo>
                  <a:pt x="2969" y="4575"/>
                </a:lnTo>
                <a:lnTo>
                  <a:pt x="2702" y="4696"/>
                </a:lnTo>
                <a:lnTo>
                  <a:pt x="2458" y="4818"/>
                </a:lnTo>
                <a:lnTo>
                  <a:pt x="2239" y="4964"/>
                </a:lnTo>
                <a:lnTo>
                  <a:pt x="2020" y="5110"/>
                </a:lnTo>
                <a:lnTo>
                  <a:pt x="1826" y="5305"/>
                </a:lnTo>
                <a:lnTo>
                  <a:pt x="1655" y="5499"/>
                </a:lnTo>
                <a:lnTo>
                  <a:pt x="1485" y="5694"/>
                </a:lnTo>
                <a:lnTo>
                  <a:pt x="1339" y="5937"/>
                </a:lnTo>
                <a:lnTo>
                  <a:pt x="1193" y="6156"/>
                </a:lnTo>
                <a:lnTo>
                  <a:pt x="1072" y="6400"/>
                </a:lnTo>
                <a:lnTo>
                  <a:pt x="853" y="6935"/>
                </a:lnTo>
                <a:lnTo>
                  <a:pt x="658" y="7470"/>
                </a:lnTo>
                <a:lnTo>
                  <a:pt x="366" y="8492"/>
                </a:lnTo>
                <a:lnTo>
                  <a:pt x="244" y="9003"/>
                </a:lnTo>
                <a:lnTo>
                  <a:pt x="147" y="9514"/>
                </a:lnTo>
                <a:lnTo>
                  <a:pt x="123" y="9782"/>
                </a:lnTo>
                <a:lnTo>
                  <a:pt x="123" y="10098"/>
                </a:lnTo>
                <a:lnTo>
                  <a:pt x="147" y="10415"/>
                </a:lnTo>
                <a:lnTo>
                  <a:pt x="171" y="10561"/>
                </a:lnTo>
                <a:lnTo>
                  <a:pt x="220" y="10682"/>
                </a:lnTo>
                <a:lnTo>
                  <a:pt x="147" y="10755"/>
                </a:lnTo>
                <a:lnTo>
                  <a:pt x="74" y="10853"/>
                </a:lnTo>
                <a:lnTo>
                  <a:pt x="25" y="10974"/>
                </a:lnTo>
                <a:lnTo>
                  <a:pt x="1" y="11096"/>
                </a:lnTo>
                <a:lnTo>
                  <a:pt x="1" y="11339"/>
                </a:lnTo>
                <a:lnTo>
                  <a:pt x="25" y="11558"/>
                </a:lnTo>
                <a:lnTo>
                  <a:pt x="74" y="11704"/>
                </a:lnTo>
                <a:lnTo>
                  <a:pt x="123" y="11826"/>
                </a:lnTo>
                <a:lnTo>
                  <a:pt x="196" y="11972"/>
                </a:lnTo>
                <a:lnTo>
                  <a:pt x="269" y="12093"/>
                </a:lnTo>
                <a:lnTo>
                  <a:pt x="366" y="12191"/>
                </a:lnTo>
                <a:lnTo>
                  <a:pt x="488" y="12264"/>
                </a:lnTo>
                <a:lnTo>
                  <a:pt x="609" y="12337"/>
                </a:lnTo>
                <a:lnTo>
                  <a:pt x="755" y="12361"/>
                </a:lnTo>
                <a:lnTo>
                  <a:pt x="926" y="12385"/>
                </a:lnTo>
                <a:lnTo>
                  <a:pt x="1072" y="12361"/>
                </a:lnTo>
                <a:lnTo>
                  <a:pt x="1193" y="12312"/>
                </a:lnTo>
                <a:lnTo>
                  <a:pt x="1291" y="12264"/>
                </a:lnTo>
                <a:lnTo>
                  <a:pt x="1388" y="12166"/>
                </a:lnTo>
                <a:lnTo>
                  <a:pt x="1461" y="12069"/>
                </a:lnTo>
                <a:lnTo>
                  <a:pt x="1509" y="11947"/>
                </a:lnTo>
                <a:lnTo>
                  <a:pt x="1534" y="11802"/>
                </a:lnTo>
                <a:lnTo>
                  <a:pt x="1582" y="11510"/>
                </a:lnTo>
                <a:lnTo>
                  <a:pt x="1582" y="11218"/>
                </a:lnTo>
                <a:lnTo>
                  <a:pt x="1534" y="10950"/>
                </a:lnTo>
                <a:lnTo>
                  <a:pt x="1461" y="10707"/>
                </a:lnTo>
                <a:lnTo>
                  <a:pt x="1437" y="10658"/>
                </a:lnTo>
                <a:lnTo>
                  <a:pt x="1485" y="10536"/>
                </a:lnTo>
                <a:lnTo>
                  <a:pt x="1509" y="10488"/>
                </a:lnTo>
                <a:lnTo>
                  <a:pt x="1534" y="10269"/>
                </a:lnTo>
                <a:lnTo>
                  <a:pt x="1582" y="10025"/>
                </a:lnTo>
                <a:lnTo>
                  <a:pt x="1704" y="9539"/>
                </a:lnTo>
                <a:lnTo>
                  <a:pt x="1850" y="9028"/>
                </a:lnTo>
                <a:lnTo>
                  <a:pt x="2142" y="8103"/>
                </a:lnTo>
                <a:lnTo>
                  <a:pt x="2118" y="9344"/>
                </a:lnTo>
                <a:lnTo>
                  <a:pt x="2045" y="10585"/>
                </a:lnTo>
                <a:lnTo>
                  <a:pt x="1947" y="11826"/>
                </a:lnTo>
                <a:lnTo>
                  <a:pt x="1826" y="13067"/>
                </a:lnTo>
                <a:lnTo>
                  <a:pt x="1680" y="14648"/>
                </a:lnTo>
                <a:lnTo>
                  <a:pt x="1558" y="16254"/>
                </a:lnTo>
                <a:lnTo>
                  <a:pt x="1412" y="17860"/>
                </a:lnTo>
                <a:lnTo>
                  <a:pt x="1339" y="18663"/>
                </a:lnTo>
                <a:lnTo>
                  <a:pt x="1218" y="19442"/>
                </a:lnTo>
                <a:lnTo>
                  <a:pt x="1242" y="19564"/>
                </a:lnTo>
                <a:lnTo>
                  <a:pt x="1120" y="19612"/>
                </a:lnTo>
                <a:lnTo>
                  <a:pt x="1023" y="19661"/>
                </a:lnTo>
                <a:lnTo>
                  <a:pt x="950" y="19734"/>
                </a:lnTo>
                <a:lnTo>
                  <a:pt x="853" y="19831"/>
                </a:lnTo>
                <a:lnTo>
                  <a:pt x="731" y="20026"/>
                </a:lnTo>
                <a:lnTo>
                  <a:pt x="634" y="20245"/>
                </a:lnTo>
                <a:lnTo>
                  <a:pt x="634" y="20342"/>
                </a:lnTo>
                <a:lnTo>
                  <a:pt x="609" y="20464"/>
                </a:lnTo>
                <a:lnTo>
                  <a:pt x="634" y="20561"/>
                </a:lnTo>
                <a:lnTo>
                  <a:pt x="658" y="20683"/>
                </a:lnTo>
                <a:lnTo>
                  <a:pt x="731" y="20780"/>
                </a:lnTo>
                <a:lnTo>
                  <a:pt x="804" y="20853"/>
                </a:lnTo>
                <a:lnTo>
                  <a:pt x="901" y="20926"/>
                </a:lnTo>
                <a:lnTo>
                  <a:pt x="1023" y="20999"/>
                </a:lnTo>
                <a:lnTo>
                  <a:pt x="1145" y="21023"/>
                </a:lnTo>
                <a:lnTo>
                  <a:pt x="1266" y="21048"/>
                </a:lnTo>
                <a:lnTo>
                  <a:pt x="1558" y="21072"/>
                </a:lnTo>
                <a:lnTo>
                  <a:pt x="1874" y="21048"/>
                </a:lnTo>
                <a:lnTo>
                  <a:pt x="2191" y="20975"/>
                </a:lnTo>
                <a:lnTo>
                  <a:pt x="2483" y="20877"/>
                </a:lnTo>
                <a:lnTo>
                  <a:pt x="2775" y="20731"/>
                </a:lnTo>
                <a:lnTo>
                  <a:pt x="3042" y="20610"/>
                </a:lnTo>
                <a:lnTo>
                  <a:pt x="3261" y="20439"/>
                </a:lnTo>
                <a:lnTo>
                  <a:pt x="3334" y="20366"/>
                </a:lnTo>
                <a:lnTo>
                  <a:pt x="3359" y="20293"/>
                </a:lnTo>
                <a:lnTo>
                  <a:pt x="3383" y="20269"/>
                </a:lnTo>
                <a:lnTo>
                  <a:pt x="3456" y="20172"/>
                </a:lnTo>
                <a:lnTo>
                  <a:pt x="3480" y="20050"/>
                </a:lnTo>
                <a:lnTo>
                  <a:pt x="3529" y="19807"/>
                </a:lnTo>
                <a:lnTo>
                  <a:pt x="3699" y="18542"/>
                </a:lnTo>
                <a:lnTo>
                  <a:pt x="3870" y="16984"/>
                </a:lnTo>
                <a:lnTo>
                  <a:pt x="4040" y="15427"/>
                </a:lnTo>
                <a:lnTo>
                  <a:pt x="4064" y="15184"/>
                </a:lnTo>
                <a:lnTo>
                  <a:pt x="4089" y="15111"/>
                </a:lnTo>
                <a:lnTo>
                  <a:pt x="4089" y="15062"/>
                </a:lnTo>
                <a:lnTo>
                  <a:pt x="4186" y="14089"/>
                </a:lnTo>
                <a:lnTo>
                  <a:pt x="4186" y="14040"/>
                </a:lnTo>
                <a:lnTo>
                  <a:pt x="4186" y="13991"/>
                </a:lnTo>
                <a:lnTo>
                  <a:pt x="4186" y="13967"/>
                </a:lnTo>
                <a:lnTo>
                  <a:pt x="4210" y="13870"/>
                </a:lnTo>
                <a:lnTo>
                  <a:pt x="4308" y="14186"/>
                </a:lnTo>
                <a:lnTo>
                  <a:pt x="4454" y="14892"/>
                </a:lnTo>
                <a:lnTo>
                  <a:pt x="4575" y="15597"/>
                </a:lnTo>
                <a:lnTo>
                  <a:pt x="4673" y="16327"/>
                </a:lnTo>
                <a:lnTo>
                  <a:pt x="4721" y="17057"/>
                </a:lnTo>
                <a:lnTo>
                  <a:pt x="4843" y="18493"/>
                </a:lnTo>
                <a:lnTo>
                  <a:pt x="4916" y="19223"/>
                </a:lnTo>
                <a:lnTo>
                  <a:pt x="5013" y="19953"/>
                </a:lnTo>
                <a:lnTo>
                  <a:pt x="5038" y="20147"/>
                </a:lnTo>
                <a:lnTo>
                  <a:pt x="5111" y="20342"/>
                </a:lnTo>
                <a:lnTo>
                  <a:pt x="5208" y="20537"/>
                </a:lnTo>
                <a:lnTo>
                  <a:pt x="5354" y="20683"/>
                </a:lnTo>
                <a:lnTo>
                  <a:pt x="5500" y="20780"/>
                </a:lnTo>
                <a:lnTo>
                  <a:pt x="5670" y="20853"/>
                </a:lnTo>
                <a:lnTo>
                  <a:pt x="5865" y="20877"/>
                </a:lnTo>
                <a:lnTo>
                  <a:pt x="6084" y="20853"/>
                </a:lnTo>
                <a:lnTo>
                  <a:pt x="6303" y="20877"/>
                </a:lnTo>
                <a:lnTo>
                  <a:pt x="6522" y="20902"/>
                </a:lnTo>
                <a:lnTo>
                  <a:pt x="6741" y="20877"/>
                </a:lnTo>
                <a:lnTo>
                  <a:pt x="6936" y="20853"/>
                </a:lnTo>
                <a:lnTo>
                  <a:pt x="7155" y="20780"/>
                </a:lnTo>
                <a:lnTo>
                  <a:pt x="7325" y="20683"/>
                </a:lnTo>
                <a:lnTo>
                  <a:pt x="7495" y="20561"/>
                </a:lnTo>
                <a:lnTo>
                  <a:pt x="7666" y="20391"/>
                </a:lnTo>
                <a:lnTo>
                  <a:pt x="7714" y="20293"/>
                </a:lnTo>
                <a:lnTo>
                  <a:pt x="7739" y="20220"/>
                </a:lnTo>
                <a:lnTo>
                  <a:pt x="7739" y="20123"/>
                </a:lnTo>
                <a:lnTo>
                  <a:pt x="7739" y="20026"/>
                </a:lnTo>
                <a:lnTo>
                  <a:pt x="7739" y="19929"/>
                </a:lnTo>
                <a:lnTo>
                  <a:pt x="7690" y="19831"/>
                </a:lnTo>
                <a:lnTo>
                  <a:pt x="7666" y="19758"/>
                </a:lnTo>
                <a:lnTo>
                  <a:pt x="7593" y="19685"/>
                </a:lnTo>
                <a:lnTo>
                  <a:pt x="7495" y="19612"/>
                </a:lnTo>
                <a:lnTo>
                  <a:pt x="7374" y="19539"/>
                </a:lnTo>
                <a:lnTo>
                  <a:pt x="7130" y="19442"/>
                </a:lnTo>
                <a:lnTo>
                  <a:pt x="7130" y="19418"/>
                </a:lnTo>
                <a:lnTo>
                  <a:pt x="7057" y="19126"/>
                </a:lnTo>
                <a:lnTo>
                  <a:pt x="7009" y="18809"/>
                </a:lnTo>
                <a:lnTo>
                  <a:pt x="6984" y="18152"/>
                </a:lnTo>
                <a:lnTo>
                  <a:pt x="6936" y="16546"/>
                </a:lnTo>
                <a:lnTo>
                  <a:pt x="6863" y="15476"/>
                </a:lnTo>
                <a:lnTo>
                  <a:pt x="6765" y="14405"/>
                </a:lnTo>
                <a:lnTo>
                  <a:pt x="6668" y="13334"/>
                </a:lnTo>
                <a:lnTo>
                  <a:pt x="6595" y="12288"/>
                </a:lnTo>
                <a:lnTo>
                  <a:pt x="6571" y="10804"/>
                </a:lnTo>
                <a:lnTo>
                  <a:pt x="6546" y="9344"/>
                </a:lnTo>
                <a:lnTo>
                  <a:pt x="6546" y="8395"/>
                </a:lnTo>
                <a:lnTo>
                  <a:pt x="6644" y="8663"/>
                </a:lnTo>
                <a:lnTo>
                  <a:pt x="6765" y="8930"/>
                </a:lnTo>
                <a:lnTo>
                  <a:pt x="6814" y="9174"/>
                </a:lnTo>
                <a:lnTo>
                  <a:pt x="6887" y="9417"/>
                </a:lnTo>
                <a:lnTo>
                  <a:pt x="6936" y="9904"/>
                </a:lnTo>
                <a:lnTo>
                  <a:pt x="6984" y="10415"/>
                </a:lnTo>
                <a:lnTo>
                  <a:pt x="7057" y="10901"/>
                </a:lnTo>
                <a:lnTo>
                  <a:pt x="6960" y="11120"/>
                </a:lnTo>
                <a:lnTo>
                  <a:pt x="6911" y="11339"/>
                </a:lnTo>
                <a:lnTo>
                  <a:pt x="6887" y="11583"/>
                </a:lnTo>
                <a:lnTo>
                  <a:pt x="6936" y="11802"/>
                </a:lnTo>
                <a:lnTo>
                  <a:pt x="6960" y="11923"/>
                </a:lnTo>
                <a:lnTo>
                  <a:pt x="7009" y="12020"/>
                </a:lnTo>
                <a:lnTo>
                  <a:pt x="7057" y="12093"/>
                </a:lnTo>
                <a:lnTo>
                  <a:pt x="7130" y="12166"/>
                </a:lnTo>
                <a:lnTo>
                  <a:pt x="7228" y="12239"/>
                </a:lnTo>
                <a:lnTo>
                  <a:pt x="7325" y="12288"/>
                </a:lnTo>
                <a:lnTo>
                  <a:pt x="7447" y="12312"/>
                </a:lnTo>
                <a:lnTo>
                  <a:pt x="7714" y="12312"/>
                </a:lnTo>
                <a:lnTo>
                  <a:pt x="7860" y="12264"/>
                </a:lnTo>
                <a:lnTo>
                  <a:pt x="7982" y="12215"/>
                </a:lnTo>
                <a:lnTo>
                  <a:pt x="8104" y="12142"/>
                </a:lnTo>
                <a:lnTo>
                  <a:pt x="8201" y="12045"/>
                </a:lnTo>
                <a:lnTo>
                  <a:pt x="8298" y="11947"/>
                </a:lnTo>
                <a:lnTo>
                  <a:pt x="8371" y="11826"/>
                </a:lnTo>
                <a:lnTo>
                  <a:pt x="8444" y="11704"/>
                </a:lnTo>
                <a:lnTo>
                  <a:pt x="8517" y="11510"/>
                </a:lnTo>
                <a:lnTo>
                  <a:pt x="8542" y="11291"/>
                </a:lnTo>
                <a:lnTo>
                  <a:pt x="8517" y="11193"/>
                </a:lnTo>
                <a:lnTo>
                  <a:pt x="8493" y="11096"/>
                </a:lnTo>
                <a:lnTo>
                  <a:pt x="8469" y="10999"/>
                </a:lnTo>
                <a:lnTo>
                  <a:pt x="8396" y="10926"/>
                </a:lnTo>
                <a:lnTo>
                  <a:pt x="8469" y="10269"/>
                </a:lnTo>
                <a:lnTo>
                  <a:pt x="8493" y="9587"/>
                </a:lnTo>
                <a:lnTo>
                  <a:pt x="8469" y="8906"/>
                </a:lnTo>
                <a:lnTo>
                  <a:pt x="8396" y="8249"/>
                </a:lnTo>
                <a:lnTo>
                  <a:pt x="8323" y="7908"/>
                </a:lnTo>
                <a:lnTo>
                  <a:pt x="8250" y="7568"/>
                </a:lnTo>
                <a:lnTo>
                  <a:pt x="8177" y="7251"/>
                </a:lnTo>
                <a:lnTo>
                  <a:pt x="8079" y="6935"/>
                </a:lnTo>
                <a:lnTo>
                  <a:pt x="7958" y="6619"/>
                </a:lnTo>
                <a:lnTo>
                  <a:pt x="7812" y="6327"/>
                </a:lnTo>
                <a:lnTo>
                  <a:pt x="7666" y="6035"/>
                </a:lnTo>
                <a:lnTo>
                  <a:pt x="7495" y="5743"/>
                </a:lnTo>
                <a:lnTo>
                  <a:pt x="7349" y="5548"/>
                </a:lnTo>
                <a:lnTo>
                  <a:pt x="7203" y="5378"/>
                </a:lnTo>
                <a:lnTo>
                  <a:pt x="7057" y="5232"/>
                </a:lnTo>
                <a:lnTo>
                  <a:pt x="6887" y="5086"/>
                </a:lnTo>
                <a:lnTo>
                  <a:pt x="6717" y="4940"/>
                </a:lnTo>
                <a:lnTo>
                  <a:pt x="6522" y="4842"/>
                </a:lnTo>
                <a:lnTo>
                  <a:pt x="6327" y="4745"/>
                </a:lnTo>
                <a:lnTo>
                  <a:pt x="6133" y="4648"/>
                </a:lnTo>
                <a:lnTo>
                  <a:pt x="5719" y="4502"/>
                </a:lnTo>
                <a:lnTo>
                  <a:pt x="5305" y="4429"/>
                </a:lnTo>
                <a:lnTo>
                  <a:pt x="4867" y="4380"/>
                </a:lnTo>
                <a:lnTo>
                  <a:pt x="4405" y="4356"/>
                </a:lnTo>
                <a:lnTo>
                  <a:pt x="4405" y="4307"/>
                </a:lnTo>
                <a:lnTo>
                  <a:pt x="4405" y="4283"/>
                </a:lnTo>
                <a:lnTo>
                  <a:pt x="4600" y="4258"/>
                </a:lnTo>
                <a:lnTo>
                  <a:pt x="4794" y="4185"/>
                </a:lnTo>
                <a:lnTo>
                  <a:pt x="4965" y="4112"/>
                </a:lnTo>
                <a:lnTo>
                  <a:pt x="5159" y="4015"/>
                </a:lnTo>
                <a:lnTo>
                  <a:pt x="5305" y="3893"/>
                </a:lnTo>
                <a:lnTo>
                  <a:pt x="5451" y="3772"/>
                </a:lnTo>
                <a:lnTo>
                  <a:pt x="5597" y="3626"/>
                </a:lnTo>
                <a:lnTo>
                  <a:pt x="5719" y="3456"/>
                </a:lnTo>
                <a:lnTo>
                  <a:pt x="5841" y="3310"/>
                </a:lnTo>
                <a:lnTo>
                  <a:pt x="5938" y="3115"/>
                </a:lnTo>
                <a:lnTo>
                  <a:pt x="6035" y="2945"/>
                </a:lnTo>
                <a:lnTo>
                  <a:pt x="6108" y="2750"/>
                </a:lnTo>
                <a:lnTo>
                  <a:pt x="6181" y="2555"/>
                </a:lnTo>
                <a:lnTo>
                  <a:pt x="6230" y="2361"/>
                </a:lnTo>
                <a:lnTo>
                  <a:pt x="6254" y="2166"/>
                </a:lnTo>
                <a:lnTo>
                  <a:pt x="6279" y="1971"/>
                </a:lnTo>
                <a:lnTo>
                  <a:pt x="6254" y="1752"/>
                </a:lnTo>
                <a:lnTo>
                  <a:pt x="6230" y="1533"/>
                </a:lnTo>
                <a:lnTo>
                  <a:pt x="6157" y="1314"/>
                </a:lnTo>
                <a:lnTo>
                  <a:pt x="6060" y="1095"/>
                </a:lnTo>
                <a:lnTo>
                  <a:pt x="5962" y="925"/>
                </a:lnTo>
                <a:lnTo>
                  <a:pt x="5816" y="730"/>
                </a:lnTo>
                <a:lnTo>
                  <a:pt x="5670" y="584"/>
                </a:lnTo>
                <a:lnTo>
                  <a:pt x="5500" y="438"/>
                </a:lnTo>
                <a:lnTo>
                  <a:pt x="5305" y="292"/>
                </a:lnTo>
                <a:lnTo>
                  <a:pt x="5111" y="195"/>
                </a:lnTo>
                <a:lnTo>
                  <a:pt x="4892" y="98"/>
                </a:lnTo>
                <a:lnTo>
                  <a:pt x="4697" y="49"/>
                </a:lnTo>
                <a:lnTo>
                  <a:pt x="4478" y="25"/>
                </a:lnTo>
                <a:lnTo>
                  <a:pt x="425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48"/>
          <p:cNvSpPr/>
          <p:nvPr/>
        </p:nvSpPr>
        <p:spPr>
          <a:xfrm>
            <a:off x="6538068" y="2158722"/>
            <a:ext cx="125285" cy="352739"/>
          </a:xfrm>
          <a:custGeom>
            <a:avLst/>
            <a:gdLst/>
            <a:ahLst/>
            <a:cxnLst/>
            <a:rect l="l" t="t" r="r" b="b"/>
            <a:pathLst>
              <a:path w="7398" h="20829" extrusionOk="0">
                <a:moveTo>
                  <a:pt x="3991" y="584"/>
                </a:moveTo>
                <a:lnTo>
                  <a:pt x="3942" y="657"/>
                </a:lnTo>
                <a:lnTo>
                  <a:pt x="3893" y="730"/>
                </a:lnTo>
                <a:lnTo>
                  <a:pt x="3893" y="755"/>
                </a:lnTo>
                <a:lnTo>
                  <a:pt x="3918" y="779"/>
                </a:lnTo>
                <a:lnTo>
                  <a:pt x="3991" y="803"/>
                </a:lnTo>
                <a:lnTo>
                  <a:pt x="4064" y="779"/>
                </a:lnTo>
                <a:lnTo>
                  <a:pt x="4185" y="755"/>
                </a:lnTo>
                <a:lnTo>
                  <a:pt x="4283" y="706"/>
                </a:lnTo>
                <a:lnTo>
                  <a:pt x="4380" y="633"/>
                </a:lnTo>
                <a:lnTo>
                  <a:pt x="4453" y="730"/>
                </a:lnTo>
                <a:lnTo>
                  <a:pt x="4356" y="779"/>
                </a:lnTo>
                <a:lnTo>
                  <a:pt x="4210" y="852"/>
                </a:lnTo>
                <a:lnTo>
                  <a:pt x="4088" y="949"/>
                </a:lnTo>
                <a:lnTo>
                  <a:pt x="4088" y="974"/>
                </a:lnTo>
                <a:lnTo>
                  <a:pt x="4112" y="998"/>
                </a:lnTo>
                <a:lnTo>
                  <a:pt x="4283" y="998"/>
                </a:lnTo>
                <a:lnTo>
                  <a:pt x="4453" y="974"/>
                </a:lnTo>
                <a:lnTo>
                  <a:pt x="4623" y="901"/>
                </a:lnTo>
                <a:lnTo>
                  <a:pt x="4721" y="1071"/>
                </a:lnTo>
                <a:lnTo>
                  <a:pt x="4696" y="1071"/>
                </a:lnTo>
                <a:lnTo>
                  <a:pt x="4429" y="1193"/>
                </a:lnTo>
                <a:lnTo>
                  <a:pt x="4185" y="1314"/>
                </a:lnTo>
                <a:lnTo>
                  <a:pt x="4161" y="1339"/>
                </a:lnTo>
                <a:lnTo>
                  <a:pt x="4185" y="1339"/>
                </a:lnTo>
                <a:lnTo>
                  <a:pt x="4307" y="1387"/>
                </a:lnTo>
                <a:lnTo>
                  <a:pt x="4429" y="1387"/>
                </a:lnTo>
                <a:lnTo>
                  <a:pt x="4550" y="1363"/>
                </a:lnTo>
                <a:lnTo>
                  <a:pt x="4696" y="1314"/>
                </a:lnTo>
                <a:lnTo>
                  <a:pt x="4818" y="1266"/>
                </a:lnTo>
                <a:lnTo>
                  <a:pt x="4915" y="1533"/>
                </a:lnTo>
                <a:lnTo>
                  <a:pt x="4794" y="1582"/>
                </a:lnTo>
                <a:lnTo>
                  <a:pt x="4502" y="1679"/>
                </a:lnTo>
                <a:lnTo>
                  <a:pt x="4356" y="1728"/>
                </a:lnTo>
                <a:lnTo>
                  <a:pt x="4234" y="1825"/>
                </a:lnTo>
                <a:lnTo>
                  <a:pt x="4210" y="1850"/>
                </a:lnTo>
                <a:lnTo>
                  <a:pt x="4210" y="1874"/>
                </a:lnTo>
                <a:lnTo>
                  <a:pt x="4210" y="1898"/>
                </a:lnTo>
                <a:lnTo>
                  <a:pt x="4234" y="1898"/>
                </a:lnTo>
                <a:lnTo>
                  <a:pt x="4404" y="1947"/>
                </a:lnTo>
                <a:lnTo>
                  <a:pt x="4550" y="1923"/>
                </a:lnTo>
                <a:lnTo>
                  <a:pt x="4696" y="1898"/>
                </a:lnTo>
                <a:lnTo>
                  <a:pt x="4867" y="1874"/>
                </a:lnTo>
                <a:lnTo>
                  <a:pt x="4964" y="1850"/>
                </a:lnTo>
                <a:lnTo>
                  <a:pt x="4988" y="2069"/>
                </a:lnTo>
                <a:lnTo>
                  <a:pt x="4891" y="2093"/>
                </a:lnTo>
                <a:lnTo>
                  <a:pt x="4696" y="2142"/>
                </a:lnTo>
                <a:lnTo>
                  <a:pt x="4526" y="2190"/>
                </a:lnTo>
                <a:lnTo>
                  <a:pt x="4331" y="2263"/>
                </a:lnTo>
                <a:lnTo>
                  <a:pt x="4137" y="2336"/>
                </a:lnTo>
                <a:lnTo>
                  <a:pt x="4112" y="2361"/>
                </a:lnTo>
                <a:lnTo>
                  <a:pt x="4137" y="2385"/>
                </a:lnTo>
                <a:lnTo>
                  <a:pt x="4283" y="2385"/>
                </a:lnTo>
                <a:lnTo>
                  <a:pt x="4404" y="2409"/>
                </a:lnTo>
                <a:lnTo>
                  <a:pt x="4599" y="2385"/>
                </a:lnTo>
                <a:lnTo>
                  <a:pt x="4769" y="2361"/>
                </a:lnTo>
                <a:lnTo>
                  <a:pt x="4988" y="2336"/>
                </a:lnTo>
                <a:lnTo>
                  <a:pt x="4988" y="2434"/>
                </a:lnTo>
                <a:lnTo>
                  <a:pt x="4940" y="2604"/>
                </a:lnTo>
                <a:lnTo>
                  <a:pt x="4891" y="2750"/>
                </a:lnTo>
                <a:lnTo>
                  <a:pt x="4794" y="2726"/>
                </a:lnTo>
                <a:lnTo>
                  <a:pt x="4696" y="2726"/>
                </a:lnTo>
                <a:lnTo>
                  <a:pt x="4502" y="2750"/>
                </a:lnTo>
                <a:lnTo>
                  <a:pt x="4258" y="2750"/>
                </a:lnTo>
                <a:lnTo>
                  <a:pt x="4137" y="2774"/>
                </a:lnTo>
                <a:lnTo>
                  <a:pt x="4015" y="2847"/>
                </a:lnTo>
                <a:lnTo>
                  <a:pt x="4015" y="2872"/>
                </a:lnTo>
                <a:lnTo>
                  <a:pt x="4112" y="2945"/>
                </a:lnTo>
                <a:lnTo>
                  <a:pt x="4210" y="2993"/>
                </a:lnTo>
                <a:lnTo>
                  <a:pt x="4429" y="2993"/>
                </a:lnTo>
                <a:lnTo>
                  <a:pt x="4599" y="3018"/>
                </a:lnTo>
                <a:lnTo>
                  <a:pt x="4745" y="3018"/>
                </a:lnTo>
                <a:lnTo>
                  <a:pt x="4623" y="3164"/>
                </a:lnTo>
                <a:lnTo>
                  <a:pt x="4502" y="3310"/>
                </a:lnTo>
                <a:lnTo>
                  <a:pt x="4453" y="3285"/>
                </a:lnTo>
                <a:lnTo>
                  <a:pt x="4283" y="3237"/>
                </a:lnTo>
                <a:lnTo>
                  <a:pt x="4112" y="3212"/>
                </a:lnTo>
                <a:lnTo>
                  <a:pt x="3918" y="3212"/>
                </a:lnTo>
                <a:lnTo>
                  <a:pt x="3747" y="3237"/>
                </a:lnTo>
                <a:lnTo>
                  <a:pt x="3723" y="3237"/>
                </a:lnTo>
                <a:lnTo>
                  <a:pt x="3723" y="3261"/>
                </a:lnTo>
                <a:lnTo>
                  <a:pt x="3747" y="3310"/>
                </a:lnTo>
                <a:lnTo>
                  <a:pt x="3966" y="3407"/>
                </a:lnTo>
                <a:lnTo>
                  <a:pt x="4210" y="3480"/>
                </a:lnTo>
                <a:lnTo>
                  <a:pt x="3991" y="3529"/>
                </a:lnTo>
                <a:lnTo>
                  <a:pt x="3796" y="3553"/>
                </a:lnTo>
                <a:lnTo>
                  <a:pt x="3553" y="3553"/>
                </a:lnTo>
                <a:lnTo>
                  <a:pt x="3334" y="3504"/>
                </a:lnTo>
                <a:lnTo>
                  <a:pt x="3090" y="3407"/>
                </a:lnTo>
                <a:lnTo>
                  <a:pt x="2896" y="3285"/>
                </a:lnTo>
                <a:lnTo>
                  <a:pt x="2701" y="3115"/>
                </a:lnTo>
                <a:lnTo>
                  <a:pt x="2555" y="2945"/>
                </a:lnTo>
                <a:lnTo>
                  <a:pt x="2433" y="2726"/>
                </a:lnTo>
                <a:lnTo>
                  <a:pt x="2360" y="2507"/>
                </a:lnTo>
                <a:lnTo>
                  <a:pt x="2312" y="2288"/>
                </a:lnTo>
                <a:lnTo>
                  <a:pt x="2312" y="2020"/>
                </a:lnTo>
                <a:lnTo>
                  <a:pt x="2336" y="1874"/>
                </a:lnTo>
                <a:lnTo>
                  <a:pt x="2360" y="1704"/>
                </a:lnTo>
                <a:lnTo>
                  <a:pt x="2409" y="1558"/>
                </a:lnTo>
                <a:lnTo>
                  <a:pt x="2482" y="1412"/>
                </a:lnTo>
                <a:lnTo>
                  <a:pt x="2677" y="1120"/>
                </a:lnTo>
                <a:lnTo>
                  <a:pt x="2871" y="876"/>
                </a:lnTo>
                <a:lnTo>
                  <a:pt x="3017" y="755"/>
                </a:lnTo>
                <a:lnTo>
                  <a:pt x="3139" y="682"/>
                </a:lnTo>
                <a:lnTo>
                  <a:pt x="3261" y="633"/>
                </a:lnTo>
                <a:lnTo>
                  <a:pt x="3407" y="584"/>
                </a:lnTo>
                <a:close/>
                <a:moveTo>
                  <a:pt x="1898" y="7860"/>
                </a:moveTo>
                <a:lnTo>
                  <a:pt x="2020" y="7933"/>
                </a:lnTo>
                <a:lnTo>
                  <a:pt x="1995" y="8200"/>
                </a:lnTo>
                <a:lnTo>
                  <a:pt x="1995" y="8444"/>
                </a:lnTo>
                <a:lnTo>
                  <a:pt x="1971" y="8979"/>
                </a:lnTo>
                <a:lnTo>
                  <a:pt x="1971" y="9149"/>
                </a:lnTo>
                <a:lnTo>
                  <a:pt x="1922" y="9344"/>
                </a:lnTo>
                <a:lnTo>
                  <a:pt x="1801" y="9685"/>
                </a:lnTo>
                <a:lnTo>
                  <a:pt x="1655" y="10050"/>
                </a:lnTo>
                <a:lnTo>
                  <a:pt x="1509" y="10390"/>
                </a:lnTo>
                <a:lnTo>
                  <a:pt x="1436" y="10658"/>
                </a:lnTo>
                <a:lnTo>
                  <a:pt x="1363" y="10926"/>
                </a:lnTo>
                <a:lnTo>
                  <a:pt x="1314" y="10707"/>
                </a:lnTo>
                <a:lnTo>
                  <a:pt x="1265" y="10536"/>
                </a:lnTo>
                <a:lnTo>
                  <a:pt x="1241" y="10512"/>
                </a:lnTo>
                <a:lnTo>
                  <a:pt x="1290" y="10463"/>
                </a:lnTo>
                <a:lnTo>
                  <a:pt x="1314" y="10390"/>
                </a:lnTo>
                <a:lnTo>
                  <a:pt x="1363" y="9733"/>
                </a:lnTo>
                <a:lnTo>
                  <a:pt x="1460" y="9076"/>
                </a:lnTo>
                <a:lnTo>
                  <a:pt x="1533" y="8760"/>
                </a:lnTo>
                <a:lnTo>
                  <a:pt x="1606" y="8444"/>
                </a:lnTo>
                <a:lnTo>
                  <a:pt x="1728" y="8152"/>
                </a:lnTo>
                <a:lnTo>
                  <a:pt x="1898" y="7860"/>
                </a:lnTo>
                <a:close/>
                <a:moveTo>
                  <a:pt x="5499" y="7860"/>
                </a:moveTo>
                <a:lnTo>
                  <a:pt x="5670" y="8152"/>
                </a:lnTo>
                <a:lnTo>
                  <a:pt x="5791" y="8444"/>
                </a:lnTo>
                <a:lnTo>
                  <a:pt x="5864" y="8760"/>
                </a:lnTo>
                <a:lnTo>
                  <a:pt x="5937" y="9076"/>
                </a:lnTo>
                <a:lnTo>
                  <a:pt x="6010" y="9733"/>
                </a:lnTo>
                <a:lnTo>
                  <a:pt x="6083" y="10390"/>
                </a:lnTo>
                <a:lnTo>
                  <a:pt x="6107" y="10463"/>
                </a:lnTo>
                <a:lnTo>
                  <a:pt x="6156" y="10512"/>
                </a:lnTo>
                <a:lnTo>
                  <a:pt x="6132" y="10536"/>
                </a:lnTo>
                <a:lnTo>
                  <a:pt x="6083" y="10707"/>
                </a:lnTo>
                <a:lnTo>
                  <a:pt x="6034" y="10926"/>
                </a:lnTo>
                <a:lnTo>
                  <a:pt x="5961" y="10658"/>
                </a:lnTo>
                <a:lnTo>
                  <a:pt x="5889" y="10390"/>
                </a:lnTo>
                <a:lnTo>
                  <a:pt x="5743" y="10050"/>
                </a:lnTo>
                <a:lnTo>
                  <a:pt x="5597" y="9685"/>
                </a:lnTo>
                <a:lnTo>
                  <a:pt x="5475" y="9344"/>
                </a:lnTo>
                <a:lnTo>
                  <a:pt x="5426" y="9149"/>
                </a:lnTo>
                <a:lnTo>
                  <a:pt x="5426" y="8979"/>
                </a:lnTo>
                <a:lnTo>
                  <a:pt x="5402" y="8444"/>
                </a:lnTo>
                <a:lnTo>
                  <a:pt x="5402" y="8200"/>
                </a:lnTo>
                <a:lnTo>
                  <a:pt x="5378" y="7933"/>
                </a:lnTo>
                <a:lnTo>
                  <a:pt x="5499" y="7860"/>
                </a:lnTo>
                <a:close/>
                <a:moveTo>
                  <a:pt x="3869" y="4623"/>
                </a:moveTo>
                <a:lnTo>
                  <a:pt x="4161" y="4672"/>
                </a:lnTo>
                <a:lnTo>
                  <a:pt x="4453" y="4721"/>
                </a:lnTo>
                <a:lnTo>
                  <a:pt x="4380" y="4769"/>
                </a:lnTo>
                <a:lnTo>
                  <a:pt x="4283" y="4842"/>
                </a:lnTo>
                <a:lnTo>
                  <a:pt x="4283" y="4867"/>
                </a:lnTo>
                <a:lnTo>
                  <a:pt x="4307" y="4891"/>
                </a:lnTo>
                <a:lnTo>
                  <a:pt x="4696" y="4842"/>
                </a:lnTo>
                <a:lnTo>
                  <a:pt x="4842" y="4842"/>
                </a:lnTo>
                <a:lnTo>
                  <a:pt x="4915" y="4867"/>
                </a:lnTo>
                <a:lnTo>
                  <a:pt x="4818" y="4891"/>
                </a:lnTo>
                <a:lnTo>
                  <a:pt x="4696" y="4940"/>
                </a:lnTo>
                <a:lnTo>
                  <a:pt x="4599" y="4988"/>
                </a:lnTo>
                <a:lnTo>
                  <a:pt x="4550" y="5086"/>
                </a:lnTo>
                <a:lnTo>
                  <a:pt x="4550" y="5110"/>
                </a:lnTo>
                <a:lnTo>
                  <a:pt x="4575" y="5110"/>
                </a:lnTo>
                <a:lnTo>
                  <a:pt x="4818" y="5037"/>
                </a:lnTo>
                <a:lnTo>
                  <a:pt x="4964" y="5013"/>
                </a:lnTo>
                <a:lnTo>
                  <a:pt x="5086" y="4988"/>
                </a:lnTo>
                <a:lnTo>
                  <a:pt x="5159" y="4988"/>
                </a:lnTo>
                <a:lnTo>
                  <a:pt x="5329" y="5110"/>
                </a:lnTo>
                <a:lnTo>
                  <a:pt x="5086" y="5134"/>
                </a:lnTo>
                <a:lnTo>
                  <a:pt x="4964" y="5183"/>
                </a:lnTo>
                <a:lnTo>
                  <a:pt x="4867" y="5232"/>
                </a:lnTo>
                <a:lnTo>
                  <a:pt x="4867" y="5280"/>
                </a:lnTo>
                <a:lnTo>
                  <a:pt x="4867" y="5305"/>
                </a:lnTo>
                <a:lnTo>
                  <a:pt x="4988" y="5353"/>
                </a:lnTo>
                <a:lnTo>
                  <a:pt x="5110" y="5353"/>
                </a:lnTo>
                <a:lnTo>
                  <a:pt x="5378" y="5329"/>
                </a:lnTo>
                <a:lnTo>
                  <a:pt x="5548" y="5305"/>
                </a:lnTo>
                <a:lnTo>
                  <a:pt x="5694" y="5451"/>
                </a:lnTo>
                <a:lnTo>
                  <a:pt x="5572" y="5475"/>
                </a:lnTo>
                <a:lnTo>
                  <a:pt x="5378" y="5524"/>
                </a:lnTo>
                <a:lnTo>
                  <a:pt x="5305" y="5548"/>
                </a:lnTo>
                <a:lnTo>
                  <a:pt x="5232" y="5597"/>
                </a:lnTo>
                <a:lnTo>
                  <a:pt x="5232" y="5621"/>
                </a:lnTo>
                <a:lnTo>
                  <a:pt x="5232" y="5645"/>
                </a:lnTo>
                <a:lnTo>
                  <a:pt x="5402" y="5621"/>
                </a:lnTo>
                <a:lnTo>
                  <a:pt x="5572" y="5621"/>
                </a:lnTo>
                <a:lnTo>
                  <a:pt x="5791" y="5572"/>
                </a:lnTo>
                <a:lnTo>
                  <a:pt x="5889" y="5718"/>
                </a:lnTo>
                <a:lnTo>
                  <a:pt x="5840" y="5718"/>
                </a:lnTo>
                <a:lnTo>
                  <a:pt x="5621" y="5743"/>
                </a:lnTo>
                <a:lnTo>
                  <a:pt x="5499" y="5791"/>
                </a:lnTo>
                <a:lnTo>
                  <a:pt x="5426" y="5840"/>
                </a:lnTo>
                <a:lnTo>
                  <a:pt x="5426" y="5889"/>
                </a:lnTo>
                <a:lnTo>
                  <a:pt x="5524" y="5913"/>
                </a:lnTo>
                <a:lnTo>
                  <a:pt x="5621" y="5913"/>
                </a:lnTo>
                <a:lnTo>
                  <a:pt x="5791" y="5889"/>
                </a:lnTo>
                <a:lnTo>
                  <a:pt x="6010" y="5889"/>
                </a:lnTo>
                <a:lnTo>
                  <a:pt x="6107" y="6083"/>
                </a:lnTo>
                <a:lnTo>
                  <a:pt x="5937" y="6132"/>
                </a:lnTo>
                <a:lnTo>
                  <a:pt x="5840" y="6181"/>
                </a:lnTo>
                <a:lnTo>
                  <a:pt x="5767" y="6229"/>
                </a:lnTo>
                <a:lnTo>
                  <a:pt x="5864" y="6254"/>
                </a:lnTo>
                <a:lnTo>
                  <a:pt x="5986" y="6254"/>
                </a:lnTo>
                <a:lnTo>
                  <a:pt x="6205" y="6229"/>
                </a:lnTo>
                <a:lnTo>
                  <a:pt x="6302" y="6448"/>
                </a:lnTo>
                <a:lnTo>
                  <a:pt x="6253" y="6473"/>
                </a:lnTo>
                <a:lnTo>
                  <a:pt x="6083" y="6521"/>
                </a:lnTo>
                <a:lnTo>
                  <a:pt x="5937" y="6619"/>
                </a:lnTo>
                <a:lnTo>
                  <a:pt x="5937" y="6643"/>
                </a:lnTo>
                <a:lnTo>
                  <a:pt x="6083" y="6643"/>
                </a:lnTo>
                <a:lnTo>
                  <a:pt x="6229" y="6619"/>
                </a:lnTo>
                <a:lnTo>
                  <a:pt x="6351" y="6594"/>
                </a:lnTo>
                <a:lnTo>
                  <a:pt x="6448" y="6813"/>
                </a:lnTo>
                <a:lnTo>
                  <a:pt x="6448" y="6838"/>
                </a:lnTo>
                <a:lnTo>
                  <a:pt x="6375" y="6862"/>
                </a:lnTo>
                <a:lnTo>
                  <a:pt x="6229" y="6935"/>
                </a:lnTo>
                <a:lnTo>
                  <a:pt x="6107" y="7008"/>
                </a:lnTo>
                <a:lnTo>
                  <a:pt x="6107" y="7032"/>
                </a:lnTo>
                <a:lnTo>
                  <a:pt x="6132" y="7057"/>
                </a:lnTo>
                <a:lnTo>
                  <a:pt x="6399" y="7008"/>
                </a:lnTo>
                <a:lnTo>
                  <a:pt x="6497" y="6984"/>
                </a:lnTo>
                <a:lnTo>
                  <a:pt x="6545" y="7130"/>
                </a:lnTo>
                <a:lnTo>
                  <a:pt x="6472" y="7154"/>
                </a:lnTo>
                <a:lnTo>
                  <a:pt x="6302" y="7178"/>
                </a:lnTo>
                <a:lnTo>
                  <a:pt x="6205" y="7203"/>
                </a:lnTo>
                <a:lnTo>
                  <a:pt x="6132" y="7227"/>
                </a:lnTo>
                <a:lnTo>
                  <a:pt x="6107" y="7276"/>
                </a:lnTo>
                <a:lnTo>
                  <a:pt x="6083" y="7300"/>
                </a:lnTo>
                <a:lnTo>
                  <a:pt x="6107" y="7349"/>
                </a:lnTo>
                <a:lnTo>
                  <a:pt x="6132" y="7373"/>
                </a:lnTo>
                <a:lnTo>
                  <a:pt x="6205" y="7422"/>
                </a:lnTo>
                <a:lnTo>
                  <a:pt x="6278" y="7422"/>
                </a:lnTo>
                <a:lnTo>
                  <a:pt x="6424" y="7397"/>
                </a:lnTo>
                <a:lnTo>
                  <a:pt x="6618" y="7397"/>
                </a:lnTo>
                <a:lnTo>
                  <a:pt x="6667" y="7519"/>
                </a:lnTo>
                <a:lnTo>
                  <a:pt x="6424" y="7592"/>
                </a:lnTo>
                <a:lnTo>
                  <a:pt x="6278" y="7641"/>
                </a:lnTo>
                <a:lnTo>
                  <a:pt x="6253" y="7665"/>
                </a:lnTo>
                <a:lnTo>
                  <a:pt x="6278" y="7689"/>
                </a:lnTo>
                <a:lnTo>
                  <a:pt x="6375" y="7714"/>
                </a:lnTo>
                <a:lnTo>
                  <a:pt x="6472" y="7738"/>
                </a:lnTo>
                <a:lnTo>
                  <a:pt x="6667" y="7714"/>
                </a:lnTo>
                <a:lnTo>
                  <a:pt x="6716" y="7714"/>
                </a:lnTo>
                <a:lnTo>
                  <a:pt x="6740" y="7860"/>
                </a:lnTo>
                <a:lnTo>
                  <a:pt x="6667" y="7884"/>
                </a:lnTo>
                <a:lnTo>
                  <a:pt x="6570" y="7933"/>
                </a:lnTo>
                <a:lnTo>
                  <a:pt x="6448" y="7981"/>
                </a:lnTo>
                <a:lnTo>
                  <a:pt x="6424" y="8030"/>
                </a:lnTo>
                <a:lnTo>
                  <a:pt x="6448" y="8030"/>
                </a:lnTo>
                <a:lnTo>
                  <a:pt x="6545" y="8079"/>
                </a:lnTo>
                <a:lnTo>
                  <a:pt x="6691" y="8079"/>
                </a:lnTo>
                <a:lnTo>
                  <a:pt x="6789" y="8054"/>
                </a:lnTo>
                <a:lnTo>
                  <a:pt x="6813" y="8249"/>
                </a:lnTo>
                <a:lnTo>
                  <a:pt x="6740" y="8249"/>
                </a:lnTo>
                <a:lnTo>
                  <a:pt x="6570" y="8298"/>
                </a:lnTo>
                <a:lnTo>
                  <a:pt x="6424" y="8371"/>
                </a:lnTo>
                <a:lnTo>
                  <a:pt x="6399" y="8395"/>
                </a:lnTo>
                <a:lnTo>
                  <a:pt x="6424" y="8419"/>
                </a:lnTo>
                <a:lnTo>
                  <a:pt x="6472" y="8444"/>
                </a:lnTo>
                <a:lnTo>
                  <a:pt x="6545" y="8468"/>
                </a:lnTo>
                <a:lnTo>
                  <a:pt x="6837" y="8468"/>
                </a:lnTo>
                <a:lnTo>
                  <a:pt x="6862" y="8638"/>
                </a:lnTo>
                <a:lnTo>
                  <a:pt x="6764" y="8663"/>
                </a:lnTo>
                <a:lnTo>
                  <a:pt x="6667" y="8711"/>
                </a:lnTo>
                <a:lnTo>
                  <a:pt x="6570" y="8784"/>
                </a:lnTo>
                <a:lnTo>
                  <a:pt x="6570" y="8809"/>
                </a:lnTo>
                <a:lnTo>
                  <a:pt x="6886" y="8809"/>
                </a:lnTo>
                <a:lnTo>
                  <a:pt x="6910" y="9052"/>
                </a:lnTo>
                <a:lnTo>
                  <a:pt x="6764" y="9101"/>
                </a:lnTo>
                <a:lnTo>
                  <a:pt x="6691" y="9125"/>
                </a:lnTo>
                <a:lnTo>
                  <a:pt x="6618" y="9174"/>
                </a:lnTo>
                <a:lnTo>
                  <a:pt x="6618" y="9198"/>
                </a:lnTo>
                <a:lnTo>
                  <a:pt x="6667" y="9222"/>
                </a:lnTo>
                <a:lnTo>
                  <a:pt x="6691" y="9222"/>
                </a:lnTo>
                <a:lnTo>
                  <a:pt x="6789" y="9247"/>
                </a:lnTo>
                <a:lnTo>
                  <a:pt x="6910" y="9222"/>
                </a:lnTo>
                <a:lnTo>
                  <a:pt x="6910" y="9466"/>
                </a:lnTo>
                <a:lnTo>
                  <a:pt x="6570" y="9587"/>
                </a:lnTo>
                <a:lnTo>
                  <a:pt x="6545" y="9612"/>
                </a:lnTo>
                <a:lnTo>
                  <a:pt x="6545" y="9636"/>
                </a:lnTo>
                <a:lnTo>
                  <a:pt x="6594" y="9685"/>
                </a:lnTo>
                <a:lnTo>
                  <a:pt x="6764" y="9709"/>
                </a:lnTo>
                <a:lnTo>
                  <a:pt x="6910" y="9709"/>
                </a:lnTo>
                <a:lnTo>
                  <a:pt x="6910" y="9831"/>
                </a:lnTo>
                <a:lnTo>
                  <a:pt x="6813" y="9855"/>
                </a:lnTo>
                <a:lnTo>
                  <a:pt x="6667" y="9928"/>
                </a:lnTo>
                <a:lnTo>
                  <a:pt x="6643" y="9952"/>
                </a:lnTo>
                <a:lnTo>
                  <a:pt x="6643" y="10001"/>
                </a:lnTo>
                <a:lnTo>
                  <a:pt x="6667" y="10025"/>
                </a:lnTo>
                <a:lnTo>
                  <a:pt x="6716" y="10050"/>
                </a:lnTo>
                <a:lnTo>
                  <a:pt x="6910" y="10074"/>
                </a:lnTo>
                <a:lnTo>
                  <a:pt x="6886" y="10293"/>
                </a:lnTo>
                <a:lnTo>
                  <a:pt x="6789" y="10293"/>
                </a:lnTo>
                <a:lnTo>
                  <a:pt x="6691" y="10317"/>
                </a:lnTo>
                <a:lnTo>
                  <a:pt x="6667" y="10342"/>
                </a:lnTo>
                <a:lnTo>
                  <a:pt x="6667" y="10366"/>
                </a:lnTo>
                <a:lnTo>
                  <a:pt x="6667" y="10390"/>
                </a:lnTo>
                <a:lnTo>
                  <a:pt x="6691" y="10415"/>
                </a:lnTo>
                <a:lnTo>
                  <a:pt x="6789" y="10439"/>
                </a:lnTo>
                <a:lnTo>
                  <a:pt x="6862" y="10439"/>
                </a:lnTo>
                <a:lnTo>
                  <a:pt x="6837" y="10682"/>
                </a:lnTo>
                <a:lnTo>
                  <a:pt x="6813" y="10658"/>
                </a:lnTo>
                <a:lnTo>
                  <a:pt x="6764" y="10658"/>
                </a:lnTo>
                <a:lnTo>
                  <a:pt x="6764" y="10682"/>
                </a:lnTo>
                <a:lnTo>
                  <a:pt x="6740" y="10682"/>
                </a:lnTo>
                <a:lnTo>
                  <a:pt x="6764" y="10755"/>
                </a:lnTo>
                <a:lnTo>
                  <a:pt x="6813" y="10804"/>
                </a:lnTo>
                <a:lnTo>
                  <a:pt x="6813" y="10828"/>
                </a:lnTo>
                <a:lnTo>
                  <a:pt x="6813" y="10926"/>
                </a:lnTo>
                <a:lnTo>
                  <a:pt x="6837" y="10974"/>
                </a:lnTo>
                <a:lnTo>
                  <a:pt x="6862" y="11047"/>
                </a:lnTo>
                <a:lnTo>
                  <a:pt x="6910" y="11096"/>
                </a:lnTo>
                <a:lnTo>
                  <a:pt x="6935" y="11339"/>
                </a:lnTo>
                <a:lnTo>
                  <a:pt x="6935" y="11461"/>
                </a:lnTo>
                <a:lnTo>
                  <a:pt x="6886" y="11583"/>
                </a:lnTo>
                <a:lnTo>
                  <a:pt x="6837" y="11656"/>
                </a:lnTo>
                <a:lnTo>
                  <a:pt x="6740" y="11729"/>
                </a:lnTo>
                <a:lnTo>
                  <a:pt x="6643" y="11801"/>
                </a:lnTo>
                <a:lnTo>
                  <a:pt x="6594" y="11801"/>
                </a:lnTo>
                <a:lnTo>
                  <a:pt x="6570" y="11753"/>
                </a:lnTo>
                <a:lnTo>
                  <a:pt x="6521" y="11656"/>
                </a:lnTo>
                <a:lnTo>
                  <a:pt x="6472" y="11534"/>
                </a:lnTo>
                <a:lnTo>
                  <a:pt x="6424" y="11266"/>
                </a:lnTo>
                <a:lnTo>
                  <a:pt x="6448" y="10999"/>
                </a:lnTo>
                <a:lnTo>
                  <a:pt x="6472" y="10853"/>
                </a:lnTo>
                <a:lnTo>
                  <a:pt x="6521" y="10755"/>
                </a:lnTo>
                <a:lnTo>
                  <a:pt x="6521" y="10658"/>
                </a:lnTo>
                <a:lnTo>
                  <a:pt x="6521" y="10585"/>
                </a:lnTo>
                <a:lnTo>
                  <a:pt x="6472" y="10512"/>
                </a:lnTo>
                <a:lnTo>
                  <a:pt x="6424" y="10463"/>
                </a:lnTo>
                <a:lnTo>
                  <a:pt x="6424" y="10390"/>
                </a:lnTo>
                <a:lnTo>
                  <a:pt x="6448" y="10025"/>
                </a:lnTo>
                <a:lnTo>
                  <a:pt x="6448" y="9660"/>
                </a:lnTo>
                <a:lnTo>
                  <a:pt x="6399" y="9271"/>
                </a:lnTo>
                <a:lnTo>
                  <a:pt x="6326" y="8906"/>
                </a:lnTo>
                <a:lnTo>
                  <a:pt x="6253" y="8541"/>
                </a:lnTo>
                <a:lnTo>
                  <a:pt x="6132" y="8200"/>
                </a:lnTo>
                <a:lnTo>
                  <a:pt x="5961" y="7860"/>
                </a:lnTo>
                <a:lnTo>
                  <a:pt x="5791" y="7568"/>
                </a:lnTo>
                <a:lnTo>
                  <a:pt x="5767" y="7543"/>
                </a:lnTo>
                <a:lnTo>
                  <a:pt x="5864" y="7300"/>
                </a:lnTo>
                <a:lnTo>
                  <a:pt x="5937" y="7081"/>
                </a:lnTo>
                <a:lnTo>
                  <a:pt x="5937" y="6935"/>
                </a:lnTo>
                <a:lnTo>
                  <a:pt x="5937" y="6789"/>
                </a:lnTo>
                <a:lnTo>
                  <a:pt x="5889" y="6619"/>
                </a:lnTo>
                <a:lnTo>
                  <a:pt x="5840" y="6473"/>
                </a:lnTo>
                <a:lnTo>
                  <a:pt x="5767" y="6327"/>
                </a:lnTo>
                <a:lnTo>
                  <a:pt x="5670" y="6229"/>
                </a:lnTo>
                <a:lnTo>
                  <a:pt x="5597" y="6205"/>
                </a:lnTo>
                <a:lnTo>
                  <a:pt x="5524" y="6181"/>
                </a:lnTo>
                <a:lnTo>
                  <a:pt x="5451" y="6181"/>
                </a:lnTo>
                <a:lnTo>
                  <a:pt x="5378" y="6205"/>
                </a:lnTo>
                <a:lnTo>
                  <a:pt x="5305" y="6254"/>
                </a:lnTo>
                <a:lnTo>
                  <a:pt x="5280" y="6327"/>
                </a:lnTo>
                <a:lnTo>
                  <a:pt x="5280" y="6400"/>
                </a:lnTo>
                <a:lnTo>
                  <a:pt x="5305" y="6473"/>
                </a:lnTo>
                <a:lnTo>
                  <a:pt x="5426" y="6570"/>
                </a:lnTo>
                <a:lnTo>
                  <a:pt x="5475" y="6643"/>
                </a:lnTo>
                <a:lnTo>
                  <a:pt x="5524" y="6716"/>
                </a:lnTo>
                <a:lnTo>
                  <a:pt x="5524" y="6886"/>
                </a:lnTo>
                <a:lnTo>
                  <a:pt x="5499" y="7057"/>
                </a:lnTo>
                <a:lnTo>
                  <a:pt x="5451" y="7227"/>
                </a:lnTo>
                <a:lnTo>
                  <a:pt x="5353" y="7373"/>
                </a:lnTo>
                <a:lnTo>
                  <a:pt x="5305" y="7446"/>
                </a:lnTo>
                <a:lnTo>
                  <a:pt x="5256" y="7519"/>
                </a:lnTo>
                <a:lnTo>
                  <a:pt x="5183" y="7543"/>
                </a:lnTo>
                <a:lnTo>
                  <a:pt x="5086" y="7568"/>
                </a:lnTo>
                <a:lnTo>
                  <a:pt x="5013" y="7592"/>
                </a:lnTo>
                <a:lnTo>
                  <a:pt x="4964" y="7616"/>
                </a:lnTo>
                <a:lnTo>
                  <a:pt x="4915" y="7665"/>
                </a:lnTo>
                <a:lnTo>
                  <a:pt x="4891" y="7738"/>
                </a:lnTo>
                <a:lnTo>
                  <a:pt x="4867" y="7811"/>
                </a:lnTo>
                <a:lnTo>
                  <a:pt x="4891" y="7860"/>
                </a:lnTo>
                <a:lnTo>
                  <a:pt x="4915" y="7933"/>
                </a:lnTo>
                <a:lnTo>
                  <a:pt x="4964" y="7981"/>
                </a:lnTo>
                <a:lnTo>
                  <a:pt x="4842" y="7981"/>
                </a:lnTo>
                <a:lnTo>
                  <a:pt x="4648" y="8006"/>
                </a:lnTo>
                <a:lnTo>
                  <a:pt x="4575" y="8054"/>
                </a:lnTo>
                <a:lnTo>
                  <a:pt x="4550" y="8079"/>
                </a:lnTo>
                <a:lnTo>
                  <a:pt x="4550" y="8103"/>
                </a:lnTo>
                <a:lnTo>
                  <a:pt x="4550" y="8152"/>
                </a:lnTo>
                <a:lnTo>
                  <a:pt x="4599" y="8176"/>
                </a:lnTo>
                <a:lnTo>
                  <a:pt x="4696" y="8225"/>
                </a:lnTo>
                <a:lnTo>
                  <a:pt x="5013" y="8225"/>
                </a:lnTo>
                <a:lnTo>
                  <a:pt x="5013" y="8346"/>
                </a:lnTo>
                <a:lnTo>
                  <a:pt x="4842" y="8371"/>
                </a:lnTo>
                <a:lnTo>
                  <a:pt x="4696" y="8395"/>
                </a:lnTo>
                <a:lnTo>
                  <a:pt x="4526" y="8419"/>
                </a:lnTo>
                <a:lnTo>
                  <a:pt x="4477" y="8468"/>
                </a:lnTo>
                <a:lnTo>
                  <a:pt x="4453" y="8517"/>
                </a:lnTo>
                <a:lnTo>
                  <a:pt x="4477" y="8565"/>
                </a:lnTo>
                <a:lnTo>
                  <a:pt x="4526" y="8590"/>
                </a:lnTo>
                <a:lnTo>
                  <a:pt x="4745" y="8638"/>
                </a:lnTo>
                <a:lnTo>
                  <a:pt x="5013" y="8638"/>
                </a:lnTo>
                <a:lnTo>
                  <a:pt x="5013" y="8687"/>
                </a:lnTo>
                <a:lnTo>
                  <a:pt x="4891" y="8711"/>
                </a:lnTo>
                <a:lnTo>
                  <a:pt x="4672" y="8736"/>
                </a:lnTo>
                <a:lnTo>
                  <a:pt x="4575" y="8760"/>
                </a:lnTo>
                <a:lnTo>
                  <a:pt x="4477" y="8809"/>
                </a:lnTo>
                <a:lnTo>
                  <a:pt x="4453" y="8833"/>
                </a:lnTo>
                <a:lnTo>
                  <a:pt x="4477" y="8882"/>
                </a:lnTo>
                <a:lnTo>
                  <a:pt x="4550" y="8906"/>
                </a:lnTo>
                <a:lnTo>
                  <a:pt x="4648" y="8930"/>
                </a:lnTo>
                <a:lnTo>
                  <a:pt x="5013" y="8930"/>
                </a:lnTo>
                <a:lnTo>
                  <a:pt x="5013" y="9028"/>
                </a:lnTo>
                <a:lnTo>
                  <a:pt x="4794" y="9052"/>
                </a:lnTo>
                <a:lnTo>
                  <a:pt x="4623" y="9076"/>
                </a:lnTo>
                <a:lnTo>
                  <a:pt x="4550" y="9125"/>
                </a:lnTo>
                <a:lnTo>
                  <a:pt x="4550" y="9149"/>
                </a:lnTo>
                <a:lnTo>
                  <a:pt x="4550" y="9198"/>
                </a:lnTo>
                <a:lnTo>
                  <a:pt x="4599" y="9247"/>
                </a:lnTo>
                <a:lnTo>
                  <a:pt x="4696" y="9271"/>
                </a:lnTo>
                <a:lnTo>
                  <a:pt x="5037" y="9271"/>
                </a:lnTo>
                <a:lnTo>
                  <a:pt x="5061" y="9344"/>
                </a:lnTo>
                <a:lnTo>
                  <a:pt x="5013" y="9344"/>
                </a:lnTo>
                <a:lnTo>
                  <a:pt x="4794" y="9393"/>
                </a:lnTo>
                <a:lnTo>
                  <a:pt x="4623" y="9490"/>
                </a:lnTo>
                <a:lnTo>
                  <a:pt x="4599" y="9514"/>
                </a:lnTo>
                <a:lnTo>
                  <a:pt x="4623" y="9539"/>
                </a:lnTo>
                <a:lnTo>
                  <a:pt x="4818" y="9563"/>
                </a:lnTo>
                <a:lnTo>
                  <a:pt x="5037" y="9539"/>
                </a:lnTo>
                <a:lnTo>
                  <a:pt x="5110" y="9539"/>
                </a:lnTo>
                <a:lnTo>
                  <a:pt x="5134" y="9587"/>
                </a:lnTo>
                <a:lnTo>
                  <a:pt x="5037" y="9612"/>
                </a:lnTo>
                <a:lnTo>
                  <a:pt x="4940" y="9612"/>
                </a:lnTo>
                <a:lnTo>
                  <a:pt x="4794" y="9660"/>
                </a:lnTo>
                <a:lnTo>
                  <a:pt x="4745" y="9709"/>
                </a:lnTo>
                <a:lnTo>
                  <a:pt x="4696" y="9758"/>
                </a:lnTo>
                <a:lnTo>
                  <a:pt x="4696" y="9806"/>
                </a:lnTo>
                <a:lnTo>
                  <a:pt x="4721" y="9855"/>
                </a:lnTo>
                <a:lnTo>
                  <a:pt x="4794" y="9879"/>
                </a:lnTo>
                <a:lnTo>
                  <a:pt x="4964" y="9879"/>
                </a:lnTo>
                <a:lnTo>
                  <a:pt x="5086" y="9855"/>
                </a:lnTo>
                <a:lnTo>
                  <a:pt x="5207" y="9831"/>
                </a:lnTo>
                <a:lnTo>
                  <a:pt x="5256" y="9904"/>
                </a:lnTo>
                <a:lnTo>
                  <a:pt x="5134" y="9928"/>
                </a:lnTo>
                <a:lnTo>
                  <a:pt x="5013" y="9977"/>
                </a:lnTo>
                <a:lnTo>
                  <a:pt x="4915" y="10074"/>
                </a:lnTo>
                <a:lnTo>
                  <a:pt x="4915" y="10098"/>
                </a:lnTo>
                <a:lnTo>
                  <a:pt x="5037" y="10171"/>
                </a:lnTo>
                <a:lnTo>
                  <a:pt x="5159" y="10171"/>
                </a:lnTo>
                <a:lnTo>
                  <a:pt x="5329" y="10147"/>
                </a:lnTo>
                <a:lnTo>
                  <a:pt x="5402" y="10317"/>
                </a:lnTo>
                <a:lnTo>
                  <a:pt x="5329" y="10342"/>
                </a:lnTo>
                <a:lnTo>
                  <a:pt x="5207" y="10390"/>
                </a:lnTo>
                <a:lnTo>
                  <a:pt x="5086" y="10415"/>
                </a:lnTo>
                <a:lnTo>
                  <a:pt x="5086" y="10439"/>
                </a:lnTo>
                <a:lnTo>
                  <a:pt x="5207" y="10463"/>
                </a:lnTo>
                <a:lnTo>
                  <a:pt x="5305" y="10488"/>
                </a:lnTo>
                <a:lnTo>
                  <a:pt x="5475" y="10488"/>
                </a:lnTo>
                <a:lnTo>
                  <a:pt x="5524" y="10658"/>
                </a:lnTo>
                <a:lnTo>
                  <a:pt x="5378" y="10707"/>
                </a:lnTo>
                <a:lnTo>
                  <a:pt x="5232" y="10755"/>
                </a:lnTo>
                <a:lnTo>
                  <a:pt x="5207" y="10780"/>
                </a:lnTo>
                <a:lnTo>
                  <a:pt x="5232" y="10780"/>
                </a:lnTo>
                <a:lnTo>
                  <a:pt x="5353" y="10804"/>
                </a:lnTo>
                <a:lnTo>
                  <a:pt x="5548" y="10804"/>
                </a:lnTo>
                <a:lnTo>
                  <a:pt x="5572" y="10950"/>
                </a:lnTo>
                <a:lnTo>
                  <a:pt x="5524" y="10974"/>
                </a:lnTo>
                <a:lnTo>
                  <a:pt x="5402" y="10999"/>
                </a:lnTo>
                <a:lnTo>
                  <a:pt x="5280" y="11047"/>
                </a:lnTo>
                <a:lnTo>
                  <a:pt x="5280" y="11072"/>
                </a:lnTo>
                <a:lnTo>
                  <a:pt x="5280" y="11096"/>
                </a:lnTo>
                <a:lnTo>
                  <a:pt x="5451" y="11145"/>
                </a:lnTo>
                <a:lnTo>
                  <a:pt x="5621" y="11169"/>
                </a:lnTo>
                <a:lnTo>
                  <a:pt x="5645" y="11339"/>
                </a:lnTo>
                <a:lnTo>
                  <a:pt x="5548" y="11364"/>
                </a:lnTo>
                <a:lnTo>
                  <a:pt x="5426" y="11412"/>
                </a:lnTo>
                <a:lnTo>
                  <a:pt x="5426" y="11437"/>
                </a:lnTo>
                <a:lnTo>
                  <a:pt x="5451" y="11461"/>
                </a:lnTo>
                <a:lnTo>
                  <a:pt x="5548" y="11485"/>
                </a:lnTo>
                <a:lnTo>
                  <a:pt x="5670" y="11485"/>
                </a:lnTo>
                <a:lnTo>
                  <a:pt x="5694" y="11607"/>
                </a:lnTo>
                <a:lnTo>
                  <a:pt x="5548" y="11631"/>
                </a:lnTo>
                <a:lnTo>
                  <a:pt x="5426" y="11656"/>
                </a:lnTo>
                <a:lnTo>
                  <a:pt x="5378" y="11704"/>
                </a:lnTo>
                <a:lnTo>
                  <a:pt x="5353" y="11777"/>
                </a:lnTo>
                <a:lnTo>
                  <a:pt x="5378" y="11850"/>
                </a:lnTo>
                <a:lnTo>
                  <a:pt x="5402" y="11874"/>
                </a:lnTo>
                <a:lnTo>
                  <a:pt x="5426" y="11874"/>
                </a:lnTo>
                <a:lnTo>
                  <a:pt x="5548" y="11899"/>
                </a:lnTo>
                <a:lnTo>
                  <a:pt x="5718" y="11899"/>
                </a:lnTo>
                <a:lnTo>
                  <a:pt x="5718" y="12045"/>
                </a:lnTo>
                <a:lnTo>
                  <a:pt x="5548" y="12093"/>
                </a:lnTo>
                <a:lnTo>
                  <a:pt x="5402" y="12166"/>
                </a:lnTo>
                <a:lnTo>
                  <a:pt x="5402" y="12191"/>
                </a:lnTo>
                <a:lnTo>
                  <a:pt x="5548" y="12264"/>
                </a:lnTo>
                <a:lnTo>
                  <a:pt x="5645" y="12288"/>
                </a:lnTo>
                <a:lnTo>
                  <a:pt x="5718" y="12288"/>
                </a:lnTo>
                <a:lnTo>
                  <a:pt x="5718" y="12434"/>
                </a:lnTo>
                <a:lnTo>
                  <a:pt x="5597" y="12434"/>
                </a:lnTo>
                <a:lnTo>
                  <a:pt x="5451" y="12458"/>
                </a:lnTo>
                <a:lnTo>
                  <a:pt x="5378" y="12483"/>
                </a:lnTo>
                <a:lnTo>
                  <a:pt x="5305" y="12556"/>
                </a:lnTo>
                <a:lnTo>
                  <a:pt x="5280" y="12604"/>
                </a:lnTo>
                <a:lnTo>
                  <a:pt x="5280" y="12653"/>
                </a:lnTo>
                <a:lnTo>
                  <a:pt x="5305" y="12677"/>
                </a:lnTo>
                <a:lnTo>
                  <a:pt x="5353" y="12726"/>
                </a:lnTo>
                <a:lnTo>
                  <a:pt x="5499" y="12726"/>
                </a:lnTo>
                <a:lnTo>
                  <a:pt x="5645" y="12702"/>
                </a:lnTo>
                <a:lnTo>
                  <a:pt x="5743" y="12702"/>
                </a:lnTo>
                <a:lnTo>
                  <a:pt x="5718" y="13018"/>
                </a:lnTo>
                <a:lnTo>
                  <a:pt x="5621" y="13018"/>
                </a:lnTo>
                <a:lnTo>
                  <a:pt x="5451" y="13067"/>
                </a:lnTo>
                <a:lnTo>
                  <a:pt x="5305" y="13115"/>
                </a:lnTo>
                <a:lnTo>
                  <a:pt x="5280" y="13140"/>
                </a:lnTo>
                <a:lnTo>
                  <a:pt x="5280" y="13164"/>
                </a:lnTo>
                <a:lnTo>
                  <a:pt x="5305" y="13188"/>
                </a:lnTo>
                <a:lnTo>
                  <a:pt x="5670" y="13213"/>
                </a:lnTo>
                <a:lnTo>
                  <a:pt x="5718" y="13213"/>
                </a:lnTo>
                <a:lnTo>
                  <a:pt x="5718" y="13407"/>
                </a:lnTo>
                <a:lnTo>
                  <a:pt x="5597" y="13432"/>
                </a:lnTo>
                <a:lnTo>
                  <a:pt x="5475" y="13432"/>
                </a:lnTo>
                <a:lnTo>
                  <a:pt x="5378" y="13480"/>
                </a:lnTo>
                <a:lnTo>
                  <a:pt x="5305" y="13578"/>
                </a:lnTo>
                <a:lnTo>
                  <a:pt x="5305" y="13602"/>
                </a:lnTo>
                <a:lnTo>
                  <a:pt x="5329" y="13651"/>
                </a:lnTo>
                <a:lnTo>
                  <a:pt x="5451" y="13675"/>
                </a:lnTo>
                <a:lnTo>
                  <a:pt x="5572" y="13699"/>
                </a:lnTo>
                <a:lnTo>
                  <a:pt x="5718" y="13724"/>
                </a:lnTo>
                <a:lnTo>
                  <a:pt x="5718" y="13870"/>
                </a:lnTo>
                <a:lnTo>
                  <a:pt x="5621" y="13894"/>
                </a:lnTo>
                <a:lnTo>
                  <a:pt x="5353" y="13943"/>
                </a:lnTo>
                <a:lnTo>
                  <a:pt x="5305" y="13967"/>
                </a:lnTo>
                <a:lnTo>
                  <a:pt x="5280" y="14016"/>
                </a:lnTo>
                <a:lnTo>
                  <a:pt x="5305" y="14064"/>
                </a:lnTo>
                <a:lnTo>
                  <a:pt x="5329" y="14089"/>
                </a:lnTo>
                <a:lnTo>
                  <a:pt x="5402" y="14137"/>
                </a:lnTo>
                <a:lnTo>
                  <a:pt x="5499" y="14162"/>
                </a:lnTo>
                <a:lnTo>
                  <a:pt x="5718" y="14186"/>
                </a:lnTo>
                <a:lnTo>
                  <a:pt x="5694" y="14381"/>
                </a:lnTo>
                <a:lnTo>
                  <a:pt x="5524" y="14405"/>
                </a:lnTo>
                <a:lnTo>
                  <a:pt x="5378" y="14454"/>
                </a:lnTo>
                <a:lnTo>
                  <a:pt x="5305" y="14502"/>
                </a:lnTo>
                <a:lnTo>
                  <a:pt x="5232" y="14551"/>
                </a:lnTo>
                <a:lnTo>
                  <a:pt x="5232" y="14575"/>
                </a:lnTo>
                <a:lnTo>
                  <a:pt x="5256" y="14624"/>
                </a:lnTo>
                <a:lnTo>
                  <a:pt x="5402" y="14648"/>
                </a:lnTo>
                <a:lnTo>
                  <a:pt x="5694" y="14648"/>
                </a:lnTo>
                <a:lnTo>
                  <a:pt x="5694" y="14819"/>
                </a:lnTo>
                <a:lnTo>
                  <a:pt x="5475" y="14819"/>
                </a:lnTo>
                <a:lnTo>
                  <a:pt x="5402" y="14843"/>
                </a:lnTo>
                <a:lnTo>
                  <a:pt x="5329" y="14867"/>
                </a:lnTo>
                <a:lnTo>
                  <a:pt x="5305" y="14916"/>
                </a:lnTo>
                <a:lnTo>
                  <a:pt x="5280" y="14940"/>
                </a:lnTo>
                <a:lnTo>
                  <a:pt x="5280" y="14989"/>
                </a:lnTo>
                <a:lnTo>
                  <a:pt x="5305" y="15038"/>
                </a:lnTo>
                <a:lnTo>
                  <a:pt x="5378" y="15086"/>
                </a:lnTo>
                <a:lnTo>
                  <a:pt x="5475" y="15111"/>
                </a:lnTo>
                <a:lnTo>
                  <a:pt x="5572" y="15135"/>
                </a:lnTo>
                <a:lnTo>
                  <a:pt x="5670" y="15159"/>
                </a:lnTo>
                <a:lnTo>
                  <a:pt x="5670" y="15354"/>
                </a:lnTo>
                <a:lnTo>
                  <a:pt x="5548" y="15354"/>
                </a:lnTo>
                <a:lnTo>
                  <a:pt x="5451" y="15330"/>
                </a:lnTo>
                <a:lnTo>
                  <a:pt x="5353" y="15378"/>
                </a:lnTo>
                <a:lnTo>
                  <a:pt x="5329" y="15403"/>
                </a:lnTo>
                <a:lnTo>
                  <a:pt x="5305" y="15427"/>
                </a:lnTo>
                <a:lnTo>
                  <a:pt x="5329" y="15500"/>
                </a:lnTo>
                <a:lnTo>
                  <a:pt x="5378" y="15524"/>
                </a:lnTo>
                <a:lnTo>
                  <a:pt x="5426" y="15549"/>
                </a:lnTo>
                <a:lnTo>
                  <a:pt x="5524" y="15573"/>
                </a:lnTo>
                <a:lnTo>
                  <a:pt x="5645" y="15597"/>
                </a:lnTo>
                <a:lnTo>
                  <a:pt x="5645" y="15719"/>
                </a:lnTo>
                <a:lnTo>
                  <a:pt x="5305" y="15768"/>
                </a:lnTo>
                <a:lnTo>
                  <a:pt x="5280" y="15792"/>
                </a:lnTo>
                <a:lnTo>
                  <a:pt x="5280" y="15816"/>
                </a:lnTo>
                <a:lnTo>
                  <a:pt x="5280" y="15841"/>
                </a:lnTo>
                <a:lnTo>
                  <a:pt x="5305" y="15865"/>
                </a:lnTo>
                <a:lnTo>
                  <a:pt x="5621" y="15889"/>
                </a:lnTo>
                <a:lnTo>
                  <a:pt x="5621" y="16108"/>
                </a:lnTo>
                <a:lnTo>
                  <a:pt x="5524" y="16133"/>
                </a:lnTo>
                <a:lnTo>
                  <a:pt x="5378" y="16157"/>
                </a:lnTo>
                <a:lnTo>
                  <a:pt x="5305" y="16181"/>
                </a:lnTo>
                <a:lnTo>
                  <a:pt x="5256" y="16230"/>
                </a:lnTo>
                <a:lnTo>
                  <a:pt x="5232" y="16254"/>
                </a:lnTo>
                <a:lnTo>
                  <a:pt x="5256" y="16279"/>
                </a:lnTo>
                <a:lnTo>
                  <a:pt x="5305" y="16327"/>
                </a:lnTo>
                <a:lnTo>
                  <a:pt x="5353" y="16352"/>
                </a:lnTo>
                <a:lnTo>
                  <a:pt x="5475" y="16376"/>
                </a:lnTo>
                <a:lnTo>
                  <a:pt x="5597" y="16376"/>
                </a:lnTo>
                <a:lnTo>
                  <a:pt x="5572" y="16571"/>
                </a:lnTo>
                <a:lnTo>
                  <a:pt x="5572" y="16668"/>
                </a:lnTo>
                <a:lnTo>
                  <a:pt x="5280" y="16668"/>
                </a:lnTo>
                <a:lnTo>
                  <a:pt x="5207" y="16692"/>
                </a:lnTo>
                <a:lnTo>
                  <a:pt x="5159" y="16741"/>
                </a:lnTo>
                <a:lnTo>
                  <a:pt x="5159" y="16790"/>
                </a:lnTo>
                <a:lnTo>
                  <a:pt x="5207" y="16838"/>
                </a:lnTo>
                <a:lnTo>
                  <a:pt x="5256" y="16863"/>
                </a:lnTo>
                <a:lnTo>
                  <a:pt x="5402" y="16887"/>
                </a:lnTo>
                <a:lnTo>
                  <a:pt x="5548" y="16887"/>
                </a:lnTo>
                <a:lnTo>
                  <a:pt x="5524" y="17082"/>
                </a:lnTo>
                <a:lnTo>
                  <a:pt x="5426" y="17106"/>
                </a:lnTo>
                <a:lnTo>
                  <a:pt x="5280" y="17130"/>
                </a:lnTo>
                <a:lnTo>
                  <a:pt x="5207" y="17155"/>
                </a:lnTo>
                <a:lnTo>
                  <a:pt x="5134" y="17203"/>
                </a:lnTo>
                <a:lnTo>
                  <a:pt x="5134" y="17228"/>
                </a:lnTo>
                <a:lnTo>
                  <a:pt x="5134" y="17252"/>
                </a:lnTo>
                <a:lnTo>
                  <a:pt x="5207" y="17276"/>
                </a:lnTo>
                <a:lnTo>
                  <a:pt x="5280" y="17276"/>
                </a:lnTo>
                <a:lnTo>
                  <a:pt x="5426" y="17301"/>
                </a:lnTo>
                <a:lnTo>
                  <a:pt x="5499" y="17301"/>
                </a:lnTo>
                <a:lnTo>
                  <a:pt x="5475" y="17544"/>
                </a:lnTo>
                <a:lnTo>
                  <a:pt x="5378" y="17544"/>
                </a:lnTo>
                <a:lnTo>
                  <a:pt x="5256" y="17593"/>
                </a:lnTo>
                <a:lnTo>
                  <a:pt x="5183" y="17641"/>
                </a:lnTo>
                <a:lnTo>
                  <a:pt x="5183" y="17666"/>
                </a:lnTo>
                <a:lnTo>
                  <a:pt x="5183" y="17690"/>
                </a:lnTo>
                <a:lnTo>
                  <a:pt x="5207" y="17739"/>
                </a:lnTo>
                <a:lnTo>
                  <a:pt x="5256" y="17763"/>
                </a:lnTo>
                <a:lnTo>
                  <a:pt x="5378" y="17787"/>
                </a:lnTo>
                <a:lnTo>
                  <a:pt x="5451" y="17812"/>
                </a:lnTo>
                <a:lnTo>
                  <a:pt x="5426" y="17982"/>
                </a:lnTo>
                <a:lnTo>
                  <a:pt x="5329" y="17982"/>
                </a:lnTo>
                <a:lnTo>
                  <a:pt x="5086" y="18006"/>
                </a:lnTo>
                <a:lnTo>
                  <a:pt x="5037" y="18031"/>
                </a:lnTo>
                <a:lnTo>
                  <a:pt x="5013" y="18055"/>
                </a:lnTo>
                <a:lnTo>
                  <a:pt x="5013" y="18104"/>
                </a:lnTo>
                <a:lnTo>
                  <a:pt x="5061" y="18152"/>
                </a:lnTo>
                <a:lnTo>
                  <a:pt x="5159" y="18201"/>
                </a:lnTo>
                <a:lnTo>
                  <a:pt x="5280" y="18225"/>
                </a:lnTo>
                <a:lnTo>
                  <a:pt x="5402" y="18225"/>
                </a:lnTo>
                <a:lnTo>
                  <a:pt x="5402" y="18420"/>
                </a:lnTo>
                <a:lnTo>
                  <a:pt x="5353" y="18420"/>
                </a:lnTo>
                <a:lnTo>
                  <a:pt x="5207" y="18444"/>
                </a:lnTo>
                <a:lnTo>
                  <a:pt x="5134" y="18469"/>
                </a:lnTo>
                <a:lnTo>
                  <a:pt x="5086" y="18517"/>
                </a:lnTo>
                <a:lnTo>
                  <a:pt x="5061" y="18566"/>
                </a:lnTo>
                <a:lnTo>
                  <a:pt x="5086" y="18615"/>
                </a:lnTo>
                <a:lnTo>
                  <a:pt x="5134" y="18663"/>
                </a:lnTo>
                <a:lnTo>
                  <a:pt x="5183" y="18688"/>
                </a:lnTo>
                <a:lnTo>
                  <a:pt x="5329" y="18712"/>
                </a:lnTo>
                <a:lnTo>
                  <a:pt x="5378" y="18712"/>
                </a:lnTo>
                <a:lnTo>
                  <a:pt x="5353" y="18907"/>
                </a:lnTo>
                <a:lnTo>
                  <a:pt x="5280" y="18907"/>
                </a:lnTo>
                <a:lnTo>
                  <a:pt x="5183" y="18955"/>
                </a:lnTo>
                <a:lnTo>
                  <a:pt x="5159" y="18980"/>
                </a:lnTo>
                <a:lnTo>
                  <a:pt x="5159" y="19004"/>
                </a:lnTo>
                <a:lnTo>
                  <a:pt x="5159" y="19053"/>
                </a:lnTo>
                <a:lnTo>
                  <a:pt x="5183" y="19077"/>
                </a:lnTo>
                <a:lnTo>
                  <a:pt x="5256" y="19126"/>
                </a:lnTo>
                <a:lnTo>
                  <a:pt x="5353" y="19126"/>
                </a:lnTo>
                <a:lnTo>
                  <a:pt x="5353" y="19539"/>
                </a:lnTo>
                <a:lnTo>
                  <a:pt x="5353" y="19637"/>
                </a:lnTo>
                <a:lnTo>
                  <a:pt x="5402" y="19710"/>
                </a:lnTo>
                <a:lnTo>
                  <a:pt x="5475" y="19758"/>
                </a:lnTo>
                <a:lnTo>
                  <a:pt x="5548" y="19783"/>
                </a:lnTo>
                <a:lnTo>
                  <a:pt x="5572" y="19807"/>
                </a:lnTo>
                <a:lnTo>
                  <a:pt x="5718" y="19953"/>
                </a:lnTo>
                <a:lnTo>
                  <a:pt x="5840" y="20074"/>
                </a:lnTo>
                <a:lnTo>
                  <a:pt x="5986" y="20220"/>
                </a:lnTo>
                <a:lnTo>
                  <a:pt x="6132" y="20366"/>
                </a:lnTo>
                <a:lnTo>
                  <a:pt x="5961" y="20366"/>
                </a:lnTo>
                <a:lnTo>
                  <a:pt x="5816" y="20342"/>
                </a:lnTo>
                <a:lnTo>
                  <a:pt x="5670" y="20318"/>
                </a:lnTo>
                <a:lnTo>
                  <a:pt x="5524" y="20269"/>
                </a:lnTo>
                <a:lnTo>
                  <a:pt x="5378" y="20196"/>
                </a:lnTo>
                <a:lnTo>
                  <a:pt x="5232" y="20099"/>
                </a:lnTo>
                <a:lnTo>
                  <a:pt x="5086" y="20001"/>
                </a:lnTo>
                <a:lnTo>
                  <a:pt x="4940" y="19928"/>
                </a:lnTo>
                <a:lnTo>
                  <a:pt x="4818" y="19539"/>
                </a:lnTo>
                <a:lnTo>
                  <a:pt x="4721" y="19126"/>
                </a:lnTo>
                <a:lnTo>
                  <a:pt x="4672" y="18712"/>
                </a:lnTo>
                <a:lnTo>
                  <a:pt x="4623" y="18274"/>
                </a:lnTo>
                <a:lnTo>
                  <a:pt x="4575" y="17447"/>
                </a:lnTo>
                <a:lnTo>
                  <a:pt x="4526" y="16619"/>
                </a:lnTo>
                <a:lnTo>
                  <a:pt x="4477" y="15670"/>
                </a:lnTo>
                <a:lnTo>
                  <a:pt x="4429" y="14721"/>
                </a:lnTo>
                <a:lnTo>
                  <a:pt x="4404" y="14235"/>
                </a:lnTo>
                <a:lnTo>
                  <a:pt x="4380" y="13894"/>
                </a:lnTo>
                <a:lnTo>
                  <a:pt x="4331" y="13505"/>
                </a:lnTo>
                <a:lnTo>
                  <a:pt x="4258" y="13140"/>
                </a:lnTo>
                <a:lnTo>
                  <a:pt x="4161" y="12775"/>
                </a:lnTo>
                <a:lnTo>
                  <a:pt x="4112" y="12629"/>
                </a:lnTo>
                <a:lnTo>
                  <a:pt x="4039" y="12483"/>
                </a:lnTo>
                <a:lnTo>
                  <a:pt x="3966" y="12361"/>
                </a:lnTo>
                <a:lnTo>
                  <a:pt x="3893" y="12288"/>
                </a:lnTo>
                <a:lnTo>
                  <a:pt x="3820" y="12264"/>
                </a:lnTo>
                <a:lnTo>
                  <a:pt x="3577" y="12264"/>
                </a:lnTo>
                <a:lnTo>
                  <a:pt x="3504" y="12288"/>
                </a:lnTo>
                <a:lnTo>
                  <a:pt x="3407" y="12385"/>
                </a:lnTo>
                <a:lnTo>
                  <a:pt x="3334" y="12507"/>
                </a:lnTo>
                <a:lnTo>
                  <a:pt x="3309" y="12483"/>
                </a:lnTo>
                <a:lnTo>
                  <a:pt x="3188" y="12483"/>
                </a:lnTo>
                <a:lnTo>
                  <a:pt x="3066" y="12531"/>
                </a:lnTo>
                <a:lnTo>
                  <a:pt x="3042" y="12556"/>
                </a:lnTo>
                <a:lnTo>
                  <a:pt x="3042" y="12604"/>
                </a:lnTo>
                <a:lnTo>
                  <a:pt x="3066" y="12653"/>
                </a:lnTo>
                <a:lnTo>
                  <a:pt x="3115" y="12677"/>
                </a:lnTo>
                <a:lnTo>
                  <a:pt x="3236" y="12702"/>
                </a:lnTo>
                <a:lnTo>
                  <a:pt x="3261" y="12702"/>
                </a:lnTo>
                <a:lnTo>
                  <a:pt x="3212" y="12848"/>
                </a:lnTo>
                <a:lnTo>
                  <a:pt x="3042" y="12872"/>
                </a:lnTo>
                <a:lnTo>
                  <a:pt x="2871" y="12921"/>
                </a:lnTo>
                <a:lnTo>
                  <a:pt x="2871" y="12945"/>
                </a:lnTo>
                <a:lnTo>
                  <a:pt x="2871" y="12969"/>
                </a:lnTo>
                <a:lnTo>
                  <a:pt x="3017" y="13018"/>
                </a:lnTo>
                <a:lnTo>
                  <a:pt x="3163" y="13042"/>
                </a:lnTo>
                <a:lnTo>
                  <a:pt x="3139" y="13140"/>
                </a:lnTo>
                <a:lnTo>
                  <a:pt x="2969" y="13140"/>
                </a:lnTo>
                <a:lnTo>
                  <a:pt x="2847" y="13164"/>
                </a:lnTo>
                <a:lnTo>
                  <a:pt x="2725" y="13213"/>
                </a:lnTo>
                <a:lnTo>
                  <a:pt x="2701" y="13237"/>
                </a:lnTo>
                <a:lnTo>
                  <a:pt x="2701" y="13261"/>
                </a:lnTo>
                <a:lnTo>
                  <a:pt x="2701" y="13286"/>
                </a:lnTo>
                <a:lnTo>
                  <a:pt x="2725" y="13310"/>
                </a:lnTo>
                <a:lnTo>
                  <a:pt x="2847" y="13359"/>
                </a:lnTo>
                <a:lnTo>
                  <a:pt x="2969" y="13383"/>
                </a:lnTo>
                <a:lnTo>
                  <a:pt x="3090" y="13383"/>
                </a:lnTo>
                <a:lnTo>
                  <a:pt x="3066" y="13529"/>
                </a:lnTo>
                <a:lnTo>
                  <a:pt x="2847" y="13553"/>
                </a:lnTo>
                <a:lnTo>
                  <a:pt x="2750" y="13602"/>
                </a:lnTo>
                <a:lnTo>
                  <a:pt x="2652" y="13651"/>
                </a:lnTo>
                <a:lnTo>
                  <a:pt x="2628" y="13699"/>
                </a:lnTo>
                <a:lnTo>
                  <a:pt x="2652" y="13724"/>
                </a:lnTo>
                <a:lnTo>
                  <a:pt x="2847" y="13748"/>
                </a:lnTo>
                <a:lnTo>
                  <a:pt x="3042" y="13772"/>
                </a:lnTo>
                <a:lnTo>
                  <a:pt x="3042" y="13870"/>
                </a:lnTo>
                <a:lnTo>
                  <a:pt x="2920" y="13870"/>
                </a:lnTo>
                <a:lnTo>
                  <a:pt x="2774" y="13918"/>
                </a:lnTo>
                <a:lnTo>
                  <a:pt x="2701" y="13943"/>
                </a:lnTo>
                <a:lnTo>
                  <a:pt x="2628" y="13991"/>
                </a:lnTo>
                <a:lnTo>
                  <a:pt x="2628" y="14016"/>
                </a:lnTo>
                <a:lnTo>
                  <a:pt x="2701" y="14064"/>
                </a:lnTo>
                <a:lnTo>
                  <a:pt x="2798" y="14113"/>
                </a:lnTo>
                <a:lnTo>
                  <a:pt x="2896" y="14137"/>
                </a:lnTo>
                <a:lnTo>
                  <a:pt x="3017" y="14137"/>
                </a:lnTo>
                <a:lnTo>
                  <a:pt x="2993" y="14283"/>
                </a:lnTo>
                <a:lnTo>
                  <a:pt x="2871" y="14283"/>
                </a:lnTo>
                <a:lnTo>
                  <a:pt x="2725" y="14308"/>
                </a:lnTo>
                <a:lnTo>
                  <a:pt x="2677" y="14332"/>
                </a:lnTo>
                <a:lnTo>
                  <a:pt x="2604" y="14381"/>
                </a:lnTo>
                <a:lnTo>
                  <a:pt x="2604" y="14405"/>
                </a:lnTo>
                <a:lnTo>
                  <a:pt x="2579" y="14429"/>
                </a:lnTo>
                <a:lnTo>
                  <a:pt x="2604" y="14502"/>
                </a:lnTo>
                <a:lnTo>
                  <a:pt x="2677" y="14551"/>
                </a:lnTo>
                <a:lnTo>
                  <a:pt x="2725" y="14575"/>
                </a:lnTo>
                <a:lnTo>
                  <a:pt x="2871" y="14600"/>
                </a:lnTo>
                <a:lnTo>
                  <a:pt x="2969" y="14600"/>
                </a:lnTo>
                <a:lnTo>
                  <a:pt x="2969" y="14721"/>
                </a:lnTo>
                <a:lnTo>
                  <a:pt x="2969" y="14794"/>
                </a:lnTo>
                <a:lnTo>
                  <a:pt x="2774" y="14819"/>
                </a:lnTo>
                <a:lnTo>
                  <a:pt x="2628" y="14843"/>
                </a:lnTo>
                <a:lnTo>
                  <a:pt x="2555" y="14892"/>
                </a:lnTo>
                <a:lnTo>
                  <a:pt x="2506" y="14940"/>
                </a:lnTo>
                <a:lnTo>
                  <a:pt x="2482" y="14989"/>
                </a:lnTo>
                <a:lnTo>
                  <a:pt x="2506" y="15013"/>
                </a:lnTo>
                <a:lnTo>
                  <a:pt x="2579" y="15038"/>
                </a:lnTo>
                <a:lnTo>
                  <a:pt x="2652" y="15062"/>
                </a:lnTo>
                <a:lnTo>
                  <a:pt x="2823" y="15062"/>
                </a:lnTo>
                <a:lnTo>
                  <a:pt x="2944" y="15038"/>
                </a:lnTo>
                <a:lnTo>
                  <a:pt x="2944" y="15232"/>
                </a:lnTo>
                <a:lnTo>
                  <a:pt x="2871" y="15232"/>
                </a:lnTo>
                <a:lnTo>
                  <a:pt x="2677" y="15257"/>
                </a:lnTo>
                <a:lnTo>
                  <a:pt x="2506" y="15305"/>
                </a:lnTo>
                <a:lnTo>
                  <a:pt x="2506" y="15330"/>
                </a:lnTo>
                <a:lnTo>
                  <a:pt x="2506" y="15354"/>
                </a:lnTo>
                <a:lnTo>
                  <a:pt x="2701" y="15378"/>
                </a:lnTo>
                <a:lnTo>
                  <a:pt x="2920" y="15403"/>
                </a:lnTo>
                <a:lnTo>
                  <a:pt x="2920" y="15622"/>
                </a:lnTo>
                <a:lnTo>
                  <a:pt x="2798" y="15646"/>
                </a:lnTo>
                <a:lnTo>
                  <a:pt x="2652" y="15695"/>
                </a:lnTo>
                <a:lnTo>
                  <a:pt x="2506" y="15768"/>
                </a:lnTo>
                <a:lnTo>
                  <a:pt x="2506" y="15792"/>
                </a:lnTo>
                <a:lnTo>
                  <a:pt x="2506" y="15816"/>
                </a:lnTo>
                <a:lnTo>
                  <a:pt x="2798" y="15841"/>
                </a:lnTo>
                <a:lnTo>
                  <a:pt x="2896" y="15841"/>
                </a:lnTo>
                <a:lnTo>
                  <a:pt x="2896" y="15914"/>
                </a:lnTo>
                <a:lnTo>
                  <a:pt x="2750" y="15938"/>
                </a:lnTo>
                <a:lnTo>
                  <a:pt x="2604" y="15987"/>
                </a:lnTo>
                <a:lnTo>
                  <a:pt x="2482" y="16060"/>
                </a:lnTo>
                <a:lnTo>
                  <a:pt x="2433" y="16108"/>
                </a:lnTo>
                <a:lnTo>
                  <a:pt x="2433" y="16157"/>
                </a:lnTo>
                <a:lnTo>
                  <a:pt x="2433" y="16181"/>
                </a:lnTo>
                <a:lnTo>
                  <a:pt x="2506" y="16230"/>
                </a:lnTo>
                <a:lnTo>
                  <a:pt x="2579" y="16254"/>
                </a:lnTo>
                <a:lnTo>
                  <a:pt x="2725" y="16254"/>
                </a:lnTo>
                <a:lnTo>
                  <a:pt x="2896" y="16230"/>
                </a:lnTo>
                <a:lnTo>
                  <a:pt x="2871" y="16425"/>
                </a:lnTo>
                <a:lnTo>
                  <a:pt x="2628" y="16473"/>
                </a:lnTo>
                <a:lnTo>
                  <a:pt x="2506" y="16498"/>
                </a:lnTo>
                <a:lnTo>
                  <a:pt x="2409" y="16546"/>
                </a:lnTo>
                <a:lnTo>
                  <a:pt x="2409" y="16571"/>
                </a:lnTo>
                <a:lnTo>
                  <a:pt x="2409" y="16595"/>
                </a:lnTo>
                <a:lnTo>
                  <a:pt x="2506" y="16644"/>
                </a:lnTo>
                <a:lnTo>
                  <a:pt x="2628" y="16668"/>
                </a:lnTo>
                <a:lnTo>
                  <a:pt x="2871" y="16692"/>
                </a:lnTo>
                <a:lnTo>
                  <a:pt x="2847" y="16936"/>
                </a:lnTo>
                <a:lnTo>
                  <a:pt x="2701" y="16936"/>
                </a:lnTo>
                <a:lnTo>
                  <a:pt x="2555" y="16960"/>
                </a:lnTo>
                <a:lnTo>
                  <a:pt x="2458" y="16984"/>
                </a:lnTo>
                <a:lnTo>
                  <a:pt x="2409" y="17033"/>
                </a:lnTo>
                <a:lnTo>
                  <a:pt x="2385" y="17057"/>
                </a:lnTo>
                <a:lnTo>
                  <a:pt x="2433" y="17106"/>
                </a:lnTo>
                <a:lnTo>
                  <a:pt x="2482" y="17130"/>
                </a:lnTo>
                <a:lnTo>
                  <a:pt x="2604" y="17155"/>
                </a:lnTo>
                <a:lnTo>
                  <a:pt x="2847" y="17155"/>
                </a:lnTo>
                <a:lnTo>
                  <a:pt x="2823" y="17349"/>
                </a:lnTo>
                <a:lnTo>
                  <a:pt x="2701" y="17398"/>
                </a:lnTo>
                <a:lnTo>
                  <a:pt x="2604" y="17447"/>
                </a:lnTo>
                <a:lnTo>
                  <a:pt x="2506" y="17495"/>
                </a:lnTo>
                <a:lnTo>
                  <a:pt x="2458" y="17568"/>
                </a:lnTo>
                <a:lnTo>
                  <a:pt x="2433" y="17593"/>
                </a:lnTo>
                <a:lnTo>
                  <a:pt x="2458" y="17641"/>
                </a:lnTo>
                <a:lnTo>
                  <a:pt x="2458" y="17666"/>
                </a:lnTo>
                <a:lnTo>
                  <a:pt x="2506" y="17690"/>
                </a:lnTo>
                <a:lnTo>
                  <a:pt x="2652" y="17690"/>
                </a:lnTo>
                <a:lnTo>
                  <a:pt x="2823" y="17641"/>
                </a:lnTo>
                <a:lnTo>
                  <a:pt x="2798" y="17860"/>
                </a:lnTo>
                <a:lnTo>
                  <a:pt x="2628" y="17933"/>
                </a:lnTo>
                <a:lnTo>
                  <a:pt x="2506" y="17958"/>
                </a:lnTo>
                <a:lnTo>
                  <a:pt x="2482" y="17958"/>
                </a:lnTo>
                <a:lnTo>
                  <a:pt x="2458" y="17982"/>
                </a:lnTo>
                <a:lnTo>
                  <a:pt x="2458" y="18006"/>
                </a:lnTo>
                <a:lnTo>
                  <a:pt x="2482" y="18031"/>
                </a:lnTo>
                <a:lnTo>
                  <a:pt x="2628" y="18055"/>
                </a:lnTo>
                <a:lnTo>
                  <a:pt x="2798" y="18055"/>
                </a:lnTo>
                <a:lnTo>
                  <a:pt x="2774" y="18298"/>
                </a:lnTo>
                <a:lnTo>
                  <a:pt x="2725" y="18298"/>
                </a:lnTo>
                <a:lnTo>
                  <a:pt x="2628" y="18323"/>
                </a:lnTo>
                <a:lnTo>
                  <a:pt x="2506" y="18371"/>
                </a:lnTo>
                <a:lnTo>
                  <a:pt x="2482" y="18396"/>
                </a:lnTo>
                <a:lnTo>
                  <a:pt x="2482" y="18420"/>
                </a:lnTo>
                <a:lnTo>
                  <a:pt x="2482" y="18444"/>
                </a:lnTo>
                <a:lnTo>
                  <a:pt x="2506" y="18444"/>
                </a:lnTo>
                <a:lnTo>
                  <a:pt x="2604" y="18493"/>
                </a:lnTo>
                <a:lnTo>
                  <a:pt x="2725" y="18542"/>
                </a:lnTo>
                <a:lnTo>
                  <a:pt x="2750" y="18542"/>
                </a:lnTo>
                <a:lnTo>
                  <a:pt x="2725" y="18688"/>
                </a:lnTo>
                <a:lnTo>
                  <a:pt x="2628" y="18712"/>
                </a:lnTo>
                <a:lnTo>
                  <a:pt x="2506" y="18712"/>
                </a:lnTo>
                <a:lnTo>
                  <a:pt x="2458" y="18736"/>
                </a:lnTo>
                <a:lnTo>
                  <a:pt x="2409" y="18761"/>
                </a:lnTo>
                <a:lnTo>
                  <a:pt x="2385" y="18809"/>
                </a:lnTo>
                <a:lnTo>
                  <a:pt x="2385" y="18858"/>
                </a:lnTo>
                <a:lnTo>
                  <a:pt x="2433" y="18882"/>
                </a:lnTo>
                <a:lnTo>
                  <a:pt x="2482" y="18931"/>
                </a:lnTo>
                <a:lnTo>
                  <a:pt x="2604" y="18955"/>
                </a:lnTo>
                <a:lnTo>
                  <a:pt x="2701" y="18955"/>
                </a:lnTo>
                <a:lnTo>
                  <a:pt x="2677" y="19053"/>
                </a:lnTo>
                <a:lnTo>
                  <a:pt x="2604" y="19077"/>
                </a:lnTo>
                <a:lnTo>
                  <a:pt x="2555" y="19101"/>
                </a:lnTo>
                <a:lnTo>
                  <a:pt x="2433" y="19174"/>
                </a:lnTo>
                <a:lnTo>
                  <a:pt x="2433" y="19199"/>
                </a:lnTo>
                <a:lnTo>
                  <a:pt x="2433" y="19223"/>
                </a:lnTo>
                <a:lnTo>
                  <a:pt x="2531" y="19272"/>
                </a:lnTo>
                <a:lnTo>
                  <a:pt x="2628" y="19320"/>
                </a:lnTo>
                <a:lnTo>
                  <a:pt x="2604" y="19466"/>
                </a:lnTo>
                <a:lnTo>
                  <a:pt x="2458" y="19466"/>
                </a:lnTo>
                <a:lnTo>
                  <a:pt x="2360" y="19515"/>
                </a:lnTo>
                <a:lnTo>
                  <a:pt x="2336" y="19564"/>
                </a:lnTo>
                <a:lnTo>
                  <a:pt x="2360" y="19612"/>
                </a:lnTo>
                <a:lnTo>
                  <a:pt x="2385" y="19661"/>
                </a:lnTo>
                <a:lnTo>
                  <a:pt x="2433" y="19685"/>
                </a:lnTo>
                <a:lnTo>
                  <a:pt x="2531" y="19734"/>
                </a:lnTo>
                <a:lnTo>
                  <a:pt x="2458" y="19928"/>
                </a:lnTo>
                <a:lnTo>
                  <a:pt x="2312" y="20001"/>
                </a:lnTo>
                <a:lnTo>
                  <a:pt x="2166" y="20099"/>
                </a:lnTo>
                <a:lnTo>
                  <a:pt x="2020" y="20196"/>
                </a:lnTo>
                <a:lnTo>
                  <a:pt x="1874" y="20269"/>
                </a:lnTo>
                <a:lnTo>
                  <a:pt x="1728" y="20318"/>
                </a:lnTo>
                <a:lnTo>
                  <a:pt x="1582" y="20342"/>
                </a:lnTo>
                <a:lnTo>
                  <a:pt x="1436" y="20366"/>
                </a:lnTo>
                <a:lnTo>
                  <a:pt x="1265" y="20366"/>
                </a:lnTo>
                <a:lnTo>
                  <a:pt x="1411" y="20220"/>
                </a:lnTo>
                <a:lnTo>
                  <a:pt x="1557" y="20074"/>
                </a:lnTo>
                <a:lnTo>
                  <a:pt x="1679" y="19953"/>
                </a:lnTo>
                <a:lnTo>
                  <a:pt x="1825" y="19807"/>
                </a:lnTo>
                <a:lnTo>
                  <a:pt x="1849" y="19783"/>
                </a:lnTo>
                <a:lnTo>
                  <a:pt x="1922" y="19758"/>
                </a:lnTo>
                <a:lnTo>
                  <a:pt x="1995" y="19710"/>
                </a:lnTo>
                <a:lnTo>
                  <a:pt x="2020" y="19637"/>
                </a:lnTo>
                <a:lnTo>
                  <a:pt x="2044" y="19539"/>
                </a:lnTo>
                <a:lnTo>
                  <a:pt x="2020" y="18785"/>
                </a:lnTo>
                <a:lnTo>
                  <a:pt x="1971" y="18055"/>
                </a:lnTo>
                <a:lnTo>
                  <a:pt x="1825" y="16571"/>
                </a:lnTo>
                <a:lnTo>
                  <a:pt x="1752" y="15792"/>
                </a:lnTo>
                <a:lnTo>
                  <a:pt x="1703" y="15013"/>
                </a:lnTo>
                <a:lnTo>
                  <a:pt x="1679" y="13456"/>
                </a:lnTo>
                <a:lnTo>
                  <a:pt x="1655" y="12702"/>
                </a:lnTo>
                <a:lnTo>
                  <a:pt x="1679" y="11947"/>
                </a:lnTo>
                <a:lnTo>
                  <a:pt x="1703" y="11583"/>
                </a:lnTo>
                <a:lnTo>
                  <a:pt x="1752" y="11218"/>
                </a:lnTo>
                <a:lnTo>
                  <a:pt x="1825" y="10853"/>
                </a:lnTo>
                <a:lnTo>
                  <a:pt x="1922" y="10488"/>
                </a:lnTo>
                <a:lnTo>
                  <a:pt x="2044" y="10171"/>
                </a:lnTo>
                <a:lnTo>
                  <a:pt x="2166" y="9855"/>
                </a:lnTo>
                <a:lnTo>
                  <a:pt x="2287" y="9539"/>
                </a:lnTo>
                <a:lnTo>
                  <a:pt x="2360" y="9198"/>
                </a:lnTo>
                <a:lnTo>
                  <a:pt x="2385" y="8906"/>
                </a:lnTo>
                <a:lnTo>
                  <a:pt x="2385" y="8590"/>
                </a:lnTo>
                <a:lnTo>
                  <a:pt x="2385" y="8006"/>
                </a:lnTo>
                <a:lnTo>
                  <a:pt x="2458" y="7957"/>
                </a:lnTo>
                <a:lnTo>
                  <a:pt x="2482" y="7908"/>
                </a:lnTo>
                <a:lnTo>
                  <a:pt x="2506" y="7835"/>
                </a:lnTo>
                <a:lnTo>
                  <a:pt x="2506" y="7762"/>
                </a:lnTo>
                <a:lnTo>
                  <a:pt x="2506" y="7689"/>
                </a:lnTo>
                <a:lnTo>
                  <a:pt x="2458" y="7641"/>
                </a:lnTo>
                <a:lnTo>
                  <a:pt x="2385" y="7592"/>
                </a:lnTo>
                <a:lnTo>
                  <a:pt x="2312" y="7568"/>
                </a:lnTo>
                <a:lnTo>
                  <a:pt x="2214" y="7543"/>
                </a:lnTo>
                <a:lnTo>
                  <a:pt x="2141" y="7519"/>
                </a:lnTo>
                <a:lnTo>
                  <a:pt x="2093" y="7446"/>
                </a:lnTo>
                <a:lnTo>
                  <a:pt x="2044" y="7373"/>
                </a:lnTo>
                <a:lnTo>
                  <a:pt x="1947" y="7227"/>
                </a:lnTo>
                <a:lnTo>
                  <a:pt x="1898" y="7057"/>
                </a:lnTo>
                <a:lnTo>
                  <a:pt x="1874" y="6886"/>
                </a:lnTo>
                <a:lnTo>
                  <a:pt x="1874" y="6716"/>
                </a:lnTo>
                <a:lnTo>
                  <a:pt x="1898" y="6643"/>
                </a:lnTo>
                <a:lnTo>
                  <a:pt x="1971" y="6570"/>
                </a:lnTo>
                <a:lnTo>
                  <a:pt x="2093" y="6473"/>
                </a:lnTo>
                <a:lnTo>
                  <a:pt x="2117" y="6400"/>
                </a:lnTo>
                <a:lnTo>
                  <a:pt x="2117" y="6327"/>
                </a:lnTo>
                <a:lnTo>
                  <a:pt x="2093" y="6254"/>
                </a:lnTo>
                <a:lnTo>
                  <a:pt x="2020" y="6205"/>
                </a:lnTo>
                <a:lnTo>
                  <a:pt x="1947" y="6181"/>
                </a:lnTo>
                <a:lnTo>
                  <a:pt x="1849" y="6181"/>
                </a:lnTo>
                <a:lnTo>
                  <a:pt x="1801" y="6205"/>
                </a:lnTo>
                <a:lnTo>
                  <a:pt x="1728" y="6229"/>
                </a:lnTo>
                <a:lnTo>
                  <a:pt x="1630" y="6327"/>
                </a:lnTo>
                <a:lnTo>
                  <a:pt x="1557" y="6473"/>
                </a:lnTo>
                <a:lnTo>
                  <a:pt x="1484" y="6619"/>
                </a:lnTo>
                <a:lnTo>
                  <a:pt x="1460" y="6789"/>
                </a:lnTo>
                <a:lnTo>
                  <a:pt x="1460" y="6935"/>
                </a:lnTo>
                <a:lnTo>
                  <a:pt x="1460" y="7081"/>
                </a:lnTo>
                <a:lnTo>
                  <a:pt x="1533" y="7300"/>
                </a:lnTo>
                <a:lnTo>
                  <a:pt x="1630" y="7543"/>
                </a:lnTo>
                <a:lnTo>
                  <a:pt x="1606" y="7568"/>
                </a:lnTo>
                <a:lnTo>
                  <a:pt x="1533" y="7519"/>
                </a:lnTo>
                <a:lnTo>
                  <a:pt x="1411" y="7470"/>
                </a:lnTo>
                <a:lnTo>
                  <a:pt x="1363" y="7446"/>
                </a:lnTo>
                <a:lnTo>
                  <a:pt x="1290" y="7446"/>
                </a:lnTo>
                <a:lnTo>
                  <a:pt x="1265" y="7470"/>
                </a:lnTo>
                <a:lnTo>
                  <a:pt x="1241" y="7495"/>
                </a:lnTo>
                <a:lnTo>
                  <a:pt x="1241" y="7568"/>
                </a:lnTo>
                <a:lnTo>
                  <a:pt x="1290" y="7616"/>
                </a:lnTo>
                <a:lnTo>
                  <a:pt x="1363" y="7689"/>
                </a:lnTo>
                <a:lnTo>
                  <a:pt x="1460" y="7787"/>
                </a:lnTo>
                <a:lnTo>
                  <a:pt x="1436" y="7860"/>
                </a:lnTo>
                <a:lnTo>
                  <a:pt x="1314" y="7811"/>
                </a:lnTo>
                <a:lnTo>
                  <a:pt x="1192" y="7762"/>
                </a:lnTo>
                <a:lnTo>
                  <a:pt x="1071" y="7738"/>
                </a:lnTo>
                <a:lnTo>
                  <a:pt x="1022" y="7762"/>
                </a:lnTo>
                <a:lnTo>
                  <a:pt x="998" y="7811"/>
                </a:lnTo>
                <a:lnTo>
                  <a:pt x="1022" y="7835"/>
                </a:lnTo>
                <a:lnTo>
                  <a:pt x="1071" y="7908"/>
                </a:lnTo>
                <a:lnTo>
                  <a:pt x="1144" y="7981"/>
                </a:lnTo>
                <a:lnTo>
                  <a:pt x="1314" y="8103"/>
                </a:lnTo>
                <a:lnTo>
                  <a:pt x="1265" y="8249"/>
                </a:lnTo>
                <a:lnTo>
                  <a:pt x="1168" y="8225"/>
                </a:lnTo>
                <a:lnTo>
                  <a:pt x="1095" y="8200"/>
                </a:lnTo>
                <a:lnTo>
                  <a:pt x="998" y="8225"/>
                </a:lnTo>
                <a:lnTo>
                  <a:pt x="949" y="8249"/>
                </a:lnTo>
                <a:lnTo>
                  <a:pt x="949" y="8273"/>
                </a:lnTo>
                <a:lnTo>
                  <a:pt x="949" y="8322"/>
                </a:lnTo>
                <a:lnTo>
                  <a:pt x="1022" y="8371"/>
                </a:lnTo>
                <a:lnTo>
                  <a:pt x="1095" y="8419"/>
                </a:lnTo>
                <a:lnTo>
                  <a:pt x="1192" y="8444"/>
                </a:lnTo>
                <a:lnTo>
                  <a:pt x="1168" y="8468"/>
                </a:lnTo>
                <a:lnTo>
                  <a:pt x="973" y="8468"/>
                </a:lnTo>
                <a:lnTo>
                  <a:pt x="900" y="8492"/>
                </a:lnTo>
                <a:lnTo>
                  <a:pt x="852" y="8541"/>
                </a:lnTo>
                <a:lnTo>
                  <a:pt x="827" y="8565"/>
                </a:lnTo>
                <a:lnTo>
                  <a:pt x="803" y="8614"/>
                </a:lnTo>
                <a:lnTo>
                  <a:pt x="827" y="8663"/>
                </a:lnTo>
                <a:lnTo>
                  <a:pt x="852" y="8711"/>
                </a:lnTo>
                <a:lnTo>
                  <a:pt x="949" y="8760"/>
                </a:lnTo>
                <a:lnTo>
                  <a:pt x="1071" y="8784"/>
                </a:lnTo>
                <a:lnTo>
                  <a:pt x="1095" y="8784"/>
                </a:lnTo>
                <a:lnTo>
                  <a:pt x="1046" y="8979"/>
                </a:lnTo>
                <a:lnTo>
                  <a:pt x="803" y="8979"/>
                </a:lnTo>
                <a:lnTo>
                  <a:pt x="779" y="9028"/>
                </a:lnTo>
                <a:lnTo>
                  <a:pt x="779" y="9052"/>
                </a:lnTo>
                <a:lnTo>
                  <a:pt x="779" y="9101"/>
                </a:lnTo>
                <a:lnTo>
                  <a:pt x="827" y="9149"/>
                </a:lnTo>
                <a:lnTo>
                  <a:pt x="876" y="9174"/>
                </a:lnTo>
                <a:lnTo>
                  <a:pt x="973" y="9198"/>
                </a:lnTo>
                <a:lnTo>
                  <a:pt x="998" y="9222"/>
                </a:lnTo>
                <a:lnTo>
                  <a:pt x="998" y="9368"/>
                </a:lnTo>
                <a:lnTo>
                  <a:pt x="852" y="9368"/>
                </a:lnTo>
                <a:lnTo>
                  <a:pt x="803" y="9393"/>
                </a:lnTo>
                <a:lnTo>
                  <a:pt x="754" y="9417"/>
                </a:lnTo>
                <a:lnTo>
                  <a:pt x="730" y="9490"/>
                </a:lnTo>
                <a:lnTo>
                  <a:pt x="730" y="9539"/>
                </a:lnTo>
                <a:lnTo>
                  <a:pt x="730" y="9563"/>
                </a:lnTo>
                <a:lnTo>
                  <a:pt x="779" y="9612"/>
                </a:lnTo>
                <a:lnTo>
                  <a:pt x="827" y="9636"/>
                </a:lnTo>
                <a:lnTo>
                  <a:pt x="949" y="9660"/>
                </a:lnTo>
                <a:lnTo>
                  <a:pt x="949" y="9806"/>
                </a:lnTo>
                <a:lnTo>
                  <a:pt x="876" y="9806"/>
                </a:lnTo>
                <a:lnTo>
                  <a:pt x="803" y="9831"/>
                </a:lnTo>
                <a:lnTo>
                  <a:pt x="730" y="9879"/>
                </a:lnTo>
                <a:lnTo>
                  <a:pt x="681" y="9904"/>
                </a:lnTo>
                <a:lnTo>
                  <a:pt x="681" y="9952"/>
                </a:lnTo>
                <a:lnTo>
                  <a:pt x="681" y="10001"/>
                </a:lnTo>
                <a:lnTo>
                  <a:pt x="730" y="10050"/>
                </a:lnTo>
                <a:lnTo>
                  <a:pt x="827" y="10074"/>
                </a:lnTo>
                <a:lnTo>
                  <a:pt x="949" y="10074"/>
                </a:lnTo>
                <a:lnTo>
                  <a:pt x="949" y="10123"/>
                </a:lnTo>
                <a:lnTo>
                  <a:pt x="852" y="10147"/>
                </a:lnTo>
                <a:lnTo>
                  <a:pt x="803" y="10196"/>
                </a:lnTo>
                <a:lnTo>
                  <a:pt x="754" y="10244"/>
                </a:lnTo>
                <a:lnTo>
                  <a:pt x="754" y="10269"/>
                </a:lnTo>
                <a:lnTo>
                  <a:pt x="779" y="10293"/>
                </a:lnTo>
                <a:lnTo>
                  <a:pt x="876" y="10342"/>
                </a:lnTo>
                <a:lnTo>
                  <a:pt x="949" y="10342"/>
                </a:lnTo>
                <a:lnTo>
                  <a:pt x="973" y="10390"/>
                </a:lnTo>
                <a:lnTo>
                  <a:pt x="973" y="10463"/>
                </a:lnTo>
                <a:lnTo>
                  <a:pt x="925" y="10512"/>
                </a:lnTo>
                <a:lnTo>
                  <a:pt x="876" y="10585"/>
                </a:lnTo>
                <a:lnTo>
                  <a:pt x="852" y="10658"/>
                </a:lnTo>
                <a:lnTo>
                  <a:pt x="876" y="10755"/>
                </a:lnTo>
                <a:lnTo>
                  <a:pt x="925" y="10853"/>
                </a:lnTo>
                <a:lnTo>
                  <a:pt x="949" y="10999"/>
                </a:lnTo>
                <a:lnTo>
                  <a:pt x="973" y="11266"/>
                </a:lnTo>
                <a:lnTo>
                  <a:pt x="925" y="11534"/>
                </a:lnTo>
                <a:lnTo>
                  <a:pt x="876" y="11656"/>
                </a:lnTo>
                <a:lnTo>
                  <a:pt x="827" y="11753"/>
                </a:lnTo>
                <a:lnTo>
                  <a:pt x="803" y="11801"/>
                </a:lnTo>
                <a:lnTo>
                  <a:pt x="754" y="11801"/>
                </a:lnTo>
                <a:lnTo>
                  <a:pt x="657" y="11729"/>
                </a:lnTo>
                <a:lnTo>
                  <a:pt x="560" y="11656"/>
                </a:lnTo>
                <a:lnTo>
                  <a:pt x="511" y="11583"/>
                </a:lnTo>
                <a:lnTo>
                  <a:pt x="462" y="11461"/>
                </a:lnTo>
                <a:lnTo>
                  <a:pt x="462" y="11339"/>
                </a:lnTo>
                <a:lnTo>
                  <a:pt x="487" y="11096"/>
                </a:lnTo>
                <a:lnTo>
                  <a:pt x="535" y="11047"/>
                </a:lnTo>
                <a:lnTo>
                  <a:pt x="560" y="10974"/>
                </a:lnTo>
                <a:lnTo>
                  <a:pt x="584" y="10926"/>
                </a:lnTo>
                <a:lnTo>
                  <a:pt x="584" y="10828"/>
                </a:lnTo>
                <a:lnTo>
                  <a:pt x="511" y="10342"/>
                </a:lnTo>
                <a:lnTo>
                  <a:pt x="462" y="9831"/>
                </a:lnTo>
                <a:lnTo>
                  <a:pt x="462" y="9320"/>
                </a:lnTo>
                <a:lnTo>
                  <a:pt x="511" y="8809"/>
                </a:lnTo>
                <a:lnTo>
                  <a:pt x="584" y="8298"/>
                </a:lnTo>
                <a:lnTo>
                  <a:pt x="681" y="7787"/>
                </a:lnTo>
                <a:lnTo>
                  <a:pt x="803" y="7300"/>
                </a:lnTo>
                <a:lnTo>
                  <a:pt x="949" y="6813"/>
                </a:lnTo>
                <a:lnTo>
                  <a:pt x="1119" y="6400"/>
                </a:lnTo>
                <a:lnTo>
                  <a:pt x="1314" y="6010"/>
                </a:lnTo>
                <a:lnTo>
                  <a:pt x="1557" y="5621"/>
                </a:lnTo>
                <a:lnTo>
                  <a:pt x="1703" y="5451"/>
                </a:lnTo>
                <a:lnTo>
                  <a:pt x="1849" y="5280"/>
                </a:lnTo>
                <a:lnTo>
                  <a:pt x="2044" y="5134"/>
                </a:lnTo>
                <a:lnTo>
                  <a:pt x="2214" y="4988"/>
                </a:lnTo>
                <a:lnTo>
                  <a:pt x="2409" y="4891"/>
                </a:lnTo>
                <a:lnTo>
                  <a:pt x="2628" y="4794"/>
                </a:lnTo>
                <a:lnTo>
                  <a:pt x="2823" y="4745"/>
                </a:lnTo>
                <a:lnTo>
                  <a:pt x="3066" y="4696"/>
                </a:lnTo>
                <a:lnTo>
                  <a:pt x="3528" y="4623"/>
                </a:lnTo>
                <a:close/>
                <a:moveTo>
                  <a:pt x="3893" y="0"/>
                </a:moveTo>
                <a:lnTo>
                  <a:pt x="3699" y="73"/>
                </a:lnTo>
                <a:lnTo>
                  <a:pt x="3382" y="73"/>
                </a:lnTo>
                <a:lnTo>
                  <a:pt x="3212" y="122"/>
                </a:lnTo>
                <a:lnTo>
                  <a:pt x="3066" y="195"/>
                </a:lnTo>
                <a:lnTo>
                  <a:pt x="2896" y="268"/>
                </a:lnTo>
                <a:lnTo>
                  <a:pt x="2774" y="365"/>
                </a:lnTo>
                <a:lnTo>
                  <a:pt x="2628" y="487"/>
                </a:lnTo>
                <a:lnTo>
                  <a:pt x="2506" y="609"/>
                </a:lnTo>
                <a:lnTo>
                  <a:pt x="2287" y="901"/>
                </a:lnTo>
                <a:lnTo>
                  <a:pt x="2093" y="1217"/>
                </a:lnTo>
                <a:lnTo>
                  <a:pt x="1947" y="1533"/>
                </a:lnTo>
                <a:lnTo>
                  <a:pt x="1874" y="1850"/>
                </a:lnTo>
                <a:lnTo>
                  <a:pt x="1849" y="2044"/>
                </a:lnTo>
                <a:lnTo>
                  <a:pt x="1849" y="2215"/>
                </a:lnTo>
                <a:lnTo>
                  <a:pt x="1874" y="2409"/>
                </a:lnTo>
                <a:lnTo>
                  <a:pt x="1898" y="2580"/>
                </a:lnTo>
                <a:lnTo>
                  <a:pt x="1947" y="2750"/>
                </a:lnTo>
                <a:lnTo>
                  <a:pt x="2020" y="2896"/>
                </a:lnTo>
                <a:lnTo>
                  <a:pt x="2093" y="3066"/>
                </a:lnTo>
                <a:lnTo>
                  <a:pt x="2214" y="3212"/>
                </a:lnTo>
                <a:lnTo>
                  <a:pt x="2312" y="3358"/>
                </a:lnTo>
                <a:lnTo>
                  <a:pt x="2433" y="3480"/>
                </a:lnTo>
                <a:lnTo>
                  <a:pt x="2579" y="3577"/>
                </a:lnTo>
                <a:lnTo>
                  <a:pt x="2725" y="3699"/>
                </a:lnTo>
                <a:lnTo>
                  <a:pt x="2871" y="3772"/>
                </a:lnTo>
                <a:lnTo>
                  <a:pt x="3042" y="3845"/>
                </a:lnTo>
                <a:lnTo>
                  <a:pt x="3212" y="3918"/>
                </a:lnTo>
                <a:lnTo>
                  <a:pt x="3407" y="3966"/>
                </a:lnTo>
                <a:lnTo>
                  <a:pt x="3553" y="3966"/>
                </a:lnTo>
                <a:lnTo>
                  <a:pt x="3528" y="4039"/>
                </a:lnTo>
                <a:lnTo>
                  <a:pt x="3504" y="4234"/>
                </a:lnTo>
                <a:lnTo>
                  <a:pt x="3431" y="4234"/>
                </a:lnTo>
                <a:lnTo>
                  <a:pt x="3188" y="4210"/>
                </a:lnTo>
                <a:lnTo>
                  <a:pt x="2944" y="4210"/>
                </a:lnTo>
                <a:lnTo>
                  <a:pt x="2725" y="4258"/>
                </a:lnTo>
                <a:lnTo>
                  <a:pt x="2506" y="4331"/>
                </a:lnTo>
                <a:lnTo>
                  <a:pt x="2287" y="4404"/>
                </a:lnTo>
                <a:lnTo>
                  <a:pt x="2093" y="4526"/>
                </a:lnTo>
                <a:lnTo>
                  <a:pt x="1898" y="4648"/>
                </a:lnTo>
                <a:lnTo>
                  <a:pt x="1728" y="4794"/>
                </a:lnTo>
                <a:lnTo>
                  <a:pt x="1557" y="4964"/>
                </a:lnTo>
                <a:lnTo>
                  <a:pt x="1387" y="5134"/>
                </a:lnTo>
                <a:lnTo>
                  <a:pt x="1095" y="5499"/>
                </a:lnTo>
                <a:lnTo>
                  <a:pt x="852" y="5913"/>
                </a:lnTo>
                <a:lnTo>
                  <a:pt x="633" y="6327"/>
                </a:lnTo>
                <a:lnTo>
                  <a:pt x="438" y="6862"/>
                </a:lnTo>
                <a:lnTo>
                  <a:pt x="268" y="7446"/>
                </a:lnTo>
                <a:lnTo>
                  <a:pt x="122" y="8006"/>
                </a:lnTo>
                <a:lnTo>
                  <a:pt x="49" y="8614"/>
                </a:lnTo>
                <a:lnTo>
                  <a:pt x="0" y="9198"/>
                </a:lnTo>
                <a:lnTo>
                  <a:pt x="0" y="9806"/>
                </a:lnTo>
                <a:lnTo>
                  <a:pt x="49" y="10390"/>
                </a:lnTo>
                <a:lnTo>
                  <a:pt x="122" y="10974"/>
                </a:lnTo>
                <a:lnTo>
                  <a:pt x="146" y="10974"/>
                </a:lnTo>
                <a:lnTo>
                  <a:pt x="97" y="11193"/>
                </a:lnTo>
                <a:lnTo>
                  <a:pt x="73" y="11412"/>
                </a:lnTo>
                <a:lnTo>
                  <a:pt x="97" y="11631"/>
                </a:lnTo>
                <a:lnTo>
                  <a:pt x="170" y="11777"/>
                </a:lnTo>
                <a:lnTo>
                  <a:pt x="219" y="11899"/>
                </a:lnTo>
                <a:lnTo>
                  <a:pt x="316" y="11972"/>
                </a:lnTo>
                <a:lnTo>
                  <a:pt x="414" y="12069"/>
                </a:lnTo>
                <a:lnTo>
                  <a:pt x="511" y="12142"/>
                </a:lnTo>
                <a:lnTo>
                  <a:pt x="633" y="12191"/>
                </a:lnTo>
                <a:lnTo>
                  <a:pt x="754" y="12215"/>
                </a:lnTo>
                <a:lnTo>
                  <a:pt x="876" y="12215"/>
                </a:lnTo>
                <a:lnTo>
                  <a:pt x="998" y="12166"/>
                </a:lnTo>
                <a:lnTo>
                  <a:pt x="1144" y="12069"/>
                </a:lnTo>
                <a:lnTo>
                  <a:pt x="1241" y="11923"/>
                </a:lnTo>
                <a:lnTo>
                  <a:pt x="1217" y="12604"/>
                </a:lnTo>
                <a:lnTo>
                  <a:pt x="1217" y="13261"/>
                </a:lnTo>
                <a:lnTo>
                  <a:pt x="1217" y="14040"/>
                </a:lnTo>
                <a:lnTo>
                  <a:pt x="1241" y="14819"/>
                </a:lnTo>
                <a:lnTo>
                  <a:pt x="1265" y="15597"/>
                </a:lnTo>
                <a:lnTo>
                  <a:pt x="1314" y="16376"/>
                </a:lnTo>
                <a:lnTo>
                  <a:pt x="1460" y="17958"/>
                </a:lnTo>
                <a:lnTo>
                  <a:pt x="1509" y="18736"/>
                </a:lnTo>
                <a:lnTo>
                  <a:pt x="1509" y="19515"/>
                </a:lnTo>
                <a:lnTo>
                  <a:pt x="1265" y="19685"/>
                </a:lnTo>
                <a:lnTo>
                  <a:pt x="1022" y="19904"/>
                </a:lnTo>
                <a:lnTo>
                  <a:pt x="827" y="20147"/>
                </a:lnTo>
                <a:lnTo>
                  <a:pt x="730" y="20269"/>
                </a:lnTo>
                <a:lnTo>
                  <a:pt x="681" y="20415"/>
                </a:lnTo>
                <a:lnTo>
                  <a:pt x="633" y="20512"/>
                </a:lnTo>
                <a:lnTo>
                  <a:pt x="657" y="20634"/>
                </a:lnTo>
                <a:lnTo>
                  <a:pt x="706" y="20707"/>
                </a:lnTo>
                <a:lnTo>
                  <a:pt x="803" y="20756"/>
                </a:lnTo>
                <a:lnTo>
                  <a:pt x="1119" y="20829"/>
                </a:lnTo>
                <a:lnTo>
                  <a:pt x="1411" y="20829"/>
                </a:lnTo>
                <a:lnTo>
                  <a:pt x="1703" y="20804"/>
                </a:lnTo>
                <a:lnTo>
                  <a:pt x="1995" y="20731"/>
                </a:lnTo>
                <a:lnTo>
                  <a:pt x="2214" y="20634"/>
                </a:lnTo>
                <a:lnTo>
                  <a:pt x="2458" y="20512"/>
                </a:lnTo>
                <a:lnTo>
                  <a:pt x="2555" y="20439"/>
                </a:lnTo>
                <a:lnTo>
                  <a:pt x="2652" y="20366"/>
                </a:lnTo>
                <a:lnTo>
                  <a:pt x="2750" y="20269"/>
                </a:lnTo>
                <a:lnTo>
                  <a:pt x="2798" y="20172"/>
                </a:lnTo>
                <a:lnTo>
                  <a:pt x="2847" y="20123"/>
                </a:lnTo>
                <a:lnTo>
                  <a:pt x="2871" y="20074"/>
                </a:lnTo>
                <a:lnTo>
                  <a:pt x="2969" y="19783"/>
                </a:lnTo>
                <a:lnTo>
                  <a:pt x="3042" y="19466"/>
                </a:lnTo>
                <a:lnTo>
                  <a:pt x="3090" y="19150"/>
                </a:lnTo>
                <a:lnTo>
                  <a:pt x="3139" y="18809"/>
                </a:lnTo>
                <a:lnTo>
                  <a:pt x="3188" y="18152"/>
                </a:lnTo>
                <a:lnTo>
                  <a:pt x="3236" y="17520"/>
                </a:lnTo>
                <a:lnTo>
                  <a:pt x="3285" y="16425"/>
                </a:lnTo>
                <a:lnTo>
                  <a:pt x="3334" y="15330"/>
                </a:lnTo>
                <a:lnTo>
                  <a:pt x="3407" y="14502"/>
                </a:lnTo>
                <a:lnTo>
                  <a:pt x="3480" y="13651"/>
                </a:lnTo>
                <a:lnTo>
                  <a:pt x="3528" y="13164"/>
                </a:lnTo>
                <a:lnTo>
                  <a:pt x="3601" y="12872"/>
                </a:lnTo>
                <a:lnTo>
                  <a:pt x="3650" y="12750"/>
                </a:lnTo>
                <a:lnTo>
                  <a:pt x="3699" y="12629"/>
                </a:lnTo>
                <a:lnTo>
                  <a:pt x="3747" y="12750"/>
                </a:lnTo>
                <a:lnTo>
                  <a:pt x="3796" y="12872"/>
                </a:lnTo>
                <a:lnTo>
                  <a:pt x="3845" y="13164"/>
                </a:lnTo>
                <a:lnTo>
                  <a:pt x="3918" y="13651"/>
                </a:lnTo>
                <a:lnTo>
                  <a:pt x="3991" y="14502"/>
                </a:lnTo>
                <a:lnTo>
                  <a:pt x="4064" y="15330"/>
                </a:lnTo>
                <a:lnTo>
                  <a:pt x="4112" y="16425"/>
                </a:lnTo>
                <a:lnTo>
                  <a:pt x="4161" y="17520"/>
                </a:lnTo>
                <a:lnTo>
                  <a:pt x="4210" y="18152"/>
                </a:lnTo>
                <a:lnTo>
                  <a:pt x="4258" y="18809"/>
                </a:lnTo>
                <a:lnTo>
                  <a:pt x="4307" y="19150"/>
                </a:lnTo>
                <a:lnTo>
                  <a:pt x="4356" y="19466"/>
                </a:lnTo>
                <a:lnTo>
                  <a:pt x="4429" y="19783"/>
                </a:lnTo>
                <a:lnTo>
                  <a:pt x="4526" y="20074"/>
                </a:lnTo>
                <a:lnTo>
                  <a:pt x="4550" y="20123"/>
                </a:lnTo>
                <a:lnTo>
                  <a:pt x="4599" y="20172"/>
                </a:lnTo>
                <a:lnTo>
                  <a:pt x="4648" y="20269"/>
                </a:lnTo>
                <a:lnTo>
                  <a:pt x="4745" y="20366"/>
                </a:lnTo>
                <a:lnTo>
                  <a:pt x="4842" y="20439"/>
                </a:lnTo>
                <a:lnTo>
                  <a:pt x="4940" y="20512"/>
                </a:lnTo>
                <a:lnTo>
                  <a:pt x="5183" y="20634"/>
                </a:lnTo>
                <a:lnTo>
                  <a:pt x="5402" y="20731"/>
                </a:lnTo>
                <a:lnTo>
                  <a:pt x="5694" y="20804"/>
                </a:lnTo>
                <a:lnTo>
                  <a:pt x="5986" y="20829"/>
                </a:lnTo>
                <a:lnTo>
                  <a:pt x="6278" y="20829"/>
                </a:lnTo>
                <a:lnTo>
                  <a:pt x="6594" y="20756"/>
                </a:lnTo>
                <a:lnTo>
                  <a:pt x="6691" y="20707"/>
                </a:lnTo>
                <a:lnTo>
                  <a:pt x="6740" y="20634"/>
                </a:lnTo>
                <a:lnTo>
                  <a:pt x="6740" y="20512"/>
                </a:lnTo>
                <a:lnTo>
                  <a:pt x="6716" y="20415"/>
                </a:lnTo>
                <a:lnTo>
                  <a:pt x="6667" y="20269"/>
                </a:lnTo>
                <a:lnTo>
                  <a:pt x="6570" y="20147"/>
                </a:lnTo>
                <a:lnTo>
                  <a:pt x="6375" y="19904"/>
                </a:lnTo>
                <a:lnTo>
                  <a:pt x="6132" y="19685"/>
                </a:lnTo>
                <a:lnTo>
                  <a:pt x="5864" y="19515"/>
                </a:lnTo>
                <a:lnTo>
                  <a:pt x="5889" y="18736"/>
                </a:lnTo>
                <a:lnTo>
                  <a:pt x="5937" y="17958"/>
                </a:lnTo>
                <a:lnTo>
                  <a:pt x="6059" y="16376"/>
                </a:lnTo>
                <a:lnTo>
                  <a:pt x="6132" y="15597"/>
                </a:lnTo>
                <a:lnTo>
                  <a:pt x="6156" y="14819"/>
                </a:lnTo>
                <a:lnTo>
                  <a:pt x="6180" y="14040"/>
                </a:lnTo>
                <a:lnTo>
                  <a:pt x="6180" y="13261"/>
                </a:lnTo>
                <a:lnTo>
                  <a:pt x="6180" y="12604"/>
                </a:lnTo>
                <a:lnTo>
                  <a:pt x="6156" y="11923"/>
                </a:lnTo>
                <a:lnTo>
                  <a:pt x="6253" y="12069"/>
                </a:lnTo>
                <a:lnTo>
                  <a:pt x="6399" y="12166"/>
                </a:lnTo>
                <a:lnTo>
                  <a:pt x="6521" y="12215"/>
                </a:lnTo>
                <a:lnTo>
                  <a:pt x="6643" y="12215"/>
                </a:lnTo>
                <a:lnTo>
                  <a:pt x="6764" y="12191"/>
                </a:lnTo>
                <a:lnTo>
                  <a:pt x="6886" y="12142"/>
                </a:lnTo>
                <a:lnTo>
                  <a:pt x="6983" y="12069"/>
                </a:lnTo>
                <a:lnTo>
                  <a:pt x="7081" y="11972"/>
                </a:lnTo>
                <a:lnTo>
                  <a:pt x="7178" y="11899"/>
                </a:lnTo>
                <a:lnTo>
                  <a:pt x="7227" y="11777"/>
                </a:lnTo>
                <a:lnTo>
                  <a:pt x="7300" y="11631"/>
                </a:lnTo>
                <a:lnTo>
                  <a:pt x="7324" y="11412"/>
                </a:lnTo>
                <a:lnTo>
                  <a:pt x="7300" y="11193"/>
                </a:lnTo>
                <a:lnTo>
                  <a:pt x="7251" y="10974"/>
                </a:lnTo>
                <a:lnTo>
                  <a:pt x="7275" y="10974"/>
                </a:lnTo>
                <a:lnTo>
                  <a:pt x="7348" y="10390"/>
                </a:lnTo>
                <a:lnTo>
                  <a:pt x="7397" y="9806"/>
                </a:lnTo>
                <a:lnTo>
                  <a:pt x="7397" y="9198"/>
                </a:lnTo>
                <a:lnTo>
                  <a:pt x="7348" y="8614"/>
                </a:lnTo>
                <a:lnTo>
                  <a:pt x="7251" y="8006"/>
                </a:lnTo>
                <a:lnTo>
                  <a:pt x="7129" y="7446"/>
                </a:lnTo>
                <a:lnTo>
                  <a:pt x="6959" y="6862"/>
                </a:lnTo>
                <a:lnTo>
                  <a:pt x="6764" y="6327"/>
                </a:lnTo>
                <a:lnTo>
                  <a:pt x="6545" y="5913"/>
                </a:lnTo>
                <a:lnTo>
                  <a:pt x="6302" y="5499"/>
                </a:lnTo>
                <a:lnTo>
                  <a:pt x="6010" y="5134"/>
                </a:lnTo>
                <a:lnTo>
                  <a:pt x="5840" y="4964"/>
                </a:lnTo>
                <a:lnTo>
                  <a:pt x="5670" y="4794"/>
                </a:lnTo>
                <a:lnTo>
                  <a:pt x="5499" y="4648"/>
                </a:lnTo>
                <a:lnTo>
                  <a:pt x="5305" y="4526"/>
                </a:lnTo>
                <a:lnTo>
                  <a:pt x="5110" y="4404"/>
                </a:lnTo>
                <a:lnTo>
                  <a:pt x="4891" y="4331"/>
                </a:lnTo>
                <a:lnTo>
                  <a:pt x="4672" y="4258"/>
                </a:lnTo>
                <a:lnTo>
                  <a:pt x="4453" y="4210"/>
                </a:lnTo>
                <a:lnTo>
                  <a:pt x="4210" y="4210"/>
                </a:lnTo>
                <a:lnTo>
                  <a:pt x="3966" y="4234"/>
                </a:lnTo>
                <a:lnTo>
                  <a:pt x="3966" y="4210"/>
                </a:lnTo>
                <a:lnTo>
                  <a:pt x="3966" y="4185"/>
                </a:lnTo>
                <a:lnTo>
                  <a:pt x="3966" y="4137"/>
                </a:lnTo>
                <a:lnTo>
                  <a:pt x="3942" y="4039"/>
                </a:lnTo>
                <a:lnTo>
                  <a:pt x="3918" y="3966"/>
                </a:lnTo>
                <a:lnTo>
                  <a:pt x="4064" y="3942"/>
                </a:lnTo>
                <a:lnTo>
                  <a:pt x="4210" y="3893"/>
                </a:lnTo>
                <a:lnTo>
                  <a:pt x="4356" y="3845"/>
                </a:lnTo>
                <a:lnTo>
                  <a:pt x="4477" y="3772"/>
                </a:lnTo>
                <a:lnTo>
                  <a:pt x="4721" y="3602"/>
                </a:lnTo>
                <a:lnTo>
                  <a:pt x="4940" y="3383"/>
                </a:lnTo>
                <a:lnTo>
                  <a:pt x="5110" y="3115"/>
                </a:lnTo>
                <a:lnTo>
                  <a:pt x="5232" y="2847"/>
                </a:lnTo>
                <a:lnTo>
                  <a:pt x="5353" y="2531"/>
                </a:lnTo>
                <a:lnTo>
                  <a:pt x="5402" y="2215"/>
                </a:lnTo>
                <a:lnTo>
                  <a:pt x="5426" y="2069"/>
                </a:lnTo>
                <a:lnTo>
                  <a:pt x="5402" y="1898"/>
                </a:lnTo>
                <a:lnTo>
                  <a:pt x="5378" y="1704"/>
                </a:lnTo>
                <a:lnTo>
                  <a:pt x="5329" y="1485"/>
                </a:lnTo>
                <a:lnTo>
                  <a:pt x="5280" y="1290"/>
                </a:lnTo>
                <a:lnTo>
                  <a:pt x="5183" y="1095"/>
                </a:lnTo>
                <a:lnTo>
                  <a:pt x="5086" y="876"/>
                </a:lnTo>
                <a:lnTo>
                  <a:pt x="4988" y="682"/>
                </a:lnTo>
                <a:lnTo>
                  <a:pt x="4867" y="511"/>
                </a:lnTo>
                <a:lnTo>
                  <a:pt x="4721" y="365"/>
                </a:lnTo>
                <a:lnTo>
                  <a:pt x="4575" y="219"/>
                </a:lnTo>
                <a:lnTo>
                  <a:pt x="4429" y="122"/>
                </a:lnTo>
                <a:lnTo>
                  <a:pt x="4258" y="49"/>
                </a:lnTo>
                <a:lnTo>
                  <a:pt x="408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" name="Google Shape;627;p48"/>
          <p:cNvSpPr/>
          <p:nvPr/>
        </p:nvSpPr>
        <p:spPr>
          <a:xfrm>
            <a:off x="6997483" y="2197856"/>
            <a:ext cx="114159" cy="270333"/>
          </a:xfrm>
          <a:custGeom>
            <a:avLst/>
            <a:gdLst/>
            <a:ahLst/>
            <a:cxnLst/>
            <a:rect l="l" t="t" r="r" b="b"/>
            <a:pathLst>
              <a:path w="6741" h="15963" extrusionOk="0">
                <a:moveTo>
                  <a:pt x="3431" y="439"/>
                </a:moveTo>
                <a:lnTo>
                  <a:pt x="3577" y="488"/>
                </a:lnTo>
                <a:lnTo>
                  <a:pt x="3748" y="536"/>
                </a:lnTo>
                <a:lnTo>
                  <a:pt x="3699" y="609"/>
                </a:lnTo>
                <a:lnTo>
                  <a:pt x="3699" y="682"/>
                </a:lnTo>
                <a:lnTo>
                  <a:pt x="3723" y="731"/>
                </a:lnTo>
                <a:lnTo>
                  <a:pt x="3748" y="755"/>
                </a:lnTo>
                <a:lnTo>
                  <a:pt x="3845" y="780"/>
                </a:lnTo>
                <a:lnTo>
                  <a:pt x="3918" y="780"/>
                </a:lnTo>
                <a:lnTo>
                  <a:pt x="3991" y="755"/>
                </a:lnTo>
                <a:lnTo>
                  <a:pt x="4088" y="731"/>
                </a:lnTo>
                <a:lnTo>
                  <a:pt x="4161" y="780"/>
                </a:lnTo>
                <a:lnTo>
                  <a:pt x="4088" y="828"/>
                </a:lnTo>
                <a:lnTo>
                  <a:pt x="4040" y="853"/>
                </a:lnTo>
                <a:lnTo>
                  <a:pt x="4015" y="926"/>
                </a:lnTo>
                <a:lnTo>
                  <a:pt x="3991" y="974"/>
                </a:lnTo>
                <a:lnTo>
                  <a:pt x="3967" y="1047"/>
                </a:lnTo>
                <a:lnTo>
                  <a:pt x="3991" y="1072"/>
                </a:lnTo>
                <a:lnTo>
                  <a:pt x="4015" y="1096"/>
                </a:lnTo>
                <a:lnTo>
                  <a:pt x="4137" y="1096"/>
                </a:lnTo>
                <a:lnTo>
                  <a:pt x="4259" y="1072"/>
                </a:lnTo>
                <a:lnTo>
                  <a:pt x="4429" y="999"/>
                </a:lnTo>
                <a:lnTo>
                  <a:pt x="4502" y="1096"/>
                </a:lnTo>
                <a:lnTo>
                  <a:pt x="4332" y="1193"/>
                </a:lnTo>
                <a:lnTo>
                  <a:pt x="4186" y="1291"/>
                </a:lnTo>
                <a:lnTo>
                  <a:pt x="4137" y="1339"/>
                </a:lnTo>
                <a:lnTo>
                  <a:pt x="4113" y="1388"/>
                </a:lnTo>
                <a:lnTo>
                  <a:pt x="4113" y="1412"/>
                </a:lnTo>
                <a:lnTo>
                  <a:pt x="4113" y="1436"/>
                </a:lnTo>
                <a:lnTo>
                  <a:pt x="4210" y="1485"/>
                </a:lnTo>
                <a:lnTo>
                  <a:pt x="4307" y="1485"/>
                </a:lnTo>
                <a:lnTo>
                  <a:pt x="4405" y="1461"/>
                </a:lnTo>
                <a:lnTo>
                  <a:pt x="4551" y="1436"/>
                </a:lnTo>
                <a:lnTo>
                  <a:pt x="4672" y="1364"/>
                </a:lnTo>
                <a:lnTo>
                  <a:pt x="4745" y="1509"/>
                </a:lnTo>
                <a:lnTo>
                  <a:pt x="4429" y="1582"/>
                </a:lnTo>
                <a:lnTo>
                  <a:pt x="4332" y="1631"/>
                </a:lnTo>
                <a:lnTo>
                  <a:pt x="4210" y="1680"/>
                </a:lnTo>
                <a:lnTo>
                  <a:pt x="4113" y="1753"/>
                </a:lnTo>
                <a:lnTo>
                  <a:pt x="4040" y="1826"/>
                </a:lnTo>
                <a:lnTo>
                  <a:pt x="4040" y="1874"/>
                </a:lnTo>
                <a:lnTo>
                  <a:pt x="4064" y="1899"/>
                </a:lnTo>
                <a:lnTo>
                  <a:pt x="4283" y="1899"/>
                </a:lnTo>
                <a:lnTo>
                  <a:pt x="4502" y="1850"/>
                </a:lnTo>
                <a:lnTo>
                  <a:pt x="4818" y="1801"/>
                </a:lnTo>
                <a:lnTo>
                  <a:pt x="4818" y="1947"/>
                </a:lnTo>
                <a:lnTo>
                  <a:pt x="4794" y="2093"/>
                </a:lnTo>
                <a:lnTo>
                  <a:pt x="4794" y="2118"/>
                </a:lnTo>
                <a:lnTo>
                  <a:pt x="4770" y="2118"/>
                </a:lnTo>
                <a:lnTo>
                  <a:pt x="4502" y="2166"/>
                </a:lnTo>
                <a:lnTo>
                  <a:pt x="4234" y="2264"/>
                </a:lnTo>
                <a:lnTo>
                  <a:pt x="4015" y="2312"/>
                </a:lnTo>
                <a:lnTo>
                  <a:pt x="3894" y="2361"/>
                </a:lnTo>
                <a:lnTo>
                  <a:pt x="3796" y="2410"/>
                </a:lnTo>
                <a:lnTo>
                  <a:pt x="3796" y="2434"/>
                </a:lnTo>
                <a:lnTo>
                  <a:pt x="3796" y="2483"/>
                </a:lnTo>
                <a:lnTo>
                  <a:pt x="3821" y="2531"/>
                </a:lnTo>
                <a:lnTo>
                  <a:pt x="3894" y="2580"/>
                </a:lnTo>
                <a:lnTo>
                  <a:pt x="3991" y="2604"/>
                </a:lnTo>
                <a:lnTo>
                  <a:pt x="4210" y="2604"/>
                </a:lnTo>
                <a:lnTo>
                  <a:pt x="4453" y="2580"/>
                </a:lnTo>
                <a:lnTo>
                  <a:pt x="4672" y="2507"/>
                </a:lnTo>
                <a:lnTo>
                  <a:pt x="4672" y="2507"/>
                </a:lnTo>
                <a:lnTo>
                  <a:pt x="4526" y="2750"/>
                </a:lnTo>
                <a:lnTo>
                  <a:pt x="4283" y="2750"/>
                </a:lnTo>
                <a:lnTo>
                  <a:pt x="4064" y="2775"/>
                </a:lnTo>
                <a:lnTo>
                  <a:pt x="3845" y="2823"/>
                </a:lnTo>
                <a:lnTo>
                  <a:pt x="3723" y="2848"/>
                </a:lnTo>
                <a:lnTo>
                  <a:pt x="3626" y="2896"/>
                </a:lnTo>
                <a:lnTo>
                  <a:pt x="3626" y="2921"/>
                </a:lnTo>
                <a:lnTo>
                  <a:pt x="3602" y="2969"/>
                </a:lnTo>
                <a:lnTo>
                  <a:pt x="3626" y="2994"/>
                </a:lnTo>
                <a:lnTo>
                  <a:pt x="3650" y="2994"/>
                </a:lnTo>
                <a:lnTo>
                  <a:pt x="3918" y="3091"/>
                </a:lnTo>
                <a:lnTo>
                  <a:pt x="4064" y="3115"/>
                </a:lnTo>
                <a:lnTo>
                  <a:pt x="4234" y="3115"/>
                </a:lnTo>
                <a:lnTo>
                  <a:pt x="4040" y="3286"/>
                </a:lnTo>
                <a:lnTo>
                  <a:pt x="3869" y="3213"/>
                </a:lnTo>
                <a:lnTo>
                  <a:pt x="3675" y="3188"/>
                </a:lnTo>
                <a:lnTo>
                  <a:pt x="3504" y="3213"/>
                </a:lnTo>
                <a:lnTo>
                  <a:pt x="3407" y="3237"/>
                </a:lnTo>
                <a:lnTo>
                  <a:pt x="3358" y="3286"/>
                </a:lnTo>
                <a:lnTo>
                  <a:pt x="3334" y="3310"/>
                </a:lnTo>
                <a:lnTo>
                  <a:pt x="3334" y="3334"/>
                </a:lnTo>
                <a:lnTo>
                  <a:pt x="3358" y="3407"/>
                </a:lnTo>
                <a:lnTo>
                  <a:pt x="3480" y="3456"/>
                </a:lnTo>
                <a:lnTo>
                  <a:pt x="3602" y="3480"/>
                </a:lnTo>
                <a:lnTo>
                  <a:pt x="3383" y="3480"/>
                </a:lnTo>
                <a:lnTo>
                  <a:pt x="3139" y="3456"/>
                </a:lnTo>
                <a:lnTo>
                  <a:pt x="2920" y="3383"/>
                </a:lnTo>
                <a:lnTo>
                  <a:pt x="2701" y="3261"/>
                </a:lnTo>
                <a:lnTo>
                  <a:pt x="2507" y="3115"/>
                </a:lnTo>
                <a:lnTo>
                  <a:pt x="2337" y="2945"/>
                </a:lnTo>
                <a:lnTo>
                  <a:pt x="2191" y="2750"/>
                </a:lnTo>
                <a:lnTo>
                  <a:pt x="2093" y="2531"/>
                </a:lnTo>
                <a:lnTo>
                  <a:pt x="2020" y="2288"/>
                </a:lnTo>
                <a:lnTo>
                  <a:pt x="1996" y="2069"/>
                </a:lnTo>
                <a:lnTo>
                  <a:pt x="1972" y="1826"/>
                </a:lnTo>
                <a:lnTo>
                  <a:pt x="2020" y="1582"/>
                </a:lnTo>
                <a:lnTo>
                  <a:pt x="2069" y="1364"/>
                </a:lnTo>
                <a:lnTo>
                  <a:pt x="2191" y="1169"/>
                </a:lnTo>
                <a:lnTo>
                  <a:pt x="2312" y="974"/>
                </a:lnTo>
                <a:lnTo>
                  <a:pt x="2483" y="828"/>
                </a:lnTo>
                <a:lnTo>
                  <a:pt x="2653" y="731"/>
                </a:lnTo>
                <a:lnTo>
                  <a:pt x="2799" y="658"/>
                </a:lnTo>
                <a:lnTo>
                  <a:pt x="2896" y="682"/>
                </a:lnTo>
                <a:lnTo>
                  <a:pt x="2969" y="682"/>
                </a:lnTo>
                <a:lnTo>
                  <a:pt x="3042" y="658"/>
                </a:lnTo>
                <a:lnTo>
                  <a:pt x="3115" y="561"/>
                </a:lnTo>
                <a:lnTo>
                  <a:pt x="3261" y="512"/>
                </a:lnTo>
                <a:lnTo>
                  <a:pt x="3431" y="439"/>
                </a:lnTo>
                <a:close/>
                <a:moveTo>
                  <a:pt x="3869" y="4454"/>
                </a:moveTo>
                <a:lnTo>
                  <a:pt x="4137" y="4478"/>
                </a:lnTo>
                <a:lnTo>
                  <a:pt x="4040" y="4575"/>
                </a:lnTo>
                <a:lnTo>
                  <a:pt x="4015" y="4624"/>
                </a:lnTo>
                <a:lnTo>
                  <a:pt x="4015" y="4673"/>
                </a:lnTo>
                <a:lnTo>
                  <a:pt x="4064" y="4721"/>
                </a:lnTo>
                <a:lnTo>
                  <a:pt x="4113" y="4770"/>
                </a:lnTo>
                <a:lnTo>
                  <a:pt x="4186" y="4770"/>
                </a:lnTo>
                <a:lnTo>
                  <a:pt x="4429" y="4697"/>
                </a:lnTo>
                <a:lnTo>
                  <a:pt x="4672" y="4624"/>
                </a:lnTo>
                <a:lnTo>
                  <a:pt x="4745" y="4600"/>
                </a:lnTo>
                <a:lnTo>
                  <a:pt x="4867" y="4648"/>
                </a:lnTo>
                <a:lnTo>
                  <a:pt x="4745" y="4673"/>
                </a:lnTo>
                <a:lnTo>
                  <a:pt x="4648" y="4721"/>
                </a:lnTo>
                <a:lnTo>
                  <a:pt x="4526" y="4770"/>
                </a:lnTo>
                <a:lnTo>
                  <a:pt x="4478" y="4867"/>
                </a:lnTo>
                <a:lnTo>
                  <a:pt x="4453" y="4940"/>
                </a:lnTo>
                <a:lnTo>
                  <a:pt x="4478" y="4965"/>
                </a:lnTo>
                <a:lnTo>
                  <a:pt x="4502" y="4965"/>
                </a:lnTo>
                <a:lnTo>
                  <a:pt x="4624" y="4989"/>
                </a:lnTo>
                <a:lnTo>
                  <a:pt x="4770" y="4965"/>
                </a:lnTo>
                <a:lnTo>
                  <a:pt x="5013" y="4940"/>
                </a:lnTo>
                <a:lnTo>
                  <a:pt x="5183" y="4940"/>
                </a:lnTo>
                <a:lnTo>
                  <a:pt x="5329" y="4916"/>
                </a:lnTo>
                <a:lnTo>
                  <a:pt x="5378" y="4965"/>
                </a:lnTo>
                <a:lnTo>
                  <a:pt x="5232" y="4989"/>
                </a:lnTo>
                <a:lnTo>
                  <a:pt x="5110" y="5038"/>
                </a:lnTo>
                <a:lnTo>
                  <a:pt x="5013" y="5111"/>
                </a:lnTo>
                <a:lnTo>
                  <a:pt x="4964" y="5232"/>
                </a:lnTo>
                <a:lnTo>
                  <a:pt x="4964" y="5281"/>
                </a:lnTo>
                <a:lnTo>
                  <a:pt x="4989" y="5305"/>
                </a:lnTo>
                <a:lnTo>
                  <a:pt x="5086" y="5354"/>
                </a:lnTo>
                <a:lnTo>
                  <a:pt x="5159" y="5354"/>
                </a:lnTo>
                <a:lnTo>
                  <a:pt x="5354" y="5330"/>
                </a:lnTo>
                <a:lnTo>
                  <a:pt x="5694" y="5330"/>
                </a:lnTo>
                <a:lnTo>
                  <a:pt x="5792" y="5476"/>
                </a:lnTo>
                <a:lnTo>
                  <a:pt x="5621" y="5524"/>
                </a:lnTo>
                <a:lnTo>
                  <a:pt x="5475" y="5597"/>
                </a:lnTo>
                <a:lnTo>
                  <a:pt x="5451" y="5622"/>
                </a:lnTo>
                <a:lnTo>
                  <a:pt x="5475" y="5646"/>
                </a:lnTo>
                <a:lnTo>
                  <a:pt x="5548" y="5695"/>
                </a:lnTo>
                <a:lnTo>
                  <a:pt x="5646" y="5719"/>
                </a:lnTo>
                <a:lnTo>
                  <a:pt x="5816" y="5743"/>
                </a:lnTo>
                <a:lnTo>
                  <a:pt x="5938" y="5743"/>
                </a:lnTo>
                <a:lnTo>
                  <a:pt x="6011" y="5914"/>
                </a:lnTo>
                <a:lnTo>
                  <a:pt x="5840" y="5962"/>
                </a:lnTo>
                <a:lnTo>
                  <a:pt x="5767" y="5987"/>
                </a:lnTo>
                <a:lnTo>
                  <a:pt x="5719" y="6035"/>
                </a:lnTo>
                <a:lnTo>
                  <a:pt x="5694" y="6084"/>
                </a:lnTo>
                <a:lnTo>
                  <a:pt x="5719" y="6108"/>
                </a:lnTo>
                <a:lnTo>
                  <a:pt x="5913" y="6157"/>
                </a:lnTo>
                <a:lnTo>
                  <a:pt x="6108" y="6181"/>
                </a:lnTo>
                <a:lnTo>
                  <a:pt x="6157" y="6400"/>
                </a:lnTo>
                <a:lnTo>
                  <a:pt x="6084" y="6400"/>
                </a:lnTo>
                <a:lnTo>
                  <a:pt x="5938" y="6425"/>
                </a:lnTo>
                <a:lnTo>
                  <a:pt x="5889" y="6473"/>
                </a:lnTo>
                <a:lnTo>
                  <a:pt x="5816" y="6522"/>
                </a:lnTo>
                <a:lnTo>
                  <a:pt x="5816" y="6546"/>
                </a:lnTo>
                <a:lnTo>
                  <a:pt x="5816" y="6595"/>
                </a:lnTo>
                <a:lnTo>
                  <a:pt x="5840" y="6644"/>
                </a:lnTo>
                <a:lnTo>
                  <a:pt x="5889" y="6692"/>
                </a:lnTo>
                <a:lnTo>
                  <a:pt x="5962" y="6717"/>
                </a:lnTo>
                <a:lnTo>
                  <a:pt x="6084" y="6717"/>
                </a:lnTo>
                <a:lnTo>
                  <a:pt x="6230" y="6692"/>
                </a:lnTo>
                <a:lnTo>
                  <a:pt x="6278" y="6887"/>
                </a:lnTo>
                <a:lnTo>
                  <a:pt x="6059" y="6887"/>
                </a:lnTo>
                <a:lnTo>
                  <a:pt x="6035" y="6911"/>
                </a:lnTo>
                <a:lnTo>
                  <a:pt x="6011" y="6936"/>
                </a:lnTo>
                <a:lnTo>
                  <a:pt x="6011" y="6984"/>
                </a:lnTo>
                <a:lnTo>
                  <a:pt x="6035" y="7033"/>
                </a:lnTo>
                <a:lnTo>
                  <a:pt x="6084" y="7082"/>
                </a:lnTo>
                <a:lnTo>
                  <a:pt x="6157" y="7106"/>
                </a:lnTo>
                <a:lnTo>
                  <a:pt x="6303" y="7130"/>
                </a:lnTo>
                <a:lnTo>
                  <a:pt x="6327" y="7301"/>
                </a:lnTo>
                <a:lnTo>
                  <a:pt x="6157" y="7301"/>
                </a:lnTo>
                <a:lnTo>
                  <a:pt x="6084" y="7325"/>
                </a:lnTo>
                <a:lnTo>
                  <a:pt x="6035" y="7374"/>
                </a:lnTo>
                <a:lnTo>
                  <a:pt x="6011" y="7447"/>
                </a:lnTo>
                <a:lnTo>
                  <a:pt x="6011" y="7471"/>
                </a:lnTo>
                <a:lnTo>
                  <a:pt x="6035" y="7520"/>
                </a:lnTo>
                <a:lnTo>
                  <a:pt x="6084" y="7544"/>
                </a:lnTo>
                <a:lnTo>
                  <a:pt x="6132" y="7568"/>
                </a:lnTo>
                <a:lnTo>
                  <a:pt x="6254" y="7593"/>
                </a:lnTo>
                <a:lnTo>
                  <a:pt x="6351" y="7617"/>
                </a:lnTo>
                <a:lnTo>
                  <a:pt x="6351" y="7739"/>
                </a:lnTo>
                <a:lnTo>
                  <a:pt x="6157" y="7739"/>
                </a:lnTo>
                <a:lnTo>
                  <a:pt x="6132" y="7763"/>
                </a:lnTo>
                <a:lnTo>
                  <a:pt x="6084" y="7787"/>
                </a:lnTo>
                <a:lnTo>
                  <a:pt x="6059" y="7860"/>
                </a:lnTo>
                <a:lnTo>
                  <a:pt x="6059" y="7885"/>
                </a:lnTo>
                <a:lnTo>
                  <a:pt x="6059" y="7909"/>
                </a:lnTo>
                <a:lnTo>
                  <a:pt x="6132" y="7982"/>
                </a:lnTo>
                <a:lnTo>
                  <a:pt x="6230" y="8006"/>
                </a:lnTo>
                <a:lnTo>
                  <a:pt x="6327" y="8031"/>
                </a:lnTo>
                <a:lnTo>
                  <a:pt x="6327" y="8177"/>
                </a:lnTo>
                <a:lnTo>
                  <a:pt x="6205" y="8201"/>
                </a:lnTo>
                <a:lnTo>
                  <a:pt x="6157" y="8225"/>
                </a:lnTo>
                <a:lnTo>
                  <a:pt x="6108" y="8250"/>
                </a:lnTo>
                <a:lnTo>
                  <a:pt x="6084" y="8298"/>
                </a:lnTo>
                <a:lnTo>
                  <a:pt x="6084" y="8323"/>
                </a:lnTo>
                <a:lnTo>
                  <a:pt x="6084" y="8371"/>
                </a:lnTo>
                <a:lnTo>
                  <a:pt x="6108" y="8420"/>
                </a:lnTo>
                <a:lnTo>
                  <a:pt x="6205" y="8469"/>
                </a:lnTo>
                <a:lnTo>
                  <a:pt x="6303" y="8469"/>
                </a:lnTo>
                <a:lnTo>
                  <a:pt x="6278" y="8590"/>
                </a:lnTo>
                <a:lnTo>
                  <a:pt x="6205" y="8639"/>
                </a:lnTo>
                <a:lnTo>
                  <a:pt x="6181" y="8712"/>
                </a:lnTo>
                <a:lnTo>
                  <a:pt x="6181" y="8809"/>
                </a:lnTo>
                <a:lnTo>
                  <a:pt x="6205" y="8834"/>
                </a:lnTo>
                <a:lnTo>
                  <a:pt x="6254" y="8882"/>
                </a:lnTo>
                <a:lnTo>
                  <a:pt x="6327" y="8907"/>
                </a:lnTo>
                <a:lnTo>
                  <a:pt x="6327" y="8931"/>
                </a:lnTo>
                <a:lnTo>
                  <a:pt x="6327" y="8980"/>
                </a:lnTo>
                <a:lnTo>
                  <a:pt x="6303" y="9028"/>
                </a:lnTo>
                <a:lnTo>
                  <a:pt x="6254" y="9101"/>
                </a:lnTo>
                <a:lnTo>
                  <a:pt x="6157" y="9199"/>
                </a:lnTo>
                <a:lnTo>
                  <a:pt x="6084" y="9223"/>
                </a:lnTo>
                <a:lnTo>
                  <a:pt x="6011" y="9199"/>
                </a:lnTo>
                <a:lnTo>
                  <a:pt x="5962" y="9174"/>
                </a:lnTo>
                <a:lnTo>
                  <a:pt x="5913" y="9126"/>
                </a:lnTo>
                <a:lnTo>
                  <a:pt x="5865" y="9053"/>
                </a:lnTo>
                <a:lnTo>
                  <a:pt x="5865" y="9004"/>
                </a:lnTo>
                <a:lnTo>
                  <a:pt x="5865" y="8858"/>
                </a:lnTo>
                <a:lnTo>
                  <a:pt x="5865" y="8834"/>
                </a:lnTo>
                <a:lnTo>
                  <a:pt x="5913" y="8542"/>
                </a:lnTo>
                <a:lnTo>
                  <a:pt x="5938" y="8201"/>
                </a:lnTo>
                <a:lnTo>
                  <a:pt x="5913" y="7812"/>
                </a:lnTo>
                <a:lnTo>
                  <a:pt x="5865" y="7398"/>
                </a:lnTo>
                <a:lnTo>
                  <a:pt x="5792" y="7009"/>
                </a:lnTo>
                <a:lnTo>
                  <a:pt x="5719" y="6838"/>
                </a:lnTo>
                <a:lnTo>
                  <a:pt x="5646" y="6668"/>
                </a:lnTo>
                <a:lnTo>
                  <a:pt x="5548" y="6522"/>
                </a:lnTo>
                <a:lnTo>
                  <a:pt x="5451" y="6400"/>
                </a:lnTo>
                <a:lnTo>
                  <a:pt x="5329" y="6327"/>
                </a:lnTo>
                <a:lnTo>
                  <a:pt x="5208" y="6254"/>
                </a:lnTo>
                <a:lnTo>
                  <a:pt x="5135" y="6254"/>
                </a:lnTo>
                <a:lnTo>
                  <a:pt x="5086" y="6279"/>
                </a:lnTo>
                <a:lnTo>
                  <a:pt x="5062" y="6327"/>
                </a:lnTo>
                <a:lnTo>
                  <a:pt x="5037" y="6376"/>
                </a:lnTo>
                <a:lnTo>
                  <a:pt x="4818" y="6376"/>
                </a:lnTo>
                <a:lnTo>
                  <a:pt x="4745" y="6400"/>
                </a:lnTo>
                <a:lnTo>
                  <a:pt x="4672" y="6449"/>
                </a:lnTo>
                <a:lnTo>
                  <a:pt x="4648" y="6546"/>
                </a:lnTo>
                <a:lnTo>
                  <a:pt x="4672" y="6571"/>
                </a:lnTo>
                <a:lnTo>
                  <a:pt x="4697" y="6595"/>
                </a:lnTo>
                <a:lnTo>
                  <a:pt x="4770" y="6619"/>
                </a:lnTo>
                <a:lnTo>
                  <a:pt x="4867" y="6619"/>
                </a:lnTo>
                <a:lnTo>
                  <a:pt x="4964" y="6644"/>
                </a:lnTo>
                <a:lnTo>
                  <a:pt x="4916" y="6887"/>
                </a:lnTo>
                <a:lnTo>
                  <a:pt x="4770" y="6911"/>
                </a:lnTo>
                <a:lnTo>
                  <a:pt x="4624" y="6960"/>
                </a:lnTo>
                <a:lnTo>
                  <a:pt x="4478" y="7033"/>
                </a:lnTo>
                <a:lnTo>
                  <a:pt x="4356" y="7130"/>
                </a:lnTo>
                <a:lnTo>
                  <a:pt x="4356" y="7155"/>
                </a:lnTo>
                <a:lnTo>
                  <a:pt x="4356" y="7179"/>
                </a:lnTo>
                <a:lnTo>
                  <a:pt x="4356" y="7203"/>
                </a:lnTo>
                <a:lnTo>
                  <a:pt x="4380" y="7228"/>
                </a:lnTo>
                <a:lnTo>
                  <a:pt x="4648" y="7228"/>
                </a:lnTo>
                <a:lnTo>
                  <a:pt x="4916" y="7203"/>
                </a:lnTo>
                <a:lnTo>
                  <a:pt x="4916" y="7349"/>
                </a:lnTo>
                <a:lnTo>
                  <a:pt x="4770" y="7374"/>
                </a:lnTo>
                <a:lnTo>
                  <a:pt x="4672" y="7398"/>
                </a:lnTo>
                <a:lnTo>
                  <a:pt x="4575" y="7422"/>
                </a:lnTo>
                <a:lnTo>
                  <a:pt x="4478" y="7471"/>
                </a:lnTo>
                <a:lnTo>
                  <a:pt x="4405" y="7544"/>
                </a:lnTo>
                <a:lnTo>
                  <a:pt x="4405" y="7568"/>
                </a:lnTo>
                <a:lnTo>
                  <a:pt x="4405" y="7593"/>
                </a:lnTo>
                <a:lnTo>
                  <a:pt x="4502" y="7641"/>
                </a:lnTo>
                <a:lnTo>
                  <a:pt x="4624" y="7666"/>
                </a:lnTo>
                <a:lnTo>
                  <a:pt x="4770" y="7690"/>
                </a:lnTo>
                <a:lnTo>
                  <a:pt x="4916" y="7690"/>
                </a:lnTo>
                <a:lnTo>
                  <a:pt x="4916" y="7909"/>
                </a:lnTo>
                <a:lnTo>
                  <a:pt x="4697" y="7909"/>
                </a:lnTo>
                <a:lnTo>
                  <a:pt x="4478" y="7958"/>
                </a:lnTo>
                <a:lnTo>
                  <a:pt x="4405" y="7982"/>
                </a:lnTo>
                <a:lnTo>
                  <a:pt x="4332" y="8031"/>
                </a:lnTo>
                <a:lnTo>
                  <a:pt x="4307" y="8079"/>
                </a:lnTo>
                <a:lnTo>
                  <a:pt x="4307" y="8128"/>
                </a:lnTo>
                <a:lnTo>
                  <a:pt x="4332" y="8152"/>
                </a:lnTo>
                <a:lnTo>
                  <a:pt x="4405" y="8201"/>
                </a:lnTo>
                <a:lnTo>
                  <a:pt x="4526" y="8225"/>
                </a:lnTo>
                <a:lnTo>
                  <a:pt x="4794" y="8201"/>
                </a:lnTo>
                <a:lnTo>
                  <a:pt x="4916" y="8201"/>
                </a:lnTo>
                <a:lnTo>
                  <a:pt x="4916" y="8420"/>
                </a:lnTo>
                <a:lnTo>
                  <a:pt x="4770" y="8396"/>
                </a:lnTo>
                <a:lnTo>
                  <a:pt x="4648" y="8420"/>
                </a:lnTo>
                <a:lnTo>
                  <a:pt x="4478" y="8469"/>
                </a:lnTo>
                <a:lnTo>
                  <a:pt x="4405" y="8493"/>
                </a:lnTo>
                <a:lnTo>
                  <a:pt x="4332" y="8542"/>
                </a:lnTo>
                <a:lnTo>
                  <a:pt x="4307" y="8566"/>
                </a:lnTo>
                <a:lnTo>
                  <a:pt x="4307" y="8590"/>
                </a:lnTo>
                <a:lnTo>
                  <a:pt x="4356" y="8639"/>
                </a:lnTo>
                <a:lnTo>
                  <a:pt x="4429" y="8688"/>
                </a:lnTo>
                <a:lnTo>
                  <a:pt x="4502" y="8712"/>
                </a:lnTo>
                <a:lnTo>
                  <a:pt x="4672" y="8736"/>
                </a:lnTo>
                <a:lnTo>
                  <a:pt x="4794" y="8736"/>
                </a:lnTo>
                <a:lnTo>
                  <a:pt x="4916" y="8712"/>
                </a:lnTo>
                <a:lnTo>
                  <a:pt x="4916" y="8980"/>
                </a:lnTo>
                <a:lnTo>
                  <a:pt x="4770" y="9004"/>
                </a:lnTo>
                <a:lnTo>
                  <a:pt x="4624" y="9028"/>
                </a:lnTo>
                <a:lnTo>
                  <a:pt x="4356" y="9126"/>
                </a:lnTo>
                <a:lnTo>
                  <a:pt x="4332" y="9150"/>
                </a:lnTo>
                <a:lnTo>
                  <a:pt x="4356" y="9174"/>
                </a:lnTo>
                <a:lnTo>
                  <a:pt x="4478" y="9223"/>
                </a:lnTo>
                <a:lnTo>
                  <a:pt x="4599" y="9247"/>
                </a:lnTo>
                <a:lnTo>
                  <a:pt x="4843" y="9247"/>
                </a:lnTo>
                <a:lnTo>
                  <a:pt x="4940" y="9223"/>
                </a:lnTo>
                <a:lnTo>
                  <a:pt x="4940" y="9466"/>
                </a:lnTo>
                <a:lnTo>
                  <a:pt x="4770" y="9490"/>
                </a:lnTo>
                <a:lnTo>
                  <a:pt x="4575" y="9515"/>
                </a:lnTo>
                <a:lnTo>
                  <a:pt x="4380" y="9563"/>
                </a:lnTo>
                <a:lnTo>
                  <a:pt x="4356" y="9588"/>
                </a:lnTo>
                <a:lnTo>
                  <a:pt x="4332" y="9661"/>
                </a:lnTo>
                <a:lnTo>
                  <a:pt x="4332" y="9709"/>
                </a:lnTo>
                <a:lnTo>
                  <a:pt x="4356" y="9758"/>
                </a:lnTo>
                <a:lnTo>
                  <a:pt x="4453" y="9807"/>
                </a:lnTo>
                <a:lnTo>
                  <a:pt x="4526" y="9831"/>
                </a:lnTo>
                <a:lnTo>
                  <a:pt x="4721" y="9855"/>
                </a:lnTo>
                <a:lnTo>
                  <a:pt x="4964" y="9855"/>
                </a:lnTo>
                <a:lnTo>
                  <a:pt x="4964" y="10026"/>
                </a:lnTo>
                <a:lnTo>
                  <a:pt x="4818" y="10026"/>
                </a:lnTo>
                <a:lnTo>
                  <a:pt x="4672" y="10050"/>
                </a:lnTo>
                <a:lnTo>
                  <a:pt x="4551" y="10099"/>
                </a:lnTo>
                <a:lnTo>
                  <a:pt x="4405" y="10172"/>
                </a:lnTo>
                <a:lnTo>
                  <a:pt x="4405" y="10196"/>
                </a:lnTo>
                <a:lnTo>
                  <a:pt x="4405" y="10220"/>
                </a:lnTo>
                <a:lnTo>
                  <a:pt x="4551" y="10269"/>
                </a:lnTo>
                <a:lnTo>
                  <a:pt x="4697" y="10318"/>
                </a:lnTo>
                <a:lnTo>
                  <a:pt x="4916" y="10318"/>
                </a:lnTo>
                <a:lnTo>
                  <a:pt x="4989" y="10269"/>
                </a:lnTo>
                <a:lnTo>
                  <a:pt x="4989" y="10561"/>
                </a:lnTo>
                <a:lnTo>
                  <a:pt x="4867" y="10561"/>
                </a:lnTo>
                <a:lnTo>
                  <a:pt x="4721" y="10610"/>
                </a:lnTo>
                <a:lnTo>
                  <a:pt x="4551" y="10658"/>
                </a:lnTo>
                <a:lnTo>
                  <a:pt x="4478" y="10707"/>
                </a:lnTo>
                <a:lnTo>
                  <a:pt x="4429" y="10780"/>
                </a:lnTo>
                <a:lnTo>
                  <a:pt x="4429" y="10804"/>
                </a:lnTo>
                <a:lnTo>
                  <a:pt x="4478" y="10853"/>
                </a:lnTo>
                <a:lnTo>
                  <a:pt x="4551" y="10902"/>
                </a:lnTo>
                <a:lnTo>
                  <a:pt x="4721" y="10902"/>
                </a:lnTo>
                <a:lnTo>
                  <a:pt x="4867" y="10877"/>
                </a:lnTo>
                <a:lnTo>
                  <a:pt x="5013" y="10829"/>
                </a:lnTo>
                <a:lnTo>
                  <a:pt x="5013" y="10853"/>
                </a:lnTo>
                <a:lnTo>
                  <a:pt x="5013" y="10950"/>
                </a:lnTo>
                <a:lnTo>
                  <a:pt x="4843" y="10999"/>
                </a:lnTo>
                <a:lnTo>
                  <a:pt x="4672" y="11048"/>
                </a:lnTo>
                <a:lnTo>
                  <a:pt x="4599" y="11072"/>
                </a:lnTo>
                <a:lnTo>
                  <a:pt x="4502" y="11121"/>
                </a:lnTo>
                <a:lnTo>
                  <a:pt x="4502" y="11169"/>
                </a:lnTo>
                <a:lnTo>
                  <a:pt x="4502" y="11218"/>
                </a:lnTo>
                <a:lnTo>
                  <a:pt x="4575" y="11291"/>
                </a:lnTo>
                <a:lnTo>
                  <a:pt x="4648" y="11340"/>
                </a:lnTo>
                <a:lnTo>
                  <a:pt x="4843" y="11340"/>
                </a:lnTo>
                <a:lnTo>
                  <a:pt x="5037" y="11315"/>
                </a:lnTo>
                <a:lnTo>
                  <a:pt x="5037" y="11461"/>
                </a:lnTo>
                <a:lnTo>
                  <a:pt x="4916" y="11486"/>
                </a:lnTo>
                <a:lnTo>
                  <a:pt x="4794" y="11510"/>
                </a:lnTo>
                <a:lnTo>
                  <a:pt x="4551" y="11607"/>
                </a:lnTo>
                <a:lnTo>
                  <a:pt x="4502" y="11632"/>
                </a:lnTo>
                <a:lnTo>
                  <a:pt x="4478" y="11656"/>
                </a:lnTo>
                <a:lnTo>
                  <a:pt x="4502" y="11753"/>
                </a:lnTo>
                <a:lnTo>
                  <a:pt x="4526" y="11802"/>
                </a:lnTo>
                <a:lnTo>
                  <a:pt x="4599" y="11851"/>
                </a:lnTo>
                <a:lnTo>
                  <a:pt x="4721" y="11851"/>
                </a:lnTo>
                <a:lnTo>
                  <a:pt x="4843" y="11826"/>
                </a:lnTo>
                <a:lnTo>
                  <a:pt x="4964" y="11802"/>
                </a:lnTo>
                <a:lnTo>
                  <a:pt x="5062" y="11753"/>
                </a:lnTo>
                <a:lnTo>
                  <a:pt x="5062" y="11948"/>
                </a:lnTo>
                <a:lnTo>
                  <a:pt x="4843" y="11997"/>
                </a:lnTo>
                <a:lnTo>
                  <a:pt x="4672" y="12070"/>
                </a:lnTo>
                <a:lnTo>
                  <a:pt x="4551" y="12191"/>
                </a:lnTo>
                <a:lnTo>
                  <a:pt x="4551" y="12216"/>
                </a:lnTo>
                <a:lnTo>
                  <a:pt x="4575" y="12240"/>
                </a:lnTo>
                <a:lnTo>
                  <a:pt x="4624" y="12264"/>
                </a:lnTo>
                <a:lnTo>
                  <a:pt x="4697" y="12289"/>
                </a:lnTo>
                <a:lnTo>
                  <a:pt x="5086" y="12289"/>
                </a:lnTo>
                <a:lnTo>
                  <a:pt x="5110" y="12483"/>
                </a:lnTo>
                <a:lnTo>
                  <a:pt x="4916" y="12532"/>
                </a:lnTo>
                <a:lnTo>
                  <a:pt x="4745" y="12629"/>
                </a:lnTo>
                <a:lnTo>
                  <a:pt x="4624" y="12727"/>
                </a:lnTo>
                <a:lnTo>
                  <a:pt x="4599" y="12800"/>
                </a:lnTo>
                <a:lnTo>
                  <a:pt x="4599" y="12848"/>
                </a:lnTo>
                <a:lnTo>
                  <a:pt x="4624" y="12873"/>
                </a:lnTo>
                <a:lnTo>
                  <a:pt x="4697" y="12897"/>
                </a:lnTo>
                <a:lnTo>
                  <a:pt x="4770" y="12897"/>
                </a:lnTo>
                <a:lnTo>
                  <a:pt x="4916" y="12873"/>
                </a:lnTo>
                <a:lnTo>
                  <a:pt x="5135" y="12824"/>
                </a:lnTo>
                <a:lnTo>
                  <a:pt x="5135" y="13067"/>
                </a:lnTo>
                <a:lnTo>
                  <a:pt x="4964" y="13140"/>
                </a:lnTo>
                <a:lnTo>
                  <a:pt x="4818" y="13165"/>
                </a:lnTo>
                <a:lnTo>
                  <a:pt x="4697" y="13238"/>
                </a:lnTo>
                <a:lnTo>
                  <a:pt x="4648" y="13286"/>
                </a:lnTo>
                <a:lnTo>
                  <a:pt x="4648" y="13311"/>
                </a:lnTo>
                <a:lnTo>
                  <a:pt x="4672" y="13335"/>
                </a:lnTo>
                <a:lnTo>
                  <a:pt x="4770" y="13384"/>
                </a:lnTo>
                <a:lnTo>
                  <a:pt x="4891" y="13408"/>
                </a:lnTo>
                <a:lnTo>
                  <a:pt x="5037" y="13384"/>
                </a:lnTo>
                <a:lnTo>
                  <a:pt x="5159" y="13359"/>
                </a:lnTo>
                <a:lnTo>
                  <a:pt x="5183" y="13530"/>
                </a:lnTo>
                <a:lnTo>
                  <a:pt x="5062" y="13578"/>
                </a:lnTo>
                <a:lnTo>
                  <a:pt x="4940" y="13627"/>
                </a:lnTo>
                <a:lnTo>
                  <a:pt x="4867" y="13676"/>
                </a:lnTo>
                <a:lnTo>
                  <a:pt x="4818" y="13700"/>
                </a:lnTo>
                <a:lnTo>
                  <a:pt x="4794" y="13749"/>
                </a:lnTo>
                <a:lnTo>
                  <a:pt x="4818" y="13797"/>
                </a:lnTo>
                <a:lnTo>
                  <a:pt x="4891" y="13846"/>
                </a:lnTo>
                <a:lnTo>
                  <a:pt x="4989" y="13870"/>
                </a:lnTo>
                <a:lnTo>
                  <a:pt x="5110" y="13846"/>
                </a:lnTo>
                <a:lnTo>
                  <a:pt x="5208" y="13822"/>
                </a:lnTo>
                <a:lnTo>
                  <a:pt x="5232" y="13919"/>
                </a:lnTo>
                <a:lnTo>
                  <a:pt x="5208" y="13919"/>
                </a:lnTo>
                <a:lnTo>
                  <a:pt x="4940" y="13992"/>
                </a:lnTo>
                <a:lnTo>
                  <a:pt x="4891" y="14016"/>
                </a:lnTo>
                <a:lnTo>
                  <a:pt x="4818" y="14065"/>
                </a:lnTo>
                <a:lnTo>
                  <a:pt x="4745" y="14138"/>
                </a:lnTo>
                <a:lnTo>
                  <a:pt x="4721" y="14187"/>
                </a:lnTo>
                <a:lnTo>
                  <a:pt x="4745" y="14211"/>
                </a:lnTo>
                <a:lnTo>
                  <a:pt x="4843" y="14260"/>
                </a:lnTo>
                <a:lnTo>
                  <a:pt x="4916" y="14284"/>
                </a:lnTo>
                <a:lnTo>
                  <a:pt x="5135" y="14284"/>
                </a:lnTo>
                <a:lnTo>
                  <a:pt x="5256" y="14235"/>
                </a:lnTo>
                <a:lnTo>
                  <a:pt x="5281" y="14406"/>
                </a:lnTo>
                <a:lnTo>
                  <a:pt x="5037" y="14430"/>
                </a:lnTo>
                <a:lnTo>
                  <a:pt x="4964" y="14454"/>
                </a:lnTo>
                <a:lnTo>
                  <a:pt x="4891" y="14527"/>
                </a:lnTo>
                <a:lnTo>
                  <a:pt x="4843" y="14576"/>
                </a:lnTo>
                <a:lnTo>
                  <a:pt x="4843" y="14625"/>
                </a:lnTo>
                <a:lnTo>
                  <a:pt x="4867" y="14649"/>
                </a:lnTo>
                <a:lnTo>
                  <a:pt x="4916" y="14698"/>
                </a:lnTo>
                <a:lnTo>
                  <a:pt x="4964" y="14722"/>
                </a:lnTo>
                <a:lnTo>
                  <a:pt x="5110" y="14722"/>
                </a:lnTo>
                <a:lnTo>
                  <a:pt x="5329" y="14698"/>
                </a:lnTo>
                <a:lnTo>
                  <a:pt x="5354" y="14868"/>
                </a:lnTo>
                <a:lnTo>
                  <a:pt x="5208" y="14892"/>
                </a:lnTo>
                <a:lnTo>
                  <a:pt x="5062" y="14965"/>
                </a:lnTo>
                <a:lnTo>
                  <a:pt x="5037" y="14990"/>
                </a:lnTo>
                <a:lnTo>
                  <a:pt x="5037" y="15014"/>
                </a:lnTo>
                <a:lnTo>
                  <a:pt x="5062" y="15038"/>
                </a:lnTo>
                <a:lnTo>
                  <a:pt x="5232" y="15087"/>
                </a:lnTo>
                <a:lnTo>
                  <a:pt x="5427" y="15111"/>
                </a:lnTo>
                <a:lnTo>
                  <a:pt x="5475" y="15136"/>
                </a:lnTo>
                <a:lnTo>
                  <a:pt x="5548" y="15160"/>
                </a:lnTo>
                <a:lnTo>
                  <a:pt x="5646" y="15160"/>
                </a:lnTo>
                <a:lnTo>
                  <a:pt x="5694" y="15209"/>
                </a:lnTo>
                <a:lnTo>
                  <a:pt x="5743" y="15282"/>
                </a:lnTo>
                <a:lnTo>
                  <a:pt x="5767" y="15355"/>
                </a:lnTo>
                <a:lnTo>
                  <a:pt x="5792" y="15428"/>
                </a:lnTo>
                <a:lnTo>
                  <a:pt x="5767" y="15501"/>
                </a:lnTo>
                <a:lnTo>
                  <a:pt x="5694" y="15574"/>
                </a:lnTo>
                <a:lnTo>
                  <a:pt x="5621" y="15598"/>
                </a:lnTo>
                <a:lnTo>
                  <a:pt x="5524" y="15622"/>
                </a:lnTo>
                <a:lnTo>
                  <a:pt x="5427" y="15622"/>
                </a:lnTo>
                <a:lnTo>
                  <a:pt x="5208" y="15574"/>
                </a:lnTo>
                <a:lnTo>
                  <a:pt x="4794" y="15452"/>
                </a:lnTo>
                <a:lnTo>
                  <a:pt x="4599" y="15403"/>
                </a:lnTo>
                <a:lnTo>
                  <a:pt x="4599" y="15330"/>
                </a:lnTo>
                <a:lnTo>
                  <a:pt x="4502" y="14990"/>
                </a:lnTo>
                <a:lnTo>
                  <a:pt x="4380" y="14673"/>
                </a:lnTo>
                <a:lnTo>
                  <a:pt x="4283" y="14333"/>
                </a:lnTo>
                <a:lnTo>
                  <a:pt x="4186" y="13992"/>
                </a:lnTo>
                <a:lnTo>
                  <a:pt x="4113" y="13651"/>
                </a:lnTo>
                <a:lnTo>
                  <a:pt x="4064" y="13335"/>
                </a:lnTo>
                <a:lnTo>
                  <a:pt x="4015" y="12678"/>
                </a:lnTo>
                <a:lnTo>
                  <a:pt x="3967" y="12191"/>
                </a:lnTo>
                <a:lnTo>
                  <a:pt x="3942" y="11948"/>
                </a:lnTo>
                <a:lnTo>
                  <a:pt x="3894" y="11705"/>
                </a:lnTo>
                <a:lnTo>
                  <a:pt x="3821" y="11486"/>
                </a:lnTo>
                <a:lnTo>
                  <a:pt x="3748" y="11267"/>
                </a:lnTo>
                <a:lnTo>
                  <a:pt x="3626" y="11048"/>
                </a:lnTo>
                <a:lnTo>
                  <a:pt x="3480" y="10877"/>
                </a:lnTo>
                <a:lnTo>
                  <a:pt x="3431" y="10853"/>
                </a:lnTo>
                <a:lnTo>
                  <a:pt x="3383" y="10829"/>
                </a:lnTo>
                <a:lnTo>
                  <a:pt x="3285" y="10853"/>
                </a:lnTo>
                <a:lnTo>
                  <a:pt x="3212" y="10877"/>
                </a:lnTo>
                <a:lnTo>
                  <a:pt x="3139" y="10950"/>
                </a:lnTo>
                <a:lnTo>
                  <a:pt x="3066" y="11023"/>
                </a:lnTo>
                <a:lnTo>
                  <a:pt x="2823" y="11023"/>
                </a:lnTo>
                <a:lnTo>
                  <a:pt x="2774" y="11048"/>
                </a:lnTo>
                <a:lnTo>
                  <a:pt x="2726" y="11072"/>
                </a:lnTo>
                <a:lnTo>
                  <a:pt x="2701" y="11096"/>
                </a:lnTo>
                <a:lnTo>
                  <a:pt x="2701" y="11121"/>
                </a:lnTo>
                <a:lnTo>
                  <a:pt x="2701" y="11169"/>
                </a:lnTo>
                <a:lnTo>
                  <a:pt x="2726" y="11194"/>
                </a:lnTo>
                <a:lnTo>
                  <a:pt x="2823" y="11242"/>
                </a:lnTo>
                <a:lnTo>
                  <a:pt x="2969" y="11242"/>
                </a:lnTo>
                <a:lnTo>
                  <a:pt x="2945" y="11364"/>
                </a:lnTo>
                <a:lnTo>
                  <a:pt x="2847" y="11340"/>
                </a:lnTo>
                <a:lnTo>
                  <a:pt x="2750" y="11364"/>
                </a:lnTo>
                <a:lnTo>
                  <a:pt x="2677" y="11364"/>
                </a:lnTo>
                <a:lnTo>
                  <a:pt x="2604" y="11388"/>
                </a:lnTo>
                <a:lnTo>
                  <a:pt x="2556" y="11437"/>
                </a:lnTo>
                <a:lnTo>
                  <a:pt x="2531" y="11461"/>
                </a:lnTo>
                <a:lnTo>
                  <a:pt x="2556" y="11510"/>
                </a:lnTo>
                <a:lnTo>
                  <a:pt x="2580" y="11583"/>
                </a:lnTo>
                <a:lnTo>
                  <a:pt x="2628" y="11607"/>
                </a:lnTo>
                <a:lnTo>
                  <a:pt x="2750" y="11656"/>
                </a:lnTo>
                <a:lnTo>
                  <a:pt x="2920" y="11680"/>
                </a:lnTo>
                <a:lnTo>
                  <a:pt x="2896" y="11851"/>
                </a:lnTo>
                <a:lnTo>
                  <a:pt x="2628" y="11875"/>
                </a:lnTo>
                <a:lnTo>
                  <a:pt x="2458" y="11899"/>
                </a:lnTo>
                <a:lnTo>
                  <a:pt x="2361" y="11924"/>
                </a:lnTo>
                <a:lnTo>
                  <a:pt x="2288" y="11948"/>
                </a:lnTo>
                <a:lnTo>
                  <a:pt x="2288" y="11972"/>
                </a:lnTo>
                <a:lnTo>
                  <a:pt x="2288" y="11997"/>
                </a:lnTo>
                <a:lnTo>
                  <a:pt x="2337" y="12045"/>
                </a:lnTo>
                <a:lnTo>
                  <a:pt x="2410" y="12094"/>
                </a:lnTo>
                <a:lnTo>
                  <a:pt x="2507" y="12118"/>
                </a:lnTo>
                <a:lnTo>
                  <a:pt x="2604" y="12143"/>
                </a:lnTo>
                <a:lnTo>
                  <a:pt x="2896" y="12143"/>
                </a:lnTo>
                <a:lnTo>
                  <a:pt x="2896" y="12216"/>
                </a:lnTo>
                <a:lnTo>
                  <a:pt x="2628" y="12289"/>
                </a:lnTo>
                <a:lnTo>
                  <a:pt x="2507" y="12313"/>
                </a:lnTo>
                <a:lnTo>
                  <a:pt x="2385" y="12362"/>
                </a:lnTo>
                <a:lnTo>
                  <a:pt x="2361" y="12386"/>
                </a:lnTo>
                <a:lnTo>
                  <a:pt x="2337" y="12410"/>
                </a:lnTo>
                <a:lnTo>
                  <a:pt x="2361" y="12483"/>
                </a:lnTo>
                <a:lnTo>
                  <a:pt x="2410" y="12532"/>
                </a:lnTo>
                <a:lnTo>
                  <a:pt x="2483" y="12556"/>
                </a:lnTo>
                <a:lnTo>
                  <a:pt x="2604" y="12581"/>
                </a:lnTo>
                <a:lnTo>
                  <a:pt x="2726" y="12556"/>
                </a:lnTo>
                <a:lnTo>
                  <a:pt x="2872" y="12556"/>
                </a:lnTo>
                <a:lnTo>
                  <a:pt x="2823" y="12824"/>
                </a:lnTo>
                <a:lnTo>
                  <a:pt x="2677" y="12775"/>
                </a:lnTo>
                <a:lnTo>
                  <a:pt x="2337" y="12775"/>
                </a:lnTo>
                <a:lnTo>
                  <a:pt x="2264" y="12824"/>
                </a:lnTo>
                <a:lnTo>
                  <a:pt x="2239" y="12848"/>
                </a:lnTo>
                <a:lnTo>
                  <a:pt x="2239" y="12897"/>
                </a:lnTo>
                <a:lnTo>
                  <a:pt x="2239" y="12970"/>
                </a:lnTo>
                <a:lnTo>
                  <a:pt x="2312" y="13019"/>
                </a:lnTo>
                <a:lnTo>
                  <a:pt x="2385" y="13043"/>
                </a:lnTo>
                <a:lnTo>
                  <a:pt x="2458" y="13067"/>
                </a:lnTo>
                <a:lnTo>
                  <a:pt x="2628" y="13092"/>
                </a:lnTo>
                <a:lnTo>
                  <a:pt x="2799" y="13092"/>
                </a:lnTo>
                <a:lnTo>
                  <a:pt x="2774" y="13262"/>
                </a:lnTo>
                <a:lnTo>
                  <a:pt x="2458" y="13262"/>
                </a:lnTo>
                <a:lnTo>
                  <a:pt x="2361" y="13286"/>
                </a:lnTo>
                <a:lnTo>
                  <a:pt x="2264" y="13335"/>
                </a:lnTo>
                <a:lnTo>
                  <a:pt x="2239" y="13359"/>
                </a:lnTo>
                <a:lnTo>
                  <a:pt x="2239" y="13408"/>
                </a:lnTo>
                <a:lnTo>
                  <a:pt x="2312" y="13481"/>
                </a:lnTo>
                <a:lnTo>
                  <a:pt x="2410" y="13505"/>
                </a:lnTo>
                <a:lnTo>
                  <a:pt x="2483" y="13530"/>
                </a:lnTo>
                <a:lnTo>
                  <a:pt x="2726" y="13530"/>
                </a:lnTo>
                <a:lnTo>
                  <a:pt x="2701" y="13724"/>
                </a:lnTo>
                <a:lnTo>
                  <a:pt x="2483" y="13749"/>
                </a:lnTo>
                <a:lnTo>
                  <a:pt x="2312" y="13749"/>
                </a:lnTo>
                <a:lnTo>
                  <a:pt x="2264" y="13773"/>
                </a:lnTo>
                <a:lnTo>
                  <a:pt x="2191" y="13822"/>
                </a:lnTo>
                <a:lnTo>
                  <a:pt x="2166" y="13870"/>
                </a:lnTo>
                <a:lnTo>
                  <a:pt x="2166" y="13943"/>
                </a:lnTo>
                <a:lnTo>
                  <a:pt x="2215" y="13992"/>
                </a:lnTo>
                <a:lnTo>
                  <a:pt x="2239" y="14041"/>
                </a:lnTo>
                <a:lnTo>
                  <a:pt x="2361" y="14089"/>
                </a:lnTo>
                <a:lnTo>
                  <a:pt x="2628" y="14089"/>
                </a:lnTo>
                <a:lnTo>
                  <a:pt x="2604" y="14260"/>
                </a:lnTo>
                <a:lnTo>
                  <a:pt x="2385" y="14260"/>
                </a:lnTo>
                <a:lnTo>
                  <a:pt x="2264" y="14284"/>
                </a:lnTo>
                <a:lnTo>
                  <a:pt x="2166" y="14333"/>
                </a:lnTo>
                <a:lnTo>
                  <a:pt x="2118" y="14357"/>
                </a:lnTo>
                <a:lnTo>
                  <a:pt x="2118" y="14406"/>
                </a:lnTo>
                <a:lnTo>
                  <a:pt x="2142" y="14454"/>
                </a:lnTo>
                <a:lnTo>
                  <a:pt x="2191" y="14479"/>
                </a:lnTo>
                <a:lnTo>
                  <a:pt x="2312" y="14527"/>
                </a:lnTo>
                <a:lnTo>
                  <a:pt x="2458" y="14527"/>
                </a:lnTo>
                <a:lnTo>
                  <a:pt x="2580" y="14503"/>
                </a:lnTo>
                <a:lnTo>
                  <a:pt x="2531" y="14868"/>
                </a:lnTo>
                <a:lnTo>
                  <a:pt x="2531" y="14844"/>
                </a:lnTo>
                <a:lnTo>
                  <a:pt x="2434" y="14819"/>
                </a:lnTo>
                <a:lnTo>
                  <a:pt x="2312" y="14795"/>
                </a:lnTo>
                <a:lnTo>
                  <a:pt x="2191" y="14795"/>
                </a:lnTo>
                <a:lnTo>
                  <a:pt x="2093" y="14844"/>
                </a:lnTo>
                <a:lnTo>
                  <a:pt x="2069" y="14868"/>
                </a:lnTo>
                <a:lnTo>
                  <a:pt x="2069" y="14892"/>
                </a:lnTo>
                <a:lnTo>
                  <a:pt x="2069" y="14917"/>
                </a:lnTo>
                <a:lnTo>
                  <a:pt x="2093" y="14941"/>
                </a:lnTo>
                <a:lnTo>
                  <a:pt x="2166" y="14990"/>
                </a:lnTo>
                <a:lnTo>
                  <a:pt x="2264" y="14990"/>
                </a:lnTo>
                <a:lnTo>
                  <a:pt x="2458" y="15014"/>
                </a:lnTo>
                <a:lnTo>
                  <a:pt x="2507" y="15014"/>
                </a:lnTo>
                <a:lnTo>
                  <a:pt x="2531" y="14990"/>
                </a:lnTo>
                <a:lnTo>
                  <a:pt x="2531" y="15136"/>
                </a:lnTo>
                <a:lnTo>
                  <a:pt x="2045" y="15452"/>
                </a:lnTo>
                <a:lnTo>
                  <a:pt x="1801" y="15549"/>
                </a:lnTo>
                <a:lnTo>
                  <a:pt x="1680" y="15598"/>
                </a:lnTo>
                <a:lnTo>
                  <a:pt x="1534" y="15622"/>
                </a:lnTo>
                <a:lnTo>
                  <a:pt x="1436" y="15622"/>
                </a:lnTo>
                <a:lnTo>
                  <a:pt x="1339" y="15598"/>
                </a:lnTo>
                <a:lnTo>
                  <a:pt x="1266" y="15549"/>
                </a:lnTo>
                <a:lnTo>
                  <a:pt x="1242" y="15501"/>
                </a:lnTo>
                <a:lnTo>
                  <a:pt x="1242" y="15452"/>
                </a:lnTo>
                <a:lnTo>
                  <a:pt x="1266" y="15355"/>
                </a:lnTo>
                <a:lnTo>
                  <a:pt x="1315" y="15282"/>
                </a:lnTo>
                <a:lnTo>
                  <a:pt x="1485" y="15136"/>
                </a:lnTo>
                <a:lnTo>
                  <a:pt x="1534" y="15111"/>
                </a:lnTo>
                <a:lnTo>
                  <a:pt x="1582" y="15063"/>
                </a:lnTo>
                <a:lnTo>
                  <a:pt x="1607" y="15014"/>
                </a:lnTo>
                <a:lnTo>
                  <a:pt x="1631" y="14941"/>
                </a:lnTo>
                <a:lnTo>
                  <a:pt x="1655" y="14308"/>
                </a:lnTo>
                <a:lnTo>
                  <a:pt x="1680" y="13676"/>
                </a:lnTo>
                <a:lnTo>
                  <a:pt x="1704" y="12410"/>
                </a:lnTo>
                <a:lnTo>
                  <a:pt x="1728" y="11121"/>
                </a:lnTo>
                <a:lnTo>
                  <a:pt x="1753" y="10488"/>
                </a:lnTo>
                <a:lnTo>
                  <a:pt x="1801" y="9855"/>
                </a:lnTo>
                <a:lnTo>
                  <a:pt x="1826" y="9223"/>
                </a:lnTo>
                <a:lnTo>
                  <a:pt x="1826" y="8590"/>
                </a:lnTo>
                <a:lnTo>
                  <a:pt x="1850" y="7958"/>
                </a:lnTo>
                <a:lnTo>
                  <a:pt x="1923" y="7349"/>
                </a:lnTo>
                <a:lnTo>
                  <a:pt x="1996" y="6911"/>
                </a:lnTo>
                <a:lnTo>
                  <a:pt x="1996" y="6692"/>
                </a:lnTo>
                <a:lnTo>
                  <a:pt x="1972" y="6571"/>
                </a:lnTo>
                <a:lnTo>
                  <a:pt x="1923" y="6498"/>
                </a:lnTo>
                <a:lnTo>
                  <a:pt x="1947" y="6425"/>
                </a:lnTo>
                <a:lnTo>
                  <a:pt x="1947" y="6352"/>
                </a:lnTo>
                <a:lnTo>
                  <a:pt x="1923" y="6303"/>
                </a:lnTo>
                <a:lnTo>
                  <a:pt x="1874" y="6254"/>
                </a:lnTo>
                <a:lnTo>
                  <a:pt x="1801" y="6230"/>
                </a:lnTo>
                <a:lnTo>
                  <a:pt x="1704" y="6254"/>
                </a:lnTo>
                <a:lnTo>
                  <a:pt x="1558" y="6230"/>
                </a:lnTo>
                <a:lnTo>
                  <a:pt x="1485" y="6230"/>
                </a:lnTo>
                <a:lnTo>
                  <a:pt x="1436" y="6254"/>
                </a:lnTo>
                <a:lnTo>
                  <a:pt x="1388" y="6303"/>
                </a:lnTo>
                <a:lnTo>
                  <a:pt x="1412" y="6352"/>
                </a:lnTo>
                <a:lnTo>
                  <a:pt x="1412" y="6376"/>
                </a:lnTo>
                <a:lnTo>
                  <a:pt x="1509" y="6425"/>
                </a:lnTo>
                <a:lnTo>
                  <a:pt x="1485" y="6449"/>
                </a:lnTo>
                <a:lnTo>
                  <a:pt x="1388" y="6449"/>
                </a:lnTo>
                <a:lnTo>
                  <a:pt x="1193" y="6473"/>
                </a:lnTo>
                <a:lnTo>
                  <a:pt x="1096" y="6522"/>
                </a:lnTo>
                <a:lnTo>
                  <a:pt x="1071" y="6522"/>
                </a:lnTo>
                <a:lnTo>
                  <a:pt x="1096" y="6546"/>
                </a:lnTo>
                <a:lnTo>
                  <a:pt x="1144" y="6619"/>
                </a:lnTo>
                <a:lnTo>
                  <a:pt x="1193" y="6644"/>
                </a:lnTo>
                <a:lnTo>
                  <a:pt x="1266" y="6668"/>
                </a:lnTo>
                <a:lnTo>
                  <a:pt x="1339" y="6692"/>
                </a:lnTo>
                <a:lnTo>
                  <a:pt x="1315" y="6741"/>
                </a:lnTo>
                <a:lnTo>
                  <a:pt x="1193" y="6765"/>
                </a:lnTo>
                <a:lnTo>
                  <a:pt x="1096" y="6790"/>
                </a:lnTo>
                <a:lnTo>
                  <a:pt x="998" y="6863"/>
                </a:lnTo>
                <a:lnTo>
                  <a:pt x="998" y="6887"/>
                </a:lnTo>
                <a:lnTo>
                  <a:pt x="1096" y="6936"/>
                </a:lnTo>
                <a:lnTo>
                  <a:pt x="1193" y="6960"/>
                </a:lnTo>
                <a:lnTo>
                  <a:pt x="1217" y="6960"/>
                </a:lnTo>
                <a:lnTo>
                  <a:pt x="1193" y="7106"/>
                </a:lnTo>
                <a:lnTo>
                  <a:pt x="1047" y="7082"/>
                </a:lnTo>
                <a:lnTo>
                  <a:pt x="950" y="7106"/>
                </a:lnTo>
                <a:lnTo>
                  <a:pt x="877" y="7130"/>
                </a:lnTo>
                <a:lnTo>
                  <a:pt x="804" y="7203"/>
                </a:lnTo>
                <a:lnTo>
                  <a:pt x="804" y="7252"/>
                </a:lnTo>
                <a:lnTo>
                  <a:pt x="828" y="7301"/>
                </a:lnTo>
                <a:lnTo>
                  <a:pt x="852" y="7325"/>
                </a:lnTo>
                <a:lnTo>
                  <a:pt x="901" y="7349"/>
                </a:lnTo>
                <a:lnTo>
                  <a:pt x="1023" y="7374"/>
                </a:lnTo>
                <a:lnTo>
                  <a:pt x="1096" y="7398"/>
                </a:lnTo>
                <a:lnTo>
                  <a:pt x="1047" y="7568"/>
                </a:lnTo>
                <a:lnTo>
                  <a:pt x="950" y="7568"/>
                </a:lnTo>
                <a:lnTo>
                  <a:pt x="852" y="7593"/>
                </a:lnTo>
                <a:lnTo>
                  <a:pt x="731" y="7617"/>
                </a:lnTo>
                <a:lnTo>
                  <a:pt x="706" y="7641"/>
                </a:lnTo>
                <a:lnTo>
                  <a:pt x="682" y="7690"/>
                </a:lnTo>
                <a:lnTo>
                  <a:pt x="706" y="7739"/>
                </a:lnTo>
                <a:lnTo>
                  <a:pt x="731" y="7763"/>
                </a:lnTo>
                <a:lnTo>
                  <a:pt x="755" y="7812"/>
                </a:lnTo>
                <a:lnTo>
                  <a:pt x="828" y="7836"/>
                </a:lnTo>
                <a:lnTo>
                  <a:pt x="925" y="7860"/>
                </a:lnTo>
                <a:lnTo>
                  <a:pt x="974" y="7860"/>
                </a:lnTo>
                <a:lnTo>
                  <a:pt x="950" y="7958"/>
                </a:lnTo>
                <a:lnTo>
                  <a:pt x="804" y="7982"/>
                </a:lnTo>
                <a:lnTo>
                  <a:pt x="731" y="8006"/>
                </a:lnTo>
                <a:lnTo>
                  <a:pt x="658" y="8031"/>
                </a:lnTo>
                <a:lnTo>
                  <a:pt x="658" y="8055"/>
                </a:lnTo>
                <a:lnTo>
                  <a:pt x="658" y="8079"/>
                </a:lnTo>
                <a:lnTo>
                  <a:pt x="731" y="8104"/>
                </a:lnTo>
                <a:lnTo>
                  <a:pt x="804" y="8128"/>
                </a:lnTo>
                <a:lnTo>
                  <a:pt x="950" y="8128"/>
                </a:lnTo>
                <a:lnTo>
                  <a:pt x="950" y="8274"/>
                </a:lnTo>
                <a:lnTo>
                  <a:pt x="828" y="8298"/>
                </a:lnTo>
                <a:lnTo>
                  <a:pt x="779" y="8323"/>
                </a:lnTo>
                <a:lnTo>
                  <a:pt x="731" y="8347"/>
                </a:lnTo>
                <a:lnTo>
                  <a:pt x="706" y="8396"/>
                </a:lnTo>
                <a:lnTo>
                  <a:pt x="706" y="8420"/>
                </a:lnTo>
                <a:lnTo>
                  <a:pt x="731" y="8469"/>
                </a:lnTo>
                <a:lnTo>
                  <a:pt x="755" y="8493"/>
                </a:lnTo>
                <a:lnTo>
                  <a:pt x="828" y="8517"/>
                </a:lnTo>
                <a:lnTo>
                  <a:pt x="901" y="8517"/>
                </a:lnTo>
                <a:lnTo>
                  <a:pt x="974" y="8712"/>
                </a:lnTo>
                <a:lnTo>
                  <a:pt x="974" y="8834"/>
                </a:lnTo>
                <a:lnTo>
                  <a:pt x="974" y="8931"/>
                </a:lnTo>
                <a:lnTo>
                  <a:pt x="950" y="9028"/>
                </a:lnTo>
                <a:lnTo>
                  <a:pt x="901" y="9101"/>
                </a:lnTo>
                <a:lnTo>
                  <a:pt x="828" y="9174"/>
                </a:lnTo>
                <a:lnTo>
                  <a:pt x="731" y="9223"/>
                </a:lnTo>
                <a:lnTo>
                  <a:pt x="633" y="9223"/>
                </a:lnTo>
                <a:lnTo>
                  <a:pt x="512" y="9199"/>
                </a:lnTo>
                <a:lnTo>
                  <a:pt x="414" y="9150"/>
                </a:lnTo>
                <a:lnTo>
                  <a:pt x="341" y="9101"/>
                </a:lnTo>
                <a:lnTo>
                  <a:pt x="268" y="9028"/>
                </a:lnTo>
                <a:lnTo>
                  <a:pt x="268" y="8980"/>
                </a:lnTo>
                <a:lnTo>
                  <a:pt x="268" y="8931"/>
                </a:lnTo>
                <a:lnTo>
                  <a:pt x="293" y="8882"/>
                </a:lnTo>
                <a:lnTo>
                  <a:pt x="366" y="8858"/>
                </a:lnTo>
                <a:lnTo>
                  <a:pt x="390" y="8834"/>
                </a:lnTo>
                <a:lnTo>
                  <a:pt x="414" y="8809"/>
                </a:lnTo>
                <a:lnTo>
                  <a:pt x="487" y="8517"/>
                </a:lnTo>
                <a:lnTo>
                  <a:pt x="512" y="8225"/>
                </a:lnTo>
                <a:lnTo>
                  <a:pt x="560" y="7641"/>
                </a:lnTo>
                <a:lnTo>
                  <a:pt x="560" y="7057"/>
                </a:lnTo>
                <a:lnTo>
                  <a:pt x="609" y="6741"/>
                </a:lnTo>
                <a:lnTo>
                  <a:pt x="633" y="6473"/>
                </a:lnTo>
                <a:lnTo>
                  <a:pt x="731" y="6108"/>
                </a:lnTo>
                <a:lnTo>
                  <a:pt x="877" y="5792"/>
                </a:lnTo>
                <a:lnTo>
                  <a:pt x="1047" y="5524"/>
                </a:lnTo>
                <a:lnTo>
                  <a:pt x="1242" y="5281"/>
                </a:lnTo>
                <a:lnTo>
                  <a:pt x="1485" y="5062"/>
                </a:lnTo>
                <a:lnTo>
                  <a:pt x="1753" y="4892"/>
                </a:lnTo>
                <a:lnTo>
                  <a:pt x="2069" y="4746"/>
                </a:lnTo>
                <a:lnTo>
                  <a:pt x="2410" y="4624"/>
                </a:lnTo>
                <a:lnTo>
                  <a:pt x="2872" y="4527"/>
                </a:lnTo>
                <a:lnTo>
                  <a:pt x="3358" y="4478"/>
                </a:lnTo>
                <a:lnTo>
                  <a:pt x="3407" y="4502"/>
                </a:lnTo>
                <a:lnTo>
                  <a:pt x="3480" y="4502"/>
                </a:lnTo>
                <a:lnTo>
                  <a:pt x="3529" y="4478"/>
                </a:lnTo>
                <a:lnTo>
                  <a:pt x="3577" y="4454"/>
                </a:lnTo>
                <a:close/>
                <a:moveTo>
                  <a:pt x="3261" y="1"/>
                </a:moveTo>
                <a:lnTo>
                  <a:pt x="3066" y="25"/>
                </a:lnTo>
                <a:lnTo>
                  <a:pt x="2896" y="123"/>
                </a:lnTo>
                <a:lnTo>
                  <a:pt x="2823" y="171"/>
                </a:lnTo>
                <a:lnTo>
                  <a:pt x="2750" y="244"/>
                </a:lnTo>
                <a:lnTo>
                  <a:pt x="2531" y="317"/>
                </a:lnTo>
                <a:lnTo>
                  <a:pt x="2337" y="463"/>
                </a:lnTo>
                <a:lnTo>
                  <a:pt x="2142" y="609"/>
                </a:lnTo>
                <a:lnTo>
                  <a:pt x="1972" y="804"/>
                </a:lnTo>
                <a:lnTo>
                  <a:pt x="1826" y="1023"/>
                </a:lnTo>
                <a:lnTo>
                  <a:pt x="1704" y="1242"/>
                </a:lnTo>
                <a:lnTo>
                  <a:pt x="1631" y="1461"/>
                </a:lnTo>
                <a:lnTo>
                  <a:pt x="1582" y="1680"/>
                </a:lnTo>
                <a:lnTo>
                  <a:pt x="1558" y="1874"/>
                </a:lnTo>
                <a:lnTo>
                  <a:pt x="1582" y="2069"/>
                </a:lnTo>
                <a:lnTo>
                  <a:pt x="1582" y="2239"/>
                </a:lnTo>
                <a:lnTo>
                  <a:pt x="1631" y="2410"/>
                </a:lnTo>
                <a:lnTo>
                  <a:pt x="1680" y="2580"/>
                </a:lnTo>
                <a:lnTo>
                  <a:pt x="1728" y="2750"/>
                </a:lnTo>
                <a:lnTo>
                  <a:pt x="1826" y="2921"/>
                </a:lnTo>
                <a:lnTo>
                  <a:pt x="1899" y="3067"/>
                </a:lnTo>
                <a:lnTo>
                  <a:pt x="2020" y="3213"/>
                </a:lnTo>
                <a:lnTo>
                  <a:pt x="2142" y="3334"/>
                </a:lnTo>
                <a:lnTo>
                  <a:pt x="2264" y="3456"/>
                </a:lnTo>
                <a:lnTo>
                  <a:pt x="2410" y="3578"/>
                </a:lnTo>
                <a:lnTo>
                  <a:pt x="2556" y="3675"/>
                </a:lnTo>
                <a:lnTo>
                  <a:pt x="2701" y="3748"/>
                </a:lnTo>
                <a:lnTo>
                  <a:pt x="2872" y="3821"/>
                </a:lnTo>
                <a:lnTo>
                  <a:pt x="3066" y="3894"/>
                </a:lnTo>
                <a:lnTo>
                  <a:pt x="3310" y="3918"/>
                </a:lnTo>
                <a:lnTo>
                  <a:pt x="3261" y="4016"/>
                </a:lnTo>
                <a:lnTo>
                  <a:pt x="3237" y="4113"/>
                </a:lnTo>
                <a:lnTo>
                  <a:pt x="2750" y="4162"/>
                </a:lnTo>
                <a:lnTo>
                  <a:pt x="2361" y="4235"/>
                </a:lnTo>
                <a:lnTo>
                  <a:pt x="1996" y="4356"/>
                </a:lnTo>
                <a:lnTo>
                  <a:pt x="1655" y="4502"/>
                </a:lnTo>
                <a:lnTo>
                  <a:pt x="1339" y="4697"/>
                </a:lnTo>
                <a:lnTo>
                  <a:pt x="1071" y="4916"/>
                </a:lnTo>
                <a:lnTo>
                  <a:pt x="828" y="5184"/>
                </a:lnTo>
                <a:lnTo>
                  <a:pt x="609" y="5500"/>
                </a:lnTo>
                <a:lnTo>
                  <a:pt x="439" y="5865"/>
                </a:lnTo>
                <a:lnTo>
                  <a:pt x="341" y="6206"/>
                </a:lnTo>
                <a:lnTo>
                  <a:pt x="268" y="6571"/>
                </a:lnTo>
                <a:lnTo>
                  <a:pt x="220" y="6936"/>
                </a:lnTo>
                <a:lnTo>
                  <a:pt x="195" y="7301"/>
                </a:lnTo>
                <a:lnTo>
                  <a:pt x="171" y="7982"/>
                </a:lnTo>
                <a:lnTo>
                  <a:pt x="171" y="8347"/>
                </a:lnTo>
                <a:lnTo>
                  <a:pt x="195" y="8688"/>
                </a:lnTo>
                <a:lnTo>
                  <a:pt x="147" y="8712"/>
                </a:lnTo>
                <a:lnTo>
                  <a:pt x="98" y="8761"/>
                </a:lnTo>
                <a:lnTo>
                  <a:pt x="49" y="8809"/>
                </a:lnTo>
                <a:lnTo>
                  <a:pt x="25" y="8882"/>
                </a:lnTo>
                <a:lnTo>
                  <a:pt x="1" y="9004"/>
                </a:lnTo>
                <a:lnTo>
                  <a:pt x="49" y="9150"/>
                </a:lnTo>
                <a:lnTo>
                  <a:pt x="98" y="9223"/>
                </a:lnTo>
                <a:lnTo>
                  <a:pt x="147" y="9296"/>
                </a:lnTo>
                <a:lnTo>
                  <a:pt x="293" y="9418"/>
                </a:lnTo>
                <a:lnTo>
                  <a:pt x="463" y="9490"/>
                </a:lnTo>
                <a:lnTo>
                  <a:pt x="633" y="9515"/>
                </a:lnTo>
                <a:lnTo>
                  <a:pt x="828" y="9515"/>
                </a:lnTo>
                <a:lnTo>
                  <a:pt x="901" y="9466"/>
                </a:lnTo>
                <a:lnTo>
                  <a:pt x="974" y="9442"/>
                </a:lnTo>
                <a:lnTo>
                  <a:pt x="1120" y="9320"/>
                </a:lnTo>
                <a:lnTo>
                  <a:pt x="1193" y="9174"/>
                </a:lnTo>
                <a:lnTo>
                  <a:pt x="1266" y="9004"/>
                </a:lnTo>
                <a:lnTo>
                  <a:pt x="1290" y="8834"/>
                </a:lnTo>
                <a:lnTo>
                  <a:pt x="1266" y="8663"/>
                </a:lnTo>
                <a:lnTo>
                  <a:pt x="1217" y="8493"/>
                </a:lnTo>
                <a:lnTo>
                  <a:pt x="1266" y="8396"/>
                </a:lnTo>
                <a:lnTo>
                  <a:pt x="1290" y="8274"/>
                </a:lnTo>
                <a:lnTo>
                  <a:pt x="1315" y="8031"/>
                </a:lnTo>
                <a:lnTo>
                  <a:pt x="1412" y="7593"/>
                </a:lnTo>
                <a:lnTo>
                  <a:pt x="1534" y="7179"/>
                </a:lnTo>
                <a:lnTo>
                  <a:pt x="1631" y="6887"/>
                </a:lnTo>
                <a:lnTo>
                  <a:pt x="1582" y="7130"/>
                </a:lnTo>
                <a:lnTo>
                  <a:pt x="1534" y="7471"/>
                </a:lnTo>
                <a:lnTo>
                  <a:pt x="1509" y="7812"/>
                </a:lnTo>
                <a:lnTo>
                  <a:pt x="1436" y="9028"/>
                </a:lnTo>
                <a:lnTo>
                  <a:pt x="1363" y="10220"/>
                </a:lnTo>
                <a:lnTo>
                  <a:pt x="1315" y="11413"/>
                </a:lnTo>
                <a:lnTo>
                  <a:pt x="1290" y="12581"/>
                </a:lnTo>
                <a:lnTo>
                  <a:pt x="1266" y="13773"/>
                </a:lnTo>
                <a:lnTo>
                  <a:pt x="1217" y="14941"/>
                </a:lnTo>
                <a:lnTo>
                  <a:pt x="1217" y="14965"/>
                </a:lnTo>
                <a:lnTo>
                  <a:pt x="1120" y="15038"/>
                </a:lnTo>
                <a:lnTo>
                  <a:pt x="1023" y="15136"/>
                </a:lnTo>
                <a:lnTo>
                  <a:pt x="974" y="15233"/>
                </a:lnTo>
                <a:lnTo>
                  <a:pt x="925" y="15379"/>
                </a:lnTo>
                <a:lnTo>
                  <a:pt x="925" y="15501"/>
                </a:lnTo>
                <a:lnTo>
                  <a:pt x="925" y="15622"/>
                </a:lnTo>
                <a:lnTo>
                  <a:pt x="998" y="15720"/>
                </a:lnTo>
                <a:lnTo>
                  <a:pt x="1071" y="15841"/>
                </a:lnTo>
                <a:lnTo>
                  <a:pt x="1169" y="15890"/>
                </a:lnTo>
                <a:lnTo>
                  <a:pt x="1266" y="15939"/>
                </a:lnTo>
                <a:lnTo>
                  <a:pt x="1363" y="15963"/>
                </a:lnTo>
                <a:lnTo>
                  <a:pt x="1704" y="15963"/>
                </a:lnTo>
                <a:lnTo>
                  <a:pt x="1923" y="15890"/>
                </a:lnTo>
                <a:lnTo>
                  <a:pt x="2142" y="15793"/>
                </a:lnTo>
                <a:lnTo>
                  <a:pt x="2337" y="15671"/>
                </a:lnTo>
                <a:lnTo>
                  <a:pt x="2701" y="15452"/>
                </a:lnTo>
                <a:lnTo>
                  <a:pt x="2774" y="15428"/>
                </a:lnTo>
                <a:lnTo>
                  <a:pt x="2847" y="15403"/>
                </a:lnTo>
                <a:lnTo>
                  <a:pt x="2920" y="15330"/>
                </a:lnTo>
                <a:lnTo>
                  <a:pt x="2945" y="15233"/>
                </a:lnTo>
                <a:lnTo>
                  <a:pt x="3091" y="13870"/>
                </a:lnTo>
                <a:lnTo>
                  <a:pt x="3237" y="12508"/>
                </a:lnTo>
                <a:lnTo>
                  <a:pt x="3310" y="11802"/>
                </a:lnTo>
                <a:lnTo>
                  <a:pt x="3334" y="11461"/>
                </a:lnTo>
                <a:lnTo>
                  <a:pt x="3431" y="11096"/>
                </a:lnTo>
                <a:lnTo>
                  <a:pt x="3480" y="11194"/>
                </a:lnTo>
                <a:lnTo>
                  <a:pt x="3529" y="11315"/>
                </a:lnTo>
                <a:lnTo>
                  <a:pt x="3577" y="11559"/>
                </a:lnTo>
                <a:lnTo>
                  <a:pt x="3650" y="11997"/>
                </a:lnTo>
                <a:lnTo>
                  <a:pt x="3699" y="12508"/>
                </a:lnTo>
                <a:lnTo>
                  <a:pt x="3723" y="13043"/>
                </a:lnTo>
                <a:lnTo>
                  <a:pt x="3748" y="13359"/>
                </a:lnTo>
                <a:lnTo>
                  <a:pt x="3821" y="13651"/>
                </a:lnTo>
                <a:lnTo>
                  <a:pt x="3942" y="14260"/>
                </a:lnTo>
                <a:lnTo>
                  <a:pt x="4113" y="14844"/>
                </a:lnTo>
                <a:lnTo>
                  <a:pt x="4259" y="15428"/>
                </a:lnTo>
                <a:lnTo>
                  <a:pt x="4283" y="15501"/>
                </a:lnTo>
                <a:lnTo>
                  <a:pt x="4332" y="15525"/>
                </a:lnTo>
                <a:lnTo>
                  <a:pt x="4380" y="15598"/>
                </a:lnTo>
                <a:lnTo>
                  <a:pt x="4478" y="15671"/>
                </a:lnTo>
                <a:lnTo>
                  <a:pt x="4697" y="15793"/>
                </a:lnTo>
                <a:lnTo>
                  <a:pt x="4940" y="15866"/>
                </a:lnTo>
                <a:lnTo>
                  <a:pt x="5110" y="15914"/>
                </a:lnTo>
                <a:lnTo>
                  <a:pt x="5354" y="15963"/>
                </a:lnTo>
                <a:lnTo>
                  <a:pt x="5694" y="15963"/>
                </a:lnTo>
                <a:lnTo>
                  <a:pt x="5816" y="15914"/>
                </a:lnTo>
                <a:lnTo>
                  <a:pt x="5938" y="15866"/>
                </a:lnTo>
                <a:lnTo>
                  <a:pt x="6011" y="15793"/>
                </a:lnTo>
                <a:lnTo>
                  <a:pt x="6108" y="15671"/>
                </a:lnTo>
                <a:lnTo>
                  <a:pt x="6157" y="15525"/>
                </a:lnTo>
                <a:lnTo>
                  <a:pt x="6157" y="15379"/>
                </a:lnTo>
                <a:lnTo>
                  <a:pt x="6108" y="15209"/>
                </a:lnTo>
                <a:lnTo>
                  <a:pt x="6035" y="15087"/>
                </a:lnTo>
                <a:lnTo>
                  <a:pt x="5962" y="14965"/>
                </a:lnTo>
                <a:lnTo>
                  <a:pt x="5840" y="14868"/>
                </a:lnTo>
                <a:lnTo>
                  <a:pt x="5694" y="14819"/>
                </a:lnTo>
                <a:lnTo>
                  <a:pt x="5621" y="14333"/>
                </a:lnTo>
                <a:lnTo>
                  <a:pt x="5548" y="13822"/>
                </a:lnTo>
                <a:lnTo>
                  <a:pt x="5475" y="12824"/>
                </a:lnTo>
                <a:lnTo>
                  <a:pt x="5402" y="10853"/>
                </a:lnTo>
                <a:lnTo>
                  <a:pt x="5281" y="8542"/>
                </a:lnTo>
                <a:lnTo>
                  <a:pt x="5256" y="7836"/>
                </a:lnTo>
                <a:lnTo>
                  <a:pt x="5232" y="7106"/>
                </a:lnTo>
                <a:lnTo>
                  <a:pt x="5256" y="7033"/>
                </a:lnTo>
                <a:lnTo>
                  <a:pt x="5256" y="6984"/>
                </a:lnTo>
                <a:lnTo>
                  <a:pt x="5232" y="6936"/>
                </a:lnTo>
                <a:lnTo>
                  <a:pt x="5208" y="6887"/>
                </a:lnTo>
                <a:lnTo>
                  <a:pt x="5183" y="6619"/>
                </a:lnTo>
                <a:lnTo>
                  <a:pt x="5305" y="6863"/>
                </a:lnTo>
                <a:lnTo>
                  <a:pt x="5402" y="7130"/>
                </a:lnTo>
                <a:lnTo>
                  <a:pt x="5475" y="7398"/>
                </a:lnTo>
                <a:lnTo>
                  <a:pt x="5500" y="7666"/>
                </a:lnTo>
                <a:lnTo>
                  <a:pt x="5524" y="7958"/>
                </a:lnTo>
                <a:lnTo>
                  <a:pt x="5548" y="8250"/>
                </a:lnTo>
                <a:lnTo>
                  <a:pt x="5524" y="8785"/>
                </a:lnTo>
                <a:lnTo>
                  <a:pt x="5524" y="8834"/>
                </a:lnTo>
                <a:lnTo>
                  <a:pt x="5548" y="8907"/>
                </a:lnTo>
                <a:lnTo>
                  <a:pt x="5524" y="9004"/>
                </a:lnTo>
                <a:lnTo>
                  <a:pt x="5548" y="9126"/>
                </a:lnTo>
                <a:lnTo>
                  <a:pt x="5573" y="9247"/>
                </a:lnTo>
                <a:lnTo>
                  <a:pt x="5621" y="9345"/>
                </a:lnTo>
                <a:lnTo>
                  <a:pt x="5694" y="9418"/>
                </a:lnTo>
                <a:lnTo>
                  <a:pt x="5767" y="9466"/>
                </a:lnTo>
                <a:lnTo>
                  <a:pt x="5840" y="9515"/>
                </a:lnTo>
                <a:lnTo>
                  <a:pt x="5938" y="9539"/>
                </a:lnTo>
                <a:lnTo>
                  <a:pt x="6011" y="9563"/>
                </a:lnTo>
                <a:lnTo>
                  <a:pt x="6205" y="9563"/>
                </a:lnTo>
                <a:lnTo>
                  <a:pt x="6303" y="9515"/>
                </a:lnTo>
                <a:lnTo>
                  <a:pt x="6424" y="9442"/>
                </a:lnTo>
                <a:lnTo>
                  <a:pt x="6546" y="9320"/>
                </a:lnTo>
                <a:lnTo>
                  <a:pt x="6619" y="9199"/>
                </a:lnTo>
                <a:lnTo>
                  <a:pt x="6668" y="9053"/>
                </a:lnTo>
                <a:lnTo>
                  <a:pt x="6668" y="8907"/>
                </a:lnTo>
                <a:lnTo>
                  <a:pt x="6643" y="8785"/>
                </a:lnTo>
                <a:lnTo>
                  <a:pt x="6643" y="8736"/>
                </a:lnTo>
                <a:lnTo>
                  <a:pt x="6692" y="8420"/>
                </a:lnTo>
                <a:lnTo>
                  <a:pt x="6716" y="8079"/>
                </a:lnTo>
                <a:lnTo>
                  <a:pt x="6741" y="7739"/>
                </a:lnTo>
                <a:lnTo>
                  <a:pt x="6716" y="7398"/>
                </a:lnTo>
                <a:lnTo>
                  <a:pt x="6692" y="7057"/>
                </a:lnTo>
                <a:lnTo>
                  <a:pt x="6643" y="6717"/>
                </a:lnTo>
                <a:lnTo>
                  <a:pt x="6570" y="6400"/>
                </a:lnTo>
                <a:lnTo>
                  <a:pt x="6473" y="6060"/>
                </a:lnTo>
                <a:lnTo>
                  <a:pt x="6473" y="6011"/>
                </a:lnTo>
                <a:lnTo>
                  <a:pt x="6424" y="5962"/>
                </a:lnTo>
                <a:lnTo>
                  <a:pt x="6230" y="5500"/>
                </a:lnTo>
                <a:lnTo>
                  <a:pt x="6132" y="5257"/>
                </a:lnTo>
                <a:lnTo>
                  <a:pt x="5986" y="5038"/>
                </a:lnTo>
                <a:lnTo>
                  <a:pt x="5889" y="4916"/>
                </a:lnTo>
                <a:lnTo>
                  <a:pt x="5792" y="4770"/>
                </a:lnTo>
                <a:lnTo>
                  <a:pt x="5670" y="4673"/>
                </a:lnTo>
                <a:lnTo>
                  <a:pt x="5548" y="4551"/>
                </a:lnTo>
                <a:lnTo>
                  <a:pt x="5256" y="4381"/>
                </a:lnTo>
                <a:lnTo>
                  <a:pt x="4964" y="4259"/>
                </a:lnTo>
                <a:lnTo>
                  <a:pt x="4648" y="4162"/>
                </a:lnTo>
                <a:lnTo>
                  <a:pt x="4332" y="4113"/>
                </a:lnTo>
                <a:lnTo>
                  <a:pt x="3991" y="4089"/>
                </a:lnTo>
                <a:lnTo>
                  <a:pt x="3650" y="4089"/>
                </a:lnTo>
                <a:lnTo>
                  <a:pt x="3650" y="4064"/>
                </a:lnTo>
                <a:lnTo>
                  <a:pt x="3650" y="3918"/>
                </a:lnTo>
                <a:lnTo>
                  <a:pt x="3821" y="3870"/>
                </a:lnTo>
                <a:lnTo>
                  <a:pt x="3991" y="3797"/>
                </a:lnTo>
                <a:lnTo>
                  <a:pt x="4161" y="3724"/>
                </a:lnTo>
                <a:lnTo>
                  <a:pt x="4332" y="3626"/>
                </a:lnTo>
                <a:lnTo>
                  <a:pt x="4478" y="3505"/>
                </a:lnTo>
                <a:lnTo>
                  <a:pt x="4624" y="3359"/>
                </a:lnTo>
                <a:lnTo>
                  <a:pt x="4770" y="3237"/>
                </a:lnTo>
                <a:lnTo>
                  <a:pt x="4891" y="3067"/>
                </a:lnTo>
                <a:lnTo>
                  <a:pt x="4989" y="2896"/>
                </a:lnTo>
                <a:lnTo>
                  <a:pt x="5086" y="2726"/>
                </a:lnTo>
                <a:lnTo>
                  <a:pt x="5159" y="2556"/>
                </a:lnTo>
                <a:lnTo>
                  <a:pt x="5232" y="2385"/>
                </a:lnTo>
                <a:lnTo>
                  <a:pt x="5281" y="2191"/>
                </a:lnTo>
                <a:lnTo>
                  <a:pt x="5305" y="2020"/>
                </a:lnTo>
                <a:lnTo>
                  <a:pt x="5305" y="1826"/>
                </a:lnTo>
                <a:lnTo>
                  <a:pt x="5281" y="1655"/>
                </a:lnTo>
                <a:lnTo>
                  <a:pt x="5232" y="1436"/>
                </a:lnTo>
                <a:lnTo>
                  <a:pt x="5135" y="1218"/>
                </a:lnTo>
                <a:lnTo>
                  <a:pt x="5037" y="1023"/>
                </a:lnTo>
                <a:lnTo>
                  <a:pt x="4916" y="853"/>
                </a:lnTo>
                <a:lnTo>
                  <a:pt x="4770" y="682"/>
                </a:lnTo>
                <a:lnTo>
                  <a:pt x="4599" y="512"/>
                </a:lnTo>
                <a:lnTo>
                  <a:pt x="4429" y="366"/>
                </a:lnTo>
                <a:lnTo>
                  <a:pt x="4234" y="244"/>
                </a:lnTo>
                <a:lnTo>
                  <a:pt x="4088" y="171"/>
                </a:lnTo>
                <a:lnTo>
                  <a:pt x="3894" y="98"/>
                </a:lnTo>
                <a:lnTo>
                  <a:pt x="3699" y="25"/>
                </a:lnTo>
                <a:lnTo>
                  <a:pt x="348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8" name="Google Shape;628;p48"/>
          <p:cNvSpPr/>
          <p:nvPr/>
        </p:nvSpPr>
        <p:spPr>
          <a:xfrm>
            <a:off x="7377394" y="2194147"/>
            <a:ext cx="265795" cy="281460"/>
          </a:xfrm>
          <a:custGeom>
            <a:avLst/>
            <a:gdLst/>
            <a:ahLst/>
            <a:cxnLst/>
            <a:rect l="l" t="t" r="r" b="b"/>
            <a:pathLst>
              <a:path w="15695" h="16620" extrusionOk="0">
                <a:moveTo>
                  <a:pt x="7786" y="755"/>
                </a:moveTo>
                <a:lnTo>
                  <a:pt x="7567" y="780"/>
                </a:lnTo>
                <a:lnTo>
                  <a:pt x="7324" y="804"/>
                </a:lnTo>
                <a:lnTo>
                  <a:pt x="7105" y="877"/>
                </a:lnTo>
                <a:lnTo>
                  <a:pt x="6910" y="999"/>
                </a:lnTo>
                <a:lnTo>
                  <a:pt x="6813" y="1072"/>
                </a:lnTo>
                <a:lnTo>
                  <a:pt x="6740" y="1145"/>
                </a:lnTo>
                <a:lnTo>
                  <a:pt x="6691" y="1242"/>
                </a:lnTo>
                <a:lnTo>
                  <a:pt x="6643" y="1364"/>
                </a:lnTo>
                <a:lnTo>
                  <a:pt x="6667" y="1388"/>
                </a:lnTo>
                <a:lnTo>
                  <a:pt x="6691" y="1412"/>
                </a:lnTo>
                <a:lnTo>
                  <a:pt x="6740" y="1388"/>
                </a:lnTo>
                <a:lnTo>
                  <a:pt x="6764" y="1412"/>
                </a:lnTo>
                <a:lnTo>
                  <a:pt x="6716" y="1461"/>
                </a:lnTo>
                <a:lnTo>
                  <a:pt x="6691" y="1510"/>
                </a:lnTo>
                <a:lnTo>
                  <a:pt x="6691" y="1680"/>
                </a:lnTo>
                <a:lnTo>
                  <a:pt x="6716" y="1826"/>
                </a:lnTo>
                <a:lnTo>
                  <a:pt x="6764" y="1996"/>
                </a:lnTo>
                <a:lnTo>
                  <a:pt x="6813" y="2166"/>
                </a:lnTo>
                <a:lnTo>
                  <a:pt x="6886" y="2312"/>
                </a:lnTo>
                <a:lnTo>
                  <a:pt x="7008" y="2434"/>
                </a:lnTo>
                <a:lnTo>
                  <a:pt x="7129" y="2556"/>
                </a:lnTo>
                <a:lnTo>
                  <a:pt x="7251" y="2629"/>
                </a:lnTo>
                <a:lnTo>
                  <a:pt x="7300" y="2629"/>
                </a:lnTo>
                <a:lnTo>
                  <a:pt x="7324" y="2604"/>
                </a:lnTo>
                <a:lnTo>
                  <a:pt x="7324" y="2580"/>
                </a:lnTo>
                <a:lnTo>
                  <a:pt x="7324" y="2556"/>
                </a:lnTo>
                <a:lnTo>
                  <a:pt x="7056" y="2069"/>
                </a:lnTo>
                <a:lnTo>
                  <a:pt x="6983" y="1826"/>
                </a:lnTo>
                <a:lnTo>
                  <a:pt x="6910" y="1583"/>
                </a:lnTo>
                <a:lnTo>
                  <a:pt x="7202" y="1874"/>
                </a:lnTo>
                <a:lnTo>
                  <a:pt x="7543" y="2142"/>
                </a:lnTo>
                <a:lnTo>
                  <a:pt x="7884" y="2385"/>
                </a:lnTo>
                <a:lnTo>
                  <a:pt x="8273" y="2580"/>
                </a:lnTo>
                <a:lnTo>
                  <a:pt x="8468" y="2677"/>
                </a:lnTo>
                <a:lnTo>
                  <a:pt x="8662" y="2726"/>
                </a:lnTo>
                <a:lnTo>
                  <a:pt x="8857" y="2775"/>
                </a:lnTo>
                <a:lnTo>
                  <a:pt x="9076" y="2823"/>
                </a:lnTo>
                <a:lnTo>
                  <a:pt x="9490" y="2823"/>
                </a:lnTo>
                <a:lnTo>
                  <a:pt x="9709" y="2799"/>
                </a:lnTo>
                <a:lnTo>
                  <a:pt x="9928" y="2750"/>
                </a:lnTo>
                <a:lnTo>
                  <a:pt x="9952" y="2726"/>
                </a:lnTo>
                <a:lnTo>
                  <a:pt x="9976" y="2677"/>
                </a:lnTo>
                <a:lnTo>
                  <a:pt x="9952" y="2629"/>
                </a:lnTo>
                <a:lnTo>
                  <a:pt x="9928" y="2604"/>
                </a:lnTo>
                <a:lnTo>
                  <a:pt x="9538" y="2531"/>
                </a:lnTo>
                <a:lnTo>
                  <a:pt x="9173" y="2458"/>
                </a:lnTo>
                <a:lnTo>
                  <a:pt x="8784" y="2410"/>
                </a:lnTo>
                <a:lnTo>
                  <a:pt x="8419" y="2312"/>
                </a:lnTo>
                <a:lnTo>
                  <a:pt x="8224" y="2239"/>
                </a:lnTo>
                <a:lnTo>
                  <a:pt x="8054" y="2142"/>
                </a:lnTo>
                <a:lnTo>
                  <a:pt x="7689" y="1947"/>
                </a:lnTo>
                <a:lnTo>
                  <a:pt x="7348" y="1728"/>
                </a:lnTo>
                <a:lnTo>
                  <a:pt x="7008" y="1510"/>
                </a:lnTo>
                <a:lnTo>
                  <a:pt x="7251" y="1583"/>
                </a:lnTo>
                <a:lnTo>
                  <a:pt x="7494" y="1631"/>
                </a:lnTo>
                <a:lnTo>
                  <a:pt x="7981" y="1753"/>
                </a:lnTo>
                <a:lnTo>
                  <a:pt x="8297" y="1826"/>
                </a:lnTo>
                <a:lnTo>
                  <a:pt x="8638" y="1923"/>
                </a:lnTo>
                <a:lnTo>
                  <a:pt x="8954" y="1947"/>
                </a:lnTo>
                <a:lnTo>
                  <a:pt x="9125" y="1947"/>
                </a:lnTo>
                <a:lnTo>
                  <a:pt x="9295" y="1923"/>
                </a:lnTo>
                <a:lnTo>
                  <a:pt x="9344" y="1899"/>
                </a:lnTo>
                <a:lnTo>
                  <a:pt x="9344" y="1850"/>
                </a:lnTo>
                <a:lnTo>
                  <a:pt x="9344" y="1826"/>
                </a:lnTo>
                <a:lnTo>
                  <a:pt x="9319" y="1777"/>
                </a:lnTo>
                <a:lnTo>
                  <a:pt x="9027" y="1655"/>
                </a:lnTo>
                <a:lnTo>
                  <a:pt x="8711" y="1558"/>
                </a:lnTo>
                <a:lnTo>
                  <a:pt x="8078" y="1437"/>
                </a:lnTo>
                <a:lnTo>
                  <a:pt x="7567" y="1315"/>
                </a:lnTo>
                <a:lnTo>
                  <a:pt x="7300" y="1266"/>
                </a:lnTo>
                <a:lnTo>
                  <a:pt x="7032" y="1266"/>
                </a:lnTo>
                <a:lnTo>
                  <a:pt x="7251" y="1145"/>
                </a:lnTo>
                <a:lnTo>
                  <a:pt x="7470" y="1072"/>
                </a:lnTo>
                <a:lnTo>
                  <a:pt x="7738" y="1047"/>
                </a:lnTo>
                <a:lnTo>
                  <a:pt x="8005" y="1072"/>
                </a:lnTo>
                <a:lnTo>
                  <a:pt x="8273" y="1120"/>
                </a:lnTo>
                <a:lnTo>
                  <a:pt x="8541" y="1193"/>
                </a:lnTo>
                <a:lnTo>
                  <a:pt x="8760" y="1266"/>
                </a:lnTo>
                <a:lnTo>
                  <a:pt x="8954" y="1339"/>
                </a:lnTo>
                <a:lnTo>
                  <a:pt x="9368" y="1558"/>
                </a:lnTo>
                <a:lnTo>
                  <a:pt x="9806" y="1753"/>
                </a:lnTo>
                <a:lnTo>
                  <a:pt x="10001" y="1826"/>
                </a:lnTo>
                <a:lnTo>
                  <a:pt x="10220" y="1874"/>
                </a:lnTo>
                <a:lnTo>
                  <a:pt x="10268" y="1850"/>
                </a:lnTo>
                <a:lnTo>
                  <a:pt x="10293" y="1826"/>
                </a:lnTo>
                <a:lnTo>
                  <a:pt x="10317" y="1801"/>
                </a:lnTo>
                <a:lnTo>
                  <a:pt x="10293" y="1753"/>
                </a:lnTo>
                <a:lnTo>
                  <a:pt x="10098" y="1558"/>
                </a:lnTo>
                <a:lnTo>
                  <a:pt x="9879" y="1388"/>
                </a:lnTo>
                <a:lnTo>
                  <a:pt x="9611" y="1242"/>
                </a:lnTo>
                <a:lnTo>
                  <a:pt x="9344" y="1120"/>
                </a:lnTo>
                <a:lnTo>
                  <a:pt x="9052" y="1023"/>
                </a:lnTo>
                <a:lnTo>
                  <a:pt x="8760" y="926"/>
                </a:lnTo>
                <a:lnTo>
                  <a:pt x="8224" y="804"/>
                </a:lnTo>
                <a:lnTo>
                  <a:pt x="8030" y="755"/>
                </a:lnTo>
                <a:close/>
                <a:moveTo>
                  <a:pt x="5888" y="1996"/>
                </a:moveTo>
                <a:lnTo>
                  <a:pt x="5864" y="2020"/>
                </a:lnTo>
                <a:lnTo>
                  <a:pt x="5694" y="2142"/>
                </a:lnTo>
                <a:lnTo>
                  <a:pt x="5523" y="2264"/>
                </a:lnTo>
                <a:lnTo>
                  <a:pt x="5207" y="2556"/>
                </a:lnTo>
                <a:lnTo>
                  <a:pt x="4891" y="2823"/>
                </a:lnTo>
                <a:lnTo>
                  <a:pt x="4745" y="2969"/>
                </a:lnTo>
                <a:lnTo>
                  <a:pt x="4623" y="3140"/>
                </a:lnTo>
                <a:lnTo>
                  <a:pt x="4623" y="3188"/>
                </a:lnTo>
                <a:lnTo>
                  <a:pt x="4647" y="3213"/>
                </a:lnTo>
                <a:lnTo>
                  <a:pt x="4842" y="3115"/>
                </a:lnTo>
                <a:lnTo>
                  <a:pt x="4988" y="3018"/>
                </a:lnTo>
                <a:lnTo>
                  <a:pt x="5280" y="2775"/>
                </a:lnTo>
                <a:lnTo>
                  <a:pt x="5645" y="2458"/>
                </a:lnTo>
                <a:lnTo>
                  <a:pt x="5986" y="2166"/>
                </a:lnTo>
                <a:lnTo>
                  <a:pt x="6010" y="2093"/>
                </a:lnTo>
                <a:lnTo>
                  <a:pt x="5986" y="2045"/>
                </a:lnTo>
                <a:lnTo>
                  <a:pt x="5937" y="1996"/>
                </a:lnTo>
                <a:close/>
                <a:moveTo>
                  <a:pt x="6107" y="5622"/>
                </a:moveTo>
                <a:lnTo>
                  <a:pt x="6059" y="5646"/>
                </a:lnTo>
                <a:lnTo>
                  <a:pt x="6010" y="5670"/>
                </a:lnTo>
                <a:lnTo>
                  <a:pt x="5961" y="5719"/>
                </a:lnTo>
                <a:lnTo>
                  <a:pt x="5888" y="5768"/>
                </a:lnTo>
                <a:lnTo>
                  <a:pt x="5815" y="5816"/>
                </a:lnTo>
                <a:lnTo>
                  <a:pt x="5767" y="5889"/>
                </a:lnTo>
                <a:lnTo>
                  <a:pt x="5718" y="5987"/>
                </a:lnTo>
                <a:lnTo>
                  <a:pt x="5669" y="6157"/>
                </a:lnTo>
                <a:lnTo>
                  <a:pt x="5669" y="6327"/>
                </a:lnTo>
                <a:lnTo>
                  <a:pt x="5669" y="6425"/>
                </a:lnTo>
                <a:lnTo>
                  <a:pt x="5718" y="6546"/>
                </a:lnTo>
                <a:lnTo>
                  <a:pt x="5767" y="6644"/>
                </a:lnTo>
                <a:lnTo>
                  <a:pt x="5815" y="6717"/>
                </a:lnTo>
                <a:lnTo>
                  <a:pt x="5888" y="6790"/>
                </a:lnTo>
                <a:lnTo>
                  <a:pt x="5986" y="6863"/>
                </a:lnTo>
                <a:lnTo>
                  <a:pt x="6083" y="6911"/>
                </a:lnTo>
                <a:lnTo>
                  <a:pt x="6180" y="6936"/>
                </a:lnTo>
                <a:lnTo>
                  <a:pt x="6326" y="6936"/>
                </a:lnTo>
                <a:lnTo>
                  <a:pt x="6399" y="6911"/>
                </a:lnTo>
                <a:lnTo>
                  <a:pt x="6448" y="6863"/>
                </a:lnTo>
                <a:lnTo>
                  <a:pt x="6570" y="6717"/>
                </a:lnTo>
                <a:lnTo>
                  <a:pt x="6643" y="6546"/>
                </a:lnTo>
                <a:lnTo>
                  <a:pt x="6667" y="6352"/>
                </a:lnTo>
                <a:lnTo>
                  <a:pt x="6667" y="6157"/>
                </a:lnTo>
                <a:lnTo>
                  <a:pt x="6618" y="5962"/>
                </a:lnTo>
                <a:lnTo>
                  <a:pt x="6594" y="5889"/>
                </a:lnTo>
                <a:lnTo>
                  <a:pt x="6521" y="5792"/>
                </a:lnTo>
                <a:lnTo>
                  <a:pt x="6472" y="5719"/>
                </a:lnTo>
                <a:lnTo>
                  <a:pt x="6375" y="5670"/>
                </a:lnTo>
                <a:lnTo>
                  <a:pt x="6302" y="5622"/>
                </a:lnTo>
                <a:close/>
                <a:moveTo>
                  <a:pt x="9368" y="5622"/>
                </a:moveTo>
                <a:lnTo>
                  <a:pt x="9319" y="5646"/>
                </a:lnTo>
                <a:lnTo>
                  <a:pt x="9271" y="5670"/>
                </a:lnTo>
                <a:lnTo>
                  <a:pt x="9222" y="5719"/>
                </a:lnTo>
                <a:lnTo>
                  <a:pt x="9149" y="5768"/>
                </a:lnTo>
                <a:lnTo>
                  <a:pt x="9076" y="5816"/>
                </a:lnTo>
                <a:lnTo>
                  <a:pt x="9027" y="5889"/>
                </a:lnTo>
                <a:lnTo>
                  <a:pt x="8979" y="5987"/>
                </a:lnTo>
                <a:lnTo>
                  <a:pt x="8930" y="6157"/>
                </a:lnTo>
                <a:lnTo>
                  <a:pt x="8930" y="6327"/>
                </a:lnTo>
                <a:lnTo>
                  <a:pt x="8930" y="6425"/>
                </a:lnTo>
                <a:lnTo>
                  <a:pt x="8979" y="6546"/>
                </a:lnTo>
                <a:lnTo>
                  <a:pt x="9027" y="6644"/>
                </a:lnTo>
                <a:lnTo>
                  <a:pt x="9076" y="6717"/>
                </a:lnTo>
                <a:lnTo>
                  <a:pt x="9149" y="6790"/>
                </a:lnTo>
                <a:lnTo>
                  <a:pt x="9246" y="6863"/>
                </a:lnTo>
                <a:lnTo>
                  <a:pt x="9344" y="6911"/>
                </a:lnTo>
                <a:lnTo>
                  <a:pt x="9441" y="6936"/>
                </a:lnTo>
                <a:lnTo>
                  <a:pt x="9587" y="6936"/>
                </a:lnTo>
                <a:lnTo>
                  <a:pt x="9660" y="6911"/>
                </a:lnTo>
                <a:lnTo>
                  <a:pt x="9709" y="6863"/>
                </a:lnTo>
                <a:lnTo>
                  <a:pt x="9830" y="6717"/>
                </a:lnTo>
                <a:lnTo>
                  <a:pt x="9903" y="6546"/>
                </a:lnTo>
                <a:lnTo>
                  <a:pt x="9928" y="6352"/>
                </a:lnTo>
                <a:lnTo>
                  <a:pt x="9928" y="6157"/>
                </a:lnTo>
                <a:lnTo>
                  <a:pt x="9879" y="5962"/>
                </a:lnTo>
                <a:lnTo>
                  <a:pt x="9855" y="5889"/>
                </a:lnTo>
                <a:lnTo>
                  <a:pt x="9782" y="5792"/>
                </a:lnTo>
                <a:lnTo>
                  <a:pt x="9733" y="5719"/>
                </a:lnTo>
                <a:lnTo>
                  <a:pt x="9636" y="5670"/>
                </a:lnTo>
                <a:lnTo>
                  <a:pt x="9563" y="5622"/>
                </a:lnTo>
                <a:close/>
                <a:moveTo>
                  <a:pt x="7786" y="6765"/>
                </a:moveTo>
                <a:lnTo>
                  <a:pt x="7738" y="6814"/>
                </a:lnTo>
                <a:lnTo>
                  <a:pt x="7713" y="6863"/>
                </a:lnTo>
                <a:lnTo>
                  <a:pt x="7713" y="7082"/>
                </a:lnTo>
                <a:lnTo>
                  <a:pt x="7738" y="7301"/>
                </a:lnTo>
                <a:lnTo>
                  <a:pt x="7738" y="7520"/>
                </a:lnTo>
                <a:lnTo>
                  <a:pt x="7762" y="7739"/>
                </a:lnTo>
                <a:lnTo>
                  <a:pt x="7786" y="7787"/>
                </a:lnTo>
                <a:lnTo>
                  <a:pt x="7811" y="7812"/>
                </a:lnTo>
                <a:lnTo>
                  <a:pt x="7908" y="7860"/>
                </a:lnTo>
                <a:lnTo>
                  <a:pt x="7957" y="7836"/>
                </a:lnTo>
                <a:lnTo>
                  <a:pt x="8005" y="7836"/>
                </a:lnTo>
                <a:lnTo>
                  <a:pt x="8030" y="7787"/>
                </a:lnTo>
                <a:lnTo>
                  <a:pt x="8054" y="7739"/>
                </a:lnTo>
                <a:lnTo>
                  <a:pt x="8054" y="7641"/>
                </a:lnTo>
                <a:lnTo>
                  <a:pt x="8054" y="7520"/>
                </a:lnTo>
                <a:lnTo>
                  <a:pt x="8030" y="7301"/>
                </a:lnTo>
                <a:lnTo>
                  <a:pt x="7981" y="7057"/>
                </a:lnTo>
                <a:lnTo>
                  <a:pt x="7957" y="6936"/>
                </a:lnTo>
                <a:lnTo>
                  <a:pt x="7884" y="6814"/>
                </a:lnTo>
                <a:lnTo>
                  <a:pt x="7835" y="6765"/>
                </a:lnTo>
                <a:close/>
                <a:moveTo>
                  <a:pt x="8589" y="8274"/>
                </a:moveTo>
                <a:lnTo>
                  <a:pt x="8249" y="8371"/>
                </a:lnTo>
                <a:lnTo>
                  <a:pt x="7932" y="8444"/>
                </a:lnTo>
                <a:lnTo>
                  <a:pt x="7592" y="8469"/>
                </a:lnTo>
                <a:lnTo>
                  <a:pt x="7421" y="8469"/>
                </a:lnTo>
                <a:lnTo>
                  <a:pt x="7251" y="8444"/>
                </a:lnTo>
                <a:lnTo>
                  <a:pt x="7202" y="8469"/>
                </a:lnTo>
                <a:lnTo>
                  <a:pt x="7178" y="8469"/>
                </a:lnTo>
                <a:lnTo>
                  <a:pt x="7154" y="8517"/>
                </a:lnTo>
                <a:lnTo>
                  <a:pt x="7178" y="8542"/>
                </a:lnTo>
                <a:lnTo>
                  <a:pt x="7227" y="8639"/>
                </a:lnTo>
                <a:lnTo>
                  <a:pt x="7300" y="8688"/>
                </a:lnTo>
                <a:lnTo>
                  <a:pt x="7373" y="8761"/>
                </a:lnTo>
                <a:lnTo>
                  <a:pt x="7470" y="8785"/>
                </a:lnTo>
                <a:lnTo>
                  <a:pt x="7665" y="8834"/>
                </a:lnTo>
                <a:lnTo>
                  <a:pt x="7908" y="8834"/>
                </a:lnTo>
                <a:lnTo>
                  <a:pt x="8127" y="8809"/>
                </a:lnTo>
                <a:lnTo>
                  <a:pt x="8370" y="8761"/>
                </a:lnTo>
                <a:lnTo>
                  <a:pt x="8565" y="8712"/>
                </a:lnTo>
                <a:lnTo>
                  <a:pt x="8735" y="8639"/>
                </a:lnTo>
                <a:lnTo>
                  <a:pt x="8808" y="8590"/>
                </a:lnTo>
                <a:lnTo>
                  <a:pt x="8833" y="8542"/>
                </a:lnTo>
                <a:lnTo>
                  <a:pt x="8833" y="8469"/>
                </a:lnTo>
                <a:lnTo>
                  <a:pt x="8833" y="8396"/>
                </a:lnTo>
                <a:lnTo>
                  <a:pt x="8784" y="8347"/>
                </a:lnTo>
                <a:lnTo>
                  <a:pt x="8735" y="8298"/>
                </a:lnTo>
                <a:lnTo>
                  <a:pt x="8662" y="8274"/>
                </a:lnTo>
                <a:close/>
                <a:moveTo>
                  <a:pt x="6618" y="9928"/>
                </a:moveTo>
                <a:lnTo>
                  <a:pt x="6862" y="10026"/>
                </a:lnTo>
                <a:lnTo>
                  <a:pt x="7105" y="10099"/>
                </a:lnTo>
                <a:lnTo>
                  <a:pt x="7373" y="10172"/>
                </a:lnTo>
                <a:lnTo>
                  <a:pt x="7616" y="10220"/>
                </a:lnTo>
                <a:lnTo>
                  <a:pt x="7859" y="10245"/>
                </a:lnTo>
                <a:lnTo>
                  <a:pt x="8127" y="10269"/>
                </a:lnTo>
                <a:lnTo>
                  <a:pt x="8370" y="10245"/>
                </a:lnTo>
                <a:lnTo>
                  <a:pt x="8614" y="10220"/>
                </a:lnTo>
                <a:lnTo>
                  <a:pt x="8833" y="10172"/>
                </a:lnTo>
                <a:lnTo>
                  <a:pt x="9052" y="10123"/>
                </a:lnTo>
                <a:lnTo>
                  <a:pt x="9027" y="10366"/>
                </a:lnTo>
                <a:lnTo>
                  <a:pt x="8735" y="10391"/>
                </a:lnTo>
                <a:lnTo>
                  <a:pt x="8443" y="10415"/>
                </a:lnTo>
                <a:lnTo>
                  <a:pt x="8419" y="10415"/>
                </a:lnTo>
                <a:lnTo>
                  <a:pt x="8151" y="10391"/>
                </a:lnTo>
                <a:lnTo>
                  <a:pt x="8005" y="10391"/>
                </a:lnTo>
                <a:lnTo>
                  <a:pt x="7859" y="10415"/>
                </a:lnTo>
                <a:lnTo>
                  <a:pt x="7859" y="10439"/>
                </a:lnTo>
                <a:lnTo>
                  <a:pt x="7835" y="10464"/>
                </a:lnTo>
                <a:lnTo>
                  <a:pt x="7835" y="10512"/>
                </a:lnTo>
                <a:lnTo>
                  <a:pt x="7884" y="10585"/>
                </a:lnTo>
                <a:lnTo>
                  <a:pt x="7932" y="10610"/>
                </a:lnTo>
                <a:lnTo>
                  <a:pt x="8078" y="10683"/>
                </a:lnTo>
                <a:lnTo>
                  <a:pt x="8224" y="10707"/>
                </a:lnTo>
                <a:lnTo>
                  <a:pt x="8346" y="10731"/>
                </a:lnTo>
                <a:lnTo>
                  <a:pt x="8687" y="10731"/>
                </a:lnTo>
                <a:lnTo>
                  <a:pt x="8857" y="10707"/>
                </a:lnTo>
                <a:lnTo>
                  <a:pt x="9027" y="10683"/>
                </a:lnTo>
                <a:lnTo>
                  <a:pt x="9027" y="10804"/>
                </a:lnTo>
                <a:lnTo>
                  <a:pt x="8687" y="10853"/>
                </a:lnTo>
                <a:lnTo>
                  <a:pt x="8541" y="10877"/>
                </a:lnTo>
                <a:lnTo>
                  <a:pt x="8370" y="10902"/>
                </a:lnTo>
                <a:lnTo>
                  <a:pt x="7932" y="10902"/>
                </a:lnTo>
                <a:lnTo>
                  <a:pt x="7786" y="10950"/>
                </a:lnTo>
                <a:lnTo>
                  <a:pt x="7762" y="10999"/>
                </a:lnTo>
                <a:lnTo>
                  <a:pt x="7786" y="11023"/>
                </a:lnTo>
                <a:lnTo>
                  <a:pt x="7884" y="11121"/>
                </a:lnTo>
                <a:lnTo>
                  <a:pt x="8030" y="11194"/>
                </a:lnTo>
                <a:lnTo>
                  <a:pt x="8200" y="11242"/>
                </a:lnTo>
                <a:lnTo>
                  <a:pt x="8589" y="11242"/>
                </a:lnTo>
                <a:lnTo>
                  <a:pt x="8760" y="11218"/>
                </a:lnTo>
                <a:lnTo>
                  <a:pt x="8930" y="11194"/>
                </a:lnTo>
                <a:lnTo>
                  <a:pt x="9076" y="11121"/>
                </a:lnTo>
                <a:lnTo>
                  <a:pt x="9125" y="11218"/>
                </a:lnTo>
                <a:lnTo>
                  <a:pt x="8954" y="11291"/>
                </a:lnTo>
                <a:lnTo>
                  <a:pt x="8760" y="11340"/>
                </a:lnTo>
                <a:lnTo>
                  <a:pt x="8151" y="11461"/>
                </a:lnTo>
                <a:lnTo>
                  <a:pt x="8127" y="11461"/>
                </a:lnTo>
                <a:lnTo>
                  <a:pt x="8127" y="11486"/>
                </a:lnTo>
                <a:lnTo>
                  <a:pt x="8151" y="11510"/>
                </a:lnTo>
                <a:lnTo>
                  <a:pt x="8346" y="11583"/>
                </a:lnTo>
                <a:lnTo>
                  <a:pt x="8589" y="11607"/>
                </a:lnTo>
                <a:lnTo>
                  <a:pt x="8370" y="11656"/>
                </a:lnTo>
                <a:lnTo>
                  <a:pt x="8151" y="11680"/>
                </a:lnTo>
                <a:lnTo>
                  <a:pt x="7932" y="11680"/>
                </a:lnTo>
                <a:lnTo>
                  <a:pt x="7713" y="11656"/>
                </a:lnTo>
                <a:lnTo>
                  <a:pt x="7421" y="11632"/>
                </a:lnTo>
                <a:lnTo>
                  <a:pt x="7129" y="11559"/>
                </a:lnTo>
                <a:lnTo>
                  <a:pt x="6862" y="11461"/>
                </a:lnTo>
                <a:lnTo>
                  <a:pt x="6740" y="11388"/>
                </a:lnTo>
                <a:lnTo>
                  <a:pt x="6618" y="11291"/>
                </a:lnTo>
                <a:lnTo>
                  <a:pt x="6594" y="11242"/>
                </a:lnTo>
                <a:lnTo>
                  <a:pt x="6667" y="11194"/>
                </a:lnTo>
                <a:lnTo>
                  <a:pt x="6716" y="11121"/>
                </a:lnTo>
                <a:lnTo>
                  <a:pt x="6716" y="11023"/>
                </a:lnTo>
                <a:lnTo>
                  <a:pt x="6716" y="10950"/>
                </a:lnTo>
                <a:lnTo>
                  <a:pt x="6667" y="10804"/>
                </a:lnTo>
                <a:lnTo>
                  <a:pt x="6618" y="10610"/>
                </a:lnTo>
                <a:lnTo>
                  <a:pt x="6594" y="10415"/>
                </a:lnTo>
                <a:lnTo>
                  <a:pt x="6594" y="10245"/>
                </a:lnTo>
                <a:lnTo>
                  <a:pt x="6618" y="10074"/>
                </a:lnTo>
                <a:lnTo>
                  <a:pt x="6643" y="9977"/>
                </a:lnTo>
                <a:lnTo>
                  <a:pt x="6643" y="9953"/>
                </a:lnTo>
                <a:lnTo>
                  <a:pt x="6618" y="10001"/>
                </a:lnTo>
                <a:lnTo>
                  <a:pt x="6618" y="9928"/>
                </a:lnTo>
                <a:close/>
                <a:moveTo>
                  <a:pt x="9636" y="11218"/>
                </a:moveTo>
                <a:lnTo>
                  <a:pt x="9782" y="11291"/>
                </a:lnTo>
                <a:lnTo>
                  <a:pt x="9928" y="11364"/>
                </a:lnTo>
                <a:lnTo>
                  <a:pt x="9855" y="11510"/>
                </a:lnTo>
                <a:lnTo>
                  <a:pt x="9757" y="11632"/>
                </a:lnTo>
                <a:lnTo>
                  <a:pt x="9636" y="11778"/>
                </a:lnTo>
                <a:lnTo>
                  <a:pt x="9514" y="11875"/>
                </a:lnTo>
                <a:lnTo>
                  <a:pt x="9246" y="12070"/>
                </a:lnTo>
                <a:lnTo>
                  <a:pt x="8930" y="12240"/>
                </a:lnTo>
                <a:lnTo>
                  <a:pt x="8589" y="12362"/>
                </a:lnTo>
                <a:lnTo>
                  <a:pt x="8249" y="12435"/>
                </a:lnTo>
                <a:lnTo>
                  <a:pt x="7908" y="12483"/>
                </a:lnTo>
                <a:lnTo>
                  <a:pt x="7592" y="12508"/>
                </a:lnTo>
                <a:lnTo>
                  <a:pt x="7227" y="12508"/>
                </a:lnTo>
                <a:lnTo>
                  <a:pt x="6886" y="12459"/>
                </a:lnTo>
                <a:lnTo>
                  <a:pt x="6521" y="12362"/>
                </a:lnTo>
                <a:lnTo>
                  <a:pt x="6375" y="12289"/>
                </a:lnTo>
                <a:lnTo>
                  <a:pt x="6205" y="12216"/>
                </a:lnTo>
                <a:lnTo>
                  <a:pt x="6083" y="12118"/>
                </a:lnTo>
                <a:lnTo>
                  <a:pt x="5986" y="12021"/>
                </a:lnTo>
                <a:lnTo>
                  <a:pt x="5888" y="11924"/>
                </a:lnTo>
                <a:lnTo>
                  <a:pt x="5815" y="11826"/>
                </a:lnTo>
                <a:lnTo>
                  <a:pt x="5694" y="11583"/>
                </a:lnTo>
                <a:lnTo>
                  <a:pt x="5572" y="11315"/>
                </a:lnTo>
                <a:lnTo>
                  <a:pt x="5645" y="11291"/>
                </a:lnTo>
                <a:lnTo>
                  <a:pt x="5840" y="11267"/>
                </a:lnTo>
                <a:lnTo>
                  <a:pt x="6107" y="11242"/>
                </a:lnTo>
                <a:lnTo>
                  <a:pt x="6180" y="11364"/>
                </a:lnTo>
                <a:lnTo>
                  <a:pt x="6278" y="11486"/>
                </a:lnTo>
                <a:lnTo>
                  <a:pt x="6448" y="11656"/>
                </a:lnTo>
                <a:lnTo>
                  <a:pt x="6594" y="11753"/>
                </a:lnTo>
                <a:lnTo>
                  <a:pt x="6764" y="11851"/>
                </a:lnTo>
                <a:lnTo>
                  <a:pt x="7105" y="11972"/>
                </a:lnTo>
                <a:lnTo>
                  <a:pt x="7446" y="12045"/>
                </a:lnTo>
                <a:lnTo>
                  <a:pt x="7811" y="12094"/>
                </a:lnTo>
                <a:lnTo>
                  <a:pt x="8151" y="12094"/>
                </a:lnTo>
                <a:lnTo>
                  <a:pt x="8492" y="12070"/>
                </a:lnTo>
                <a:lnTo>
                  <a:pt x="8833" y="11972"/>
                </a:lnTo>
                <a:lnTo>
                  <a:pt x="9003" y="11924"/>
                </a:lnTo>
                <a:lnTo>
                  <a:pt x="9173" y="11851"/>
                </a:lnTo>
                <a:lnTo>
                  <a:pt x="9295" y="11753"/>
                </a:lnTo>
                <a:lnTo>
                  <a:pt x="9441" y="11607"/>
                </a:lnTo>
                <a:lnTo>
                  <a:pt x="9563" y="11461"/>
                </a:lnTo>
                <a:lnTo>
                  <a:pt x="9587" y="11364"/>
                </a:lnTo>
                <a:lnTo>
                  <a:pt x="9611" y="11291"/>
                </a:lnTo>
                <a:lnTo>
                  <a:pt x="9636" y="11218"/>
                </a:lnTo>
                <a:close/>
                <a:moveTo>
                  <a:pt x="5231" y="11437"/>
                </a:moveTo>
                <a:lnTo>
                  <a:pt x="5231" y="11583"/>
                </a:lnTo>
                <a:lnTo>
                  <a:pt x="5280" y="11729"/>
                </a:lnTo>
                <a:lnTo>
                  <a:pt x="5329" y="11875"/>
                </a:lnTo>
                <a:lnTo>
                  <a:pt x="5402" y="12021"/>
                </a:lnTo>
                <a:lnTo>
                  <a:pt x="5596" y="12264"/>
                </a:lnTo>
                <a:lnTo>
                  <a:pt x="5815" y="12459"/>
                </a:lnTo>
                <a:lnTo>
                  <a:pt x="6010" y="12581"/>
                </a:lnTo>
                <a:lnTo>
                  <a:pt x="6205" y="12702"/>
                </a:lnTo>
                <a:lnTo>
                  <a:pt x="6399" y="12775"/>
                </a:lnTo>
                <a:lnTo>
                  <a:pt x="6618" y="12848"/>
                </a:lnTo>
                <a:lnTo>
                  <a:pt x="6837" y="12897"/>
                </a:lnTo>
                <a:lnTo>
                  <a:pt x="7056" y="12946"/>
                </a:lnTo>
                <a:lnTo>
                  <a:pt x="7494" y="12970"/>
                </a:lnTo>
                <a:lnTo>
                  <a:pt x="7908" y="12946"/>
                </a:lnTo>
                <a:lnTo>
                  <a:pt x="8322" y="12897"/>
                </a:lnTo>
                <a:lnTo>
                  <a:pt x="8760" y="12775"/>
                </a:lnTo>
                <a:lnTo>
                  <a:pt x="9149" y="12629"/>
                </a:lnTo>
                <a:lnTo>
                  <a:pt x="9344" y="12532"/>
                </a:lnTo>
                <a:lnTo>
                  <a:pt x="9538" y="12410"/>
                </a:lnTo>
                <a:lnTo>
                  <a:pt x="9709" y="12289"/>
                </a:lnTo>
                <a:lnTo>
                  <a:pt x="9879" y="12143"/>
                </a:lnTo>
                <a:lnTo>
                  <a:pt x="10025" y="11997"/>
                </a:lnTo>
                <a:lnTo>
                  <a:pt x="10147" y="11851"/>
                </a:lnTo>
                <a:lnTo>
                  <a:pt x="10268" y="11656"/>
                </a:lnTo>
                <a:lnTo>
                  <a:pt x="10366" y="11486"/>
                </a:lnTo>
                <a:lnTo>
                  <a:pt x="10950" y="11583"/>
                </a:lnTo>
                <a:lnTo>
                  <a:pt x="10974" y="11583"/>
                </a:lnTo>
                <a:lnTo>
                  <a:pt x="10828" y="11680"/>
                </a:lnTo>
                <a:lnTo>
                  <a:pt x="10658" y="11778"/>
                </a:lnTo>
                <a:lnTo>
                  <a:pt x="10512" y="11899"/>
                </a:lnTo>
                <a:lnTo>
                  <a:pt x="10366" y="12045"/>
                </a:lnTo>
                <a:lnTo>
                  <a:pt x="10317" y="12118"/>
                </a:lnTo>
                <a:lnTo>
                  <a:pt x="10293" y="12216"/>
                </a:lnTo>
                <a:lnTo>
                  <a:pt x="10439" y="12167"/>
                </a:lnTo>
                <a:lnTo>
                  <a:pt x="10585" y="12094"/>
                </a:lnTo>
                <a:lnTo>
                  <a:pt x="10852" y="11924"/>
                </a:lnTo>
                <a:lnTo>
                  <a:pt x="11193" y="11778"/>
                </a:lnTo>
                <a:lnTo>
                  <a:pt x="11315" y="11753"/>
                </a:lnTo>
                <a:lnTo>
                  <a:pt x="11436" y="11705"/>
                </a:lnTo>
                <a:lnTo>
                  <a:pt x="11461" y="11680"/>
                </a:lnTo>
                <a:lnTo>
                  <a:pt x="12020" y="11851"/>
                </a:lnTo>
                <a:lnTo>
                  <a:pt x="11728" y="11948"/>
                </a:lnTo>
                <a:lnTo>
                  <a:pt x="11436" y="12070"/>
                </a:lnTo>
                <a:lnTo>
                  <a:pt x="11144" y="12191"/>
                </a:lnTo>
                <a:lnTo>
                  <a:pt x="10877" y="12362"/>
                </a:lnTo>
                <a:lnTo>
                  <a:pt x="10633" y="12532"/>
                </a:lnTo>
                <a:lnTo>
                  <a:pt x="10609" y="12556"/>
                </a:lnTo>
                <a:lnTo>
                  <a:pt x="10633" y="12581"/>
                </a:lnTo>
                <a:lnTo>
                  <a:pt x="11144" y="12386"/>
                </a:lnTo>
                <a:lnTo>
                  <a:pt x="11655" y="12216"/>
                </a:lnTo>
                <a:lnTo>
                  <a:pt x="11874" y="12167"/>
                </a:lnTo>
                <a:lnTo>
                  <a:pt x="12093" y="12118"/>
                </a:lnTo>
                <a:lnTo>
                  <a:pt x="12312" y="12094"/>
                </a:lnTo>
                <a:lnTo>
                  <a:pt x="12531" y="12021"/>
                </a:lnTo>
                <a:lnTo>
                  <a:pt x="12969" y="12216"/>
                </a:lnTo>
                <a:lnTo>
                  <a:pt x="12726" y="12289"/>
                </a:lnTo>
                <a:lnTo>
                  <a:pt x="12507" y="12386"/>
                </a:lnTo>
                <a:lnTo>
                  <a:pt x="11874" y="12654"/>
                </a:lnTo>
                <a:lnTo>
                  <a:pt x="11582" y="12800"/>
                </a:lnTo>
                <a:lnTo>
                  <a:pt x="11266" y="12897"/>
                </a:lnTo>
                <a:lnTo>
                  <a:pt x="11242" y="12921"/>
                </a:lnTo>
                <a:lnTo>
                  <a:pt x="11217" y="12946"/>
                </a:lnTo>
                <a:lnTo>
                  <a:pt x="11242" y="12970"/>
                </a:lnTo>
                <a:lnTo>
                  <a:pt x="11266" y="12994"/>
                </a:lnTo>
                <a:lnTo>
                  <a:pt x="11850" y="12873"/>
                </a:lnTo>
                <a:lnTo>
                  <a:pt x="12458" y="12727"/>
                </a:lnTo>
                <a:lnTo>
                  <a:pt x="12677" y="12678"/>
                </a:lnTo>
                <a:lnTo>
                  <a:pt x="12920" y="12629"/>
                </a:lnTo>
                <a:lnTo>
                  <a:pt x="13164" y="12556"/>
                </a:lnTo>
                <a:lnTo>
                  <a:pt x="13285" y="12508"/>
                </a:lnTo>
                <a:lnTo>
                  <a:pt x="13383" y="12459"/>
                </a:lnTo>
                <a:lnTo>
                  <a:pt x="13626" y="12629"/>
                </a:lnTo>
                <a:lnTo>
                  <a:pt x="13869" y="12824"/>
                </a:lnTo>
                <a:lnTo>
                  <a:pt x="13602" y="12873"/>
                </a:lnTo>
                <a:lnTo>
                  <a:pt x="12847" y="13067"/>
                </a:lnTo>
                <a:lnTo>
                  <a:pt x="12482" y="13165"/>
                </a:lnTo>
                <a:lnTo>
                  <a:pt x="12142" y="13286"/>
                </a:lnTo>
                <a:lnTo>
                  <a:pt x="12093" y="13335"/>
                </a:lnTo>
                <a:lnTo>
                  <a:pt x="12117" y="13359"/>
                </a:lnTo>
                <a:lnTo>
                  <a:pt x="12263" y="13408"/>
                </a:lnTo>
                <a:lnTo>
                  <a:pt x="12409" y="13432"/>
                </a:lnTo>
                <a:lnTo>
                  <a:pt x="12531" y="13457"/>
                </a:lnTo>
                <a:lnTo>
                  <a:pt x="12677" y="13432"/>
                </a:lnTo>
                <a:lnTo>
                  <a:pt x="12969" y="13408"/>
                </a:lnTo>
                <a:lnTo>
                  <a:pt x="13237" y="13335"/>
                </a:lnTo>
                <a:lnTo>
                  <a:pt x="13675" y="13238"/>
                </a:lnTo>
                <a:lnTo>
                  <a:pt x="13869" y="13189"/>
                </a:lnTo>
                <a:lnTo>
                  <a:pt x="14088" y="13165"/>
                </a:lnTo>
                <a:lnTo>
                  <a:pt x="14186" y="13140"/>
                </a:lnTo>
                <a:lnTo>
                  <a:pt x="14356" y="13335"/>
                </a:lnTo>
                <a:lnTo>
                  <a:pt x="14502" y="13530"/>
                </a:lnTo>
                <a:lnTo>
                  <a:pt x="14186" y="13554"/>
                </a:lnTo>
                <a:lnTo>
                  <a:pt x="13845" y="13578"/>
                </a:lnTo>
                <a:lnTo>
                  <a:pt x="13529" y="13627"/>
                </a:lnTo>
                <a:lnTo>
                  <a:pt x="13212" y="13676"/>
                </a:lnTo>
                <a:lnTo>
                  <a:pt x="13042" y="13724"/>
                </a:lnTo>
                <a:lnTo>
                  <a:pt x="12896" y="13773"/>
                </a:lnTo>
                <a:lnTo>
                  <a:pt x="12872" y="13797"/>
                </a:lnTo>
                <a:lnTo>
                  <a:pt x="12872" y="13822"/>
                </a:lnTo>
                <a:lnTo>
                  <a:pt x="12896" y="13846"/>
                </a:lnTo>
                <a:lnTo>
                  <a:pt x="12896" y="13870"/>
                </a:lnTo>
                <a:lnTo>
                  <a:pt x="13188" y="13919"/>
                </a:lnTo>
                <a:lnTo>
                  <a:pt x="13456" y="13943"/>
                </a:lnTo>
                <a:lnTo>
                  <a:pt x="13991" y="13919"/>
                </a:lnTo>
                <a:lnTo>
                  <a:pt x="14745" y="13919"/>
                </a:lnTo>
                <a:lnTo>
                  <a:pt x="14916" y="14284"/>
                </a:lnTo>
                <a:lnTo>
                  <a:pt x="14405" y="14308"/>
                </a:lnTo>
                <a:lnTo>
                  <a:pt x="13821" y="14308"/>
                </a:lnTo>
                <a:lnTo>
                  <a:pt x="13529" y="14333"/>
                </a:lnTo>
                <a:lnTo>
                  <a:pt x="13383" y="14357"/>
                </a:lnTo>
                <a:lnTo>
                  <a:pt x="13237" y="14381"/>
                </a:lnTo>
                <a:lnTo>
                  <a:pt x="13212" y="14406"/>
                </a:lnTo>
                <a:lnTo>
                  <a:pt x="13188" y="14454"/>
                </a:lnTo>
                <a:lnTo>
                  <a:pt x="13212" y="14503"/>
                </a:lnTo>
                <a:lnTo>
                  <a:pt x="13237" y="14527"/>
                </a:lnTo>
                <a:lnTo>
                  <a:pt x="13529" y="14600"/>
                </a:lnTo>
                <a:lnTo>
                  <a:pt x="13821" y="14625"/>
                </a:lnTo>
                <a:lnTo>
                  <a:pt x="14721" y="14625"/>
                </a:lnTo>
                <a:lnTo>
                  <a:pt x="15037" y="14600"/>
                </a:lnTo>
                <a:lnTo>
                  <a:pt x="15110" y="14868"/>
                </a:lnTo>
                <a:lnTo>
                  <a:pt x="15159" y="15136"/>
                </a:lnTo>
                <a:lnTo>
                  <a:pt x="14989" y="15087"/>
                </a:lnTo>
                <a:lnTo>
                  <a:pt x="14818" y="15087"/>
                </a:lnTo>
                <a:lnTo>
                  <a:pt x="14453" y="15063"/>
                </a:lnTo>
                <a:lnTo>
                  <a:pt x="14234" y="15063"/>
                </a:lnTo>
                <a:lnTo>
                  <a:pt x="13991" y="15087"/>
                </a:lnTo>
                <a:lnTo>
                  <a:pt x="13772" y="15111"/>
                </a:lnTo>
                <a:lnTo>
                  <a:pt x="13529" y="15184"/>
                </a:lnTo>
                <a:lnTo>
                  <a:pt x="13504" y="15209"/>
                </a:lnTo>
                <a:lnTo>
                  <a:pt x="13504" y="15233"/>
                </a:lnTo>
                <a:lnTo>
                  <a:pt x="13504" y="15282"/>
                </a:lnTo>
                <a:lnTo>
                  <a:pt x="13553" y="15282"/>
                </a:lnTo>
                <a:lnTo>
                  <a:pt x="14015" y="15306"/>
                </a:lnTo>
                <a:lnTo>
                  <a:pt x="14453" y="15330"/>
                </a:lnTo>
                <a:lnTo>
                  <a:pt x="14843" y="15355"/>
                </a:lnTo>
                <a:lnTo>
                  <a:pt x="15013" y="15355"/>
                </a:lnTo>
                <a:lnTo>
                  <a:pt x="15183" y="15330"/>
                </a:lnTo>
                <a:lnTo>
                  <a:pt x="15183" y="15330"/>
                </a:lnTo>
                <a:lnTo>
                  <a:pt x="15086" y="15355"/>
                </a:lnTo>
                <a:lnTo>
                  <a:pt x="14794" y="15452"/>
                </a:lnTo>
                <a:lnTo>
                  <a:pt x="14502" y="15549"/>
                </a:lnTo>
                <a:lnTo>
                  <a:pt x="13918" y="15671"/>
                </a:lnTo>
                <a:lnTo>
                  <a:pt x="13310" y="15768"/>
                </a:lnTo>
                <a:lnTo>
                  <a:pt x="12701" y="15841"/>
                </a:lnTo>
                <a:lnTo>
                  <a:pt x="12677" y="15720"/>
                </a:lnTo>
                <a:lnTo>
                  <a:pt x="12653" y="15525"/>
                </a:lnTo>
                <a:lnTo>
                  <a:pt x="12628" y="15428"/>
                </a:lnTo>
                <a:lnTo>
                  <a:pt x="12555" y="15330"/>
                </a:lnTo>
                <a:lnTo>
                  <a:pt x="12482" y="15257"/>
                </a:lnTo>
                <a:lnTo>
                  <a:pt x="12385" y="15233"/>
                </a:lnTo>
                <a:lnTo>
                  <a:pt x="12288" y="15257"/>
                </a:lnTo>
                <a:lnTo>
                  <a:pt x="12215" y="15330"/>
                </a:lnTo>
                <a:lnTo>
                  <a:pt x="12166" y="15428"/>
                </a:lnTo>
                <a:lnTo>
                  <a:pt x="12142" y="15525"/>
                </a:lnTo>
                <a:lnTo>
                  <a:pt x="12142" y="15720"/>
                </a:lnTo>
                <a:lnTo>
                  <a:pt x="12142" y="15890"/>
                </a:lnTo>
                <a:lnTo>
                  <a:pt x="11801" y="15939"/>
                </a:lnTo>
                <a:lnTo>
                  <a:pt x="11290" y="15987"/>
                </a:lnTo>
                <a:lnTo>
                  <a:pt x="10755" y="16036"/>
                </a:lnTo>
                <a:lnTo>
                  <a:pt x="9709" y="16085"/>
                </a:lnTo>
                <a:lnTo>
                  <a:pt x="7592" y="16085"/>
                </a:lnTo>
                <a:lnTo>
                  <a:pt x="6521" y="16060"/>
                </a:lnTo>
                <a:lnTo>
                  <a:pt x="5475" y="16012"/>
                </a:lnTo>
                <a:lnTo>
                  <a:pt x="4428" y="15939"/>
                </a:lnTo>
                <a:lnTo>
                  <a:pt x="3382" y="15841"/>
                </a:lnTo>
                <a:lnTo>
                  <a:pt x="3236" y="15817"/>
                </a:lnTo>
                <a:lnTo>
                  <a:pt x="3236" y="15768"/>
                </a:lnTo>
                <a:lnTo>
                  <a:pt x="3236" y="15671"/>
                </a:lnTo>
                <a:lnTo>
                  <a:pt x="3212" y="15622"/>
                </a:lnTo>
                <a:lnTo>
                  <a:pt x="3212" y="15574"/>
                </a:lnTo>
                <a:lnTo>
                  <a:pt x="3236" y="15403"/>
                </a:lnTo>
                <a:lnTo>
                  <a:pt x="3236" y="15306"/>
                </a:lnTo>
                <a:lnTo>
                  <a:pt x="3212" y="15209"/>
                </a:lnTo>
                <a:lnTo>
                  <a:pt x="3163" y="15136"/>
                </a:lnTo>
                <a:lnTo>
                  <a:pt x="3090" y="15087"/>
                </a:lnTo>
                <a:lnTo>
                  <a:pt x="3017" y="15087"/>
                </a:lnTo>
                <a:lnTo>
                  <a:pt x="2920" y="15111"/>
                </a:lnTo>
                <a:lnTo>
                  <a:pt x="2823" y="15209"/>
                </a:lnTo>
                <a:lnTo>
                  <a:pt x="2750" y="15330"/>
                </a:lnTo>
                <a:lnTo>
                  <a:pt x="2725" y="15452"/>
                </a:lnTo>
                <a:lnTo>
                  <a:pt x="2701" y="15598"/>
                </a:lnTo>
                <a:lnTo>
                  <a:pt x="2701" y="15695"/>
                </a:lnTo>
                <a:lnTo>
                  <a:pt x="2141" y="15525"/>
                </a:lnTo>
                <a:lnTo>
                  <a:pt x="1582" y="15355"/>
                </a:lnTo>
                <a:lnTo>
                  <a:pt x="1314" y="15282"/>
                </a:lnTo>
                <a:lnTo>
                  <a:pt x="1046" y="15257"/>
                </a:lnTo>
                <a:lnTo>
                  <a:pt x="754" y="15233"/>
                </a:lnTo>
                <a:lnTo>
                  <a:pt x="487" y="15257"/>
                </a:lnTo>
                <a:lnTo>
                  <a:pt x="462" y="15038"/>
                </a:lnTo>
                <a:lnTo>
                  <a:pt x="487" y="14844"/>
                </a:lnTo>
                <a:lnTo>
                  <a:pt x="511" y="14625"/>
                </a:lnTo>
                <a:lnTo>
                  <a:pt x="584" y="14430"/>
                </a:lnTo>
                <a:lnTo>
                  <a:pt x="657" y="14235"/>
                </a:lnTo>
                <a:lnTo>
                  <a:pt x="754" y="14041"/>
                </a:lnTo>
                <a:lnTo>
                  <a:pt x="852" y="13870"/>
                </a:lnTo>
                <a:lnTo>
                  <a:pt x="973" y="13676"/>
                </a:lnTo>
                <a:lnTo>
                  <a:pt x="1241" y="13359"/>
                </a:lnTo>
                <a:lnTo>
                  <a:pt x="1557" y="13043"/>
                </a:lnTo>
                <a:lnTo>
                  <a:pt x="1874" y="12775"/>
                </a:lnTo>
                <a:lnTo>
                  <a:pt x="2190" y="12532"/>
                </a:lnTo>
                <a:lnTo>
                  <a:pt x="2409" y="12386"/>
                </a:lnTo>
                <a:lnTo>
                  <a:pt x="2604" y="12289"/>
                </a:lnTo>
                <a:lnTo>
                  <a:pt x="3042" y="12070"/>
                </a:lnTo>
                <a:lnTo>
                  <a:pt x="3480" y="11924"/>
                </a:lnTo>
                <a:lnTo>
                  <a:pt x="3942" y="11778"/>
                </a:lnTo>
                <a:lnTo>
                  <a:pt x="4234" y="11680"/>
                </a:lnTo>
                <a:lnTo>
                  <a:pt x="4574" y="11607"/>
                </a:lnTo>
                <a:lnTo>
                  <a:pt x="5231" y="11437"/>
                </a:lnTo>
                <a:close/>
                <a:moveTo>
                  <a:pt x="8200" y="1"/>
                </a:moveTo>
                <a:lnTo>
                  <a:pt x="7811" y="50"/>
                </a:lnTo>
                <a:lnTo>
                  <a:pt x="7470" y="123"/>
                </a:lnTo>
                <a:lnTo>
                  <a:pt x="7154" y="244"/>
                </a:lnTo>
                <a:lnTo>
                  <a:pt x="6667" y="463"/>
                </a:lnTo>
                <a:lnTo>
                  <a:pt x="6424" y="609"/>
                </a:lnTo>
                <a:lnTo>
                  <a:pt x="6278" y="731"/>
                </a:lnTo>
                <a:lnTo>
                  <a:pt x="6205" y="804"/>
                </a:lnTo>
                <a:lnTo>
                  <a:pt x="6180" y="853"/>
                </a:lnTo>
                <a:lnTo>
                  <a:pt x="6205" y="926"/>
                </a:lnTo>
                <a:lnTo>
                  <a:pt x="6253" y="974"/>
                </a:lnTo>
                <a:lnTo>
                  <a:pt x="6302" y="999"/>
                </a:lnTo>
                <a:lnTo>
                  <a:pt x="6472" y="999"/>
                </a:lnTo>
                <a:lnTo>
                  <a:pt x="6594" y="950"/>
                </a:lnTo>
                <a:lnTo>
                  <a:pt x="6716" y="877"/>
                </a:lnTo>
                <a:lnTo>
                  <a:pt x="7178" y="682"/>
                </a:lnTo>
                <a:lnTo>
                  <a:pt x="7421" y="585"/>
                </a:lnTo>
                <a:lnTo>
                  <a:pt x="7665" y="488"/>
                </a:lnTo>
                <a:lnTo>
                  <a:pt x="8005" y="439"/>
                </a:lnTo>
                <a:lnTo>
                  <a:pt x="8346" y="415"/>
                </a:lnTo>
                <a:lnTo>
                  <a:pt x="8735" y="439"/>
                </a:lnTo>
                <a:lnTo>
                  <a:pt x="9125" y="488"/>
                </a:lnTo>
                <a:lnTo>
                  <a:pt x="9490" y="585"/>
                </a:lnTo>
                <a:lnTo>
                  <a:pt x="9855" y="707"/>
                </a:lnTo>
                <a:lnTo>
                  <a:pt x="10195" y="828"/>
                </a:lnTo>
                <a:lnTo>
                  <a:pt x="10487" y="974"/>
                </a:lnTo>
                <a:lnTo>
                  <a:pt x="10706" y="1096"/>
                </a:lnTo>
                <a:lnTo>
                  <a:pt x="10877" y="1242"/>
                </a:lnTo>
                <a:lnTo>
                  <a:pt x="11023" y="1412"/>
                </a:lnTo>
                <a:lnTo>
                  <a:pt x="11169" y="1583"/>
                </a:lnTo>
                <a:lnTo>
                  <a:pt x="11290" y="1801"/>
                </a:lnTo>
                <a:lnTo>
                  <a:pt x="11388" y="1996"/>
                </a:lnTo>
                <a:lnTo>
                  <a:pt x="11485" y="2215"/>
                </a:lnTo>
                <a:lnTo>
                  <a:pt x="11558" y="2458"/>
                </a:lnTo>
                <a:lnTo>
                  <a:pt x="11655" y="2921"/>
                </a:lnTo>
                <a:lnTo>
                  <a:pt x="11728" y="3407"/>
                </a:lnTo>
                <a:lnTo>
                  <a:pt x="11753" y="3894"/>
                </a:lnTo>
                <a:lnTo>
                  <a:pt x="11753" y="4356"/>
                </a:lnTo>
                <a:lnTo>
                  <a:pt x="11217" y="4356"/>
                </a:lnTo>
                <a:lnTo>
                  <a:pt x="10974" y="4332"/>
                </a:lnTo>
                <a:lnTo>
                  <a:pt x="10731" y="4259"/>
                </a:lnTo>
                <a:lnTo>
                  <a:pt x="10487" y="4210"/>
                </a:lnTo>
                <a:lnTo>
                  <a:pt x="10244" y="4113"/>
                </a:lnTo>
                <a:lnTo>
                  <a:pt x="9782" y="3918"/>
                </a:lnTo>
                <a:lnTo>
                  <a:pt x="9319" y="3675"/>
                </a:lnTo>
                <a:lnTo>
                  <a:pt x="8881" y="3432"/>
                </a:lnTo>
                <a:lnTo>
                  <a:pt x="8419" y="3164"/>
                </a:lnTo>
                <a:lnTo>
                  <a:pt x="7981" y="2921"/>
                </a:lnTo>
                <a:lnTo>
                  <a:pt x="7908" y="2896"/>
                </a:lnTo>
                <a:lnTo>
                  <a:pt x="7835" y="2896"/>
                </a:lnTo>
                <a:lnTo>
                  <a:pt x="7786" y="2921"/>
                </a:lnTo>
                <a:lnTo>
                  <a:pt x="7738" y="2945"/>
                </a:lnTo>
                <a:lnTo>
                  <a:pt x="7689" y="2994"/>
                </a:lnTo>
                <a:lnTo>
                  <a:pt x="7665" y="3042"/>
                </a:lnTo>
                <a:lnTo>
                  <a:pt x="7640" y="3115"/>
                </a:lnTo>
                <a:lnTo>
                  <a:pt x="7640" y="3164"/>
                </a:lnTo>
                <a:lnTo>
                  <a:pt x="7713" y="3529"/>
                </a:lnTo>
                <a:lnTo>
                  <a:pt x="7786" y="3894"/>
                </a:lnTo>
                <a:lnTo>
                  <a:pt x="7640" y="3797"/>
                </a:lnTo>
                <a:lnTo>
                  <a:pt x="7494" y="3699"/>
                </a:lnTo>
                <a:lnTo>
                  <a:pt x="7202" y="3432"/>
                </a:lnTo>
                <a:lnTo>
                  <a:pt x="6959" y="3140"/>
                </a:lnTo>
                <a:lnTo>
                  <a:pt x="6740" y="2799"/>
                </a:lnTo>
                <a:lnTo>
                  <a:pt x="6545" y="2458"/>
                </a:lnTo>
                <a:lnTo>
                  <a:pt x="6424" y="2118"/>
                </a:lnTo>
                <a:lnTo>
                  <a:pt x="6399" y="1947"/>
                </a:lnTo>
                <a:lnTo>
                  <a:pt x="6375" y="1777"/>
                </a:lnTo>
                <a:lnTo>
                  <a:pt x="6375" y="1607"/>
                </a:lnTo>
                <a:lnTo>
                  <a:pt x="6399" y="1461"/>
                </a:lnTo>
                <a:lnTo>
                  <a:pt x="6399" y="1388"/>
                </a:lnTo>
                <a:lnTo>
                  <a:pt x="6399" y="1339"/>
                </a:lnTo>
                <a:lnTo>
                  <a:pt x="6351" y="1291"/>
                </a:lnTo>
                <a:lnTo>
                  <a:pt x="6302" y="1266"/>
                </a:lnTo>
                <a:lnTo>
                  <a:pt x="6205" y="1266"/>
                </a:lnTo>
                <a:lnTo>
                  <a:pt x="6156" y="1291"/>
                </a:lnTo>
                <a:lnTo>
                  <a:pt x="6107" y="1339"/>
                </a:lnTo>
                <a:lnTo>
                  <a:pt x="6034" y="1485"/>
                </a:lnTo>
                <a:lnTo>
                  <a:pt x="6010" y="1655"/>
                </a:lnTo>
                <a:lnTo>
                  <a:pt x="5815" y="1680"/>
                </a:lnTo>
                <a:lnTo>
                  <a:pt x="5645" y="1728"/>
                </a:lnTo>
                <a:lnTo>
                  <a:pt x="5475" y="1826"/>
                </a:lnTo>
                <a:lnTo>
                  <a:pt x="5304" y="1923"/>
                </a:lnTo>
                <a:lnTo>
                  <a:pt x="5085" y="2069"/>
                </a:lnTo>
                <a:lnTo>
                  <a:pt x="4891" y="2215"/>
                </a:lnTo>
                <a:lnTo>
                  <a:pt x="4720" y="2337"/>
                </a:lnTo>
                <a:lnTo>
                  <a:pt x="4647" y="2410"/>
                </a:lnTo>
                <a:lnTo>
                  <a:pt x="4599" y="2507"/>
                </a:lnTo>
                <a:lnTo>
                  <a:pt x="4574" y="2531"/>
                </a:lnTo>
                <a:lnTo>
                  <a:pt x="4599" y="2556"/>
                </a:lnTo>
                <a:lnTo>
                  <a:pt x="4623" y="2580"/>
                </a:lnTo>
                <a:lnTo>
                  <a:pt x="4647" y="2604"/>
                </a:lnTo>
                <a:lnTo>
                  <a:pt x="4745" y="2580"/>
                </a:lnTo>
                <a:lnTo>
                  <a:pt x="4818" y="2556"/>
                </a:lnTo>
                <a:lnTo>
                  <a:pt x="4988" y="2458"/>
                </a:lnTo>
                <a:lnTo>
                  <a:pt x="5280" y="2239"/>
                </a:lnTo>
                <a:lnTo>
                  <a:pt x="5621" y="1996"/>
                </a:lnTo>
                <a:lnTo>
                  <a:pt x="5986" y="1801"/>
                </a:lnTo>
                <a:lnTo>
                  <a:pt x="5986" y="1996"/>
                </a:lnTo>
                <a:lnTo>
                  <a:pt x="6034" y="2166"/>
                </a:lnTo>
                <a:lnTo>
                  <a:pt x="6083" y="2337"/>
                </a:lnTo>
                <a:lnTo>
                  <a:pt x="6156" y="2531"/>
                </a:lnTo>
                <a:lnTo>
                  <a:pt x="6302" y="2872"/>
                </a:lnTo>
                <a:lnTo>
                  <a:pt x="6472" y="3164"/>
                </a:lnTo>
                <a:lnTo>
                  <a:pt x="6618" y="3359"/>
                </a:lnTo>
                <a:lnTo>
                  <a:pt x="6764" y="3578"/>
                </a:lnTo>
                <a:lnTo>
                  <a:pt x="6959" y="3772"/>
                </a:lnTo>
                <a:lnTo>
                  <a:pt x="7129" y="3967"/>
                </a:lnTo>
                <a:lnTo>
                  <a:pt x="7348" y="4137"/>
                </a:lnTo>
                <a:lnTo>
                  <a:pt x="7567" y="4283"/>
                </a:lnTo>
                <a:lnTo>
                  <a:pt x="7811" y="4381"/>
                </a:lnTo>
                <a:lnTo>
                  <a:pt x="8054" y="4454"/>
                </a:lnTo>
                <a:lnTo>
                  <a:pt x="8151" y="4454"/>
                </a:lnTo>
                <a:lnTo>
                  <a:pt x="8249" y="4381"/>
                </a:lnTo>
                <a:lnTo>
                  <a:pt x="8297" y="4356"/>
                </a:lnTo>
                <a:lnTo>
                  <a:pt x="8322" y="4308"/>
                </a:lnTo>
                <a:lnTo>
                  <a:pt x="8322" y="4235"/>
                </a:lnTo>
                <a:lnTo>
                  <a:pt x="8322" y="4186"/>
                </a:lnTo>
                <a:lnTo>
                  <a:pt x="8151" y="3505"/>
                </a:lnTo>
                <a:lnTo>
                  <a:pt x="8151" y="3505"/>
                </a:lnTo>
                <a:lnTo>
                  <a:pt x="8881" y="3918"/>
                </a:lnTo>
                <a:lnTo>
                  <a:pt x="9587" y="4283"/>
                </a:lnTo>
                <a:lnTo>
                  <a:pt x="9952" y="4429"/>
                </a:lnTo>
                <a:lnTo>
                  <a:pt x="10317" y="4575"/>
                </a:lnTo>
                <a:lnTo>
                  <a:pt x="10682" y="4697"/>
                </a:lnTo>
                <a:lnTo>
                  <a:pt x="11071" y="4746"/>
                </a:lnTo>
                <a:lnTo>
                  <a:pt x="11169" y="4940"/>
                </a:lnTo>
                <a:lnTo>
                  <a:pt x="11242" y="5111"/>
                </a:lnTo>
                <a:lnTo>
                  <a:pt x="11266" y="5281"/>
                </a:lnTo>
                <a:lnTo>
                  <a:pt x="11266" y="5451"/>
                </a:lnTo>
                <a:lnTo>
                  <a:pt x="11242" y="5792"/>
                </a:lnTo>
                <a:lnTo>
                  <a:pt x="11266" y="5865"/>
                </a:lnTo>
                <a:lnTo>
                  <a:pt x="11315" y="5938"/>
                </a:lnTo>
                <a:lnTo>
                  <a:pt x="11363" y="5987"/>
                </a:lnTo>
                <a:lnTo>
                  <a:pt x="11509" y="5987"/>
                </a:lnTo>
                <a:lnTo>
                  <a:pt x="11582" y="5962"/>
                </a:lnTo>
                <a:lnTo>
                  <a:pt x="11631" y="5914"/>
                </a:lnTo>
                <a:lnTo>
                  <a:pt x="11655" y="5841"/>
                </a:lnTo>
                <a:lnTo>
                  <a:pt x="11704" y="5622"/>
                </a:lnTo>
                <a:lnTo>
                  <a:pt x="11704" y="5354"/>
                </a:lnTo>
                <a:lnTo>
                  <a:pt x="11680" y="5135"/>
                </a:lnTo>
                <a:lnTo>
                  <a:pt x="11607" y="4892"/>
                </a:lnTo>
                <a:lnTo>
                  <a:pt x="11558" y="4794"/>
                </a:lnTo>
                <a:lnTo>
                  <a:pt x="11680" y="4770"/>
                </a:lnTo>
                <a:lnTo>
                  <a:pt x="11801" y="4940"/>
                </a:lnTo>
                <a:lnTo>
                  <a:pt x="11923" y="5111"/>
                </a:lnTo>
                <a:lnTo>
                  <a:pt x="11996" y="5305"/>
                </a:lnTo>
                <a:lnTo>
                  <a:pt x="12044" y="5500"/>
                </a:lnTo>
                <a:lnTo>
                  <a:pt x="12069" y="5695"/>
                </a:lnTo>
                <a:lnTo>
                  <a:pt x="12093" y="5889"/>
                </a:lnTo>
                <a:lnTo>
                  <a:pt x="12069" y="6108"/>
                </a:lnTo>
                <a:lnTo>
                  <a:pt x="12044" y="6303"/>
                </a:lnTo>
                <a:lnTo>
                  <a:pt x="11996" y="6522"/>
                </a:lnTo>
                <a:lnTo>
                  <a:pt x="11899" y="6692"/>
                </a:lnTo>
                <a:lnTo>
                  <a:pt x="11801" y="6887"/>
                </a:lnTo>
                <a:lnTo>
                  <a:pt x="11655" y="7033"/>
                </a:lnTo>
                <a:lnTo>
                  <a:pt x="11631" y="7082"/>
                </a:lnTo>
                <a:lnTo>
                  <a:pt x="11631" y="6936"/>
                </a:lnTo>
                <a:lnTo>
                  <a:pt x="11631" y="6814"/>
                </a:lnTo>
                <a:lnTo>
                  <a:pt x="11582" y="6717"/>
                </a:lnTo>
                <a:lnTo>
                  <a:pt x="11509" y="6619"/>
                </a:lnTo>
                <a:lnTo>
                  <a:pt x="11436" y="6571"/>
                </a:lnTo>
                <a:lnTo>
                  <a:pt x="11290" y="6571"/>
                </a:lnTo>
                <a:lnTo>
                  <a:pt x="11242" y="6619"/>
                </a:lnTo>
                <a:lnTo>
                  <a:pt x="11193" y="6668"/>
                </a:lnTo>
                <a:lnTo>
                  <a:pt x="11169" y="6717"/>
                </a:lnTo>
                <a:lnTo>
                  <a:pt x="11169" y="6790"/>
                </a:lnTo>
                <a:lnTo>
                  <a:pt x="11193" y="6863"/>
                </a:lnTo>
                <a:lnTo>
                  <a:pt x="11169" y="6838"/>
                </a:lnTo>
                <a:lnTo>
                  <a:pt x="11144" y="6863"/>
                </a:lnTo>
                <a:lnTo>
                  <a:pt x="11144" y="6984"/>
                </a:lnTo>
                <a:lnTo>
                  <a:pt x="11071" y="7228"/>
                </a:lnTo>
                <a:lnTo>
                  <a:pt x="10974" y="7447"/>
                </a:lnTo>
                <a:lnTo>
                  <a:pt x="10755" y="7933"/>
                </a:lnTo>
                <a:lnTo>
                  <a:pt x="10487" y="8396"/>
                </a:lnTo>
                <a:lnTo>
                  <a:pt x="10317" y="8663"/>
                </a:lnTo>
                <a:lnTo>
                  <a:pt x="10098" y="8907"/>
                </a:lnTo>
                <a:lnTo>
                  <a:pt x="9879" y="9126"/>
                </a:lnTo>
                <a:lnTo>
                  <a:pt x="9611" y="9320"/>
                </a:lnTo>
                <a:lnTo>
                  <a:pt x="9344" y="9491"/>
                </a:lnTo>
                <a:lnTo>
                  <a:pt x="9052" y="9637"/>
                </a:lnTo>
                <a:lnTo>
                  <a:pt x="8735" y="9734"/>
                </a:lnTo>
                <a:lnTo>
                  <a:pt x="8419" y="9782"/>
                </a:lnTo>
                <a:lnTo>
                  <a:pt x="8078" y="9807"/>
                </a:lnTo>
                <a:lnTo>
                  <a:pt x="7738" y="9782"/>
                </a:lnTo>
                <a:lnTo>
                  <a:pt x="7397" y="9709"/>
                </a:lnTo>
                <a:lnTo>
                  <a:pt x="7056" y="9612"/>
                </a:lnTo>
                <a:lnTo>
                  <a:pt x="6716" y="9466"/>
                </a:lnTo>
                <a:lnTo>
                  <a:pt x="6424" y="9296"/>
                </a:lnTo>
                <a:lnTo>
                  <a:pt x="6107" y="9126"/>
                </a:lnTo>
                <a:lnTo>
                  <a:pt x="5840" y="8907"/>
                </a:lnTo>
                <a:lnTo>
                  <a:pt x="5596" y="8712"/>
                </a:lnTo>
                <a:lnTo>
                  <a:pt x="5377" y="8469"/>
                </a:lnTo>
                <a:lnTo>
                  <a:pt x="5158" y="8225"/>
                </a:lnTo>
                <a:lnTo>
                  <a:pt x="4988" y="7958"/>
                </a:lnTo>
                <a:lnTo>
                  <a:pt x="4891" y="7787"/>
                </a:lnTo>
                <a:lnTo>
                  <a:pt x="4818" y="7641"/>
                </a:lnTo>
                <a:lnTo>
                  <a:pt x="4696" y="7301"/>
                </a:lnTo>
                <a:lnTo>
                  <a:pt x="4599" y="6960"/>
                </a:lnTo>
                <a:lnTo>
                  <a:pt x="4477" y="6644"/>
                </a:lnTo>
                <a:lnTo>
                  <a:pt x="4428" y="6571"/>
                </a:lnTo>
                <a:lnTo>
                  <a:pt x="4355" y="6546"/>
                </a:lnTo>
                <a:lnTo>
                  <a:pt x="4282" y="6571"/>
                </a:lnTo>
                <a:lnTo>
                  <a:pt x="4258" y="6595"/>
                </a:lnTo>
                <a:lnTo>
                  <a:pt x="4234" y="6644"/>
                </a:lnTo>
                <a:lnTo>
                  <a:pt x="4209" y="6936"/>
                </a:lnTo>
                <a:lnTo>
                  <a:pt x="4234" y="7228"/>
                </a:lnTo>
                <a:lnTo>
                  <a:pt x="4088" y="7130"/>
                </a:lnTo>
                <a:lnTo>
                  <a:pt x="3966" y="7033"/>
                </a:lnTo>
                <a:lnTo>
                  <a:pt x="3845" y="6911"/>
                </a:lnTo>
                <a:lnTo>
                  <a:pt x="3772" y="6790"/>
                </a:lnTo>
                <a:lnTo>
                  <a:pt x="3699" y="6644"/>
                </a:lnTo>
                <a:lnTo>
                  <a:pt x="3650" y="6473"/>
                </a:lnTo>
                <a:lnTo>
                  <a:pt x="3577" y="6133"/>
                </a:lnTo>
                <a:lnTo>
                  <a:pt x="3553" y="5816"/>
                </a:lnTo>
                <a:lnTo>
                  <a:pt x="3577" y="5670"/>
                </a:lnTo>
                <a:lnTo>
                  <a:pt x="3601" y="5524"/>
                </a:lnTo>
                <a:lnTo>
                  <a:pt x="3650" y="5378"/>
                </a:lnTo>
                <a:lnTo>
                  <a:pt x="3699" y="5232"/>
                </a:lnTo>
                <a:lnTo>
                  <a:pt x="3772" y="5111"/>
                </a:lnTo>
                <a:lnTo>
                  <a:pt x="3893" y="5013"/>
                </a:lnTo>
                <a:lnTo>
                  <a:pt x="3942" y="5013"/>
                </a:lnTo>
                <a:lnTo>
                  <a:pt x="3918" y="5208"/>
                </a:lnTo>
                <a:lnTo>
                  <a:pt x="3942" y="5403"/>
                </a:lnTo>
                <a:lnTo>
                  <a:pt x="3966" y="5476"/>
                </a:lnTo>
                <a:lnTo>
                  <a:pt x="4015" y="5549"/>
                </a:lnTo>
                <a:lnTo>
                  <a:pt x="4063" y="5622"/>
                </a:lnTo>
                <a:lnTo>
                  <a:pt x="4136" y="5670"/>
                </a:lnTo>
                <a:lnTo>
                  <a:pt x="4209" y="5695"/>
                </a:lnTo>
                <a:lnTo>
                  <a:pt x="4258" y="5670"/>
                </a:lnTo>
                <a:lnTo>
                  <a:pt x="4307" y="5646"/>
                </a:lnTo>
                <a:lnTo>
                  <a:pt x="4355" y="5597"/>
                </a:lnTo>
                <a:lnTo>
                  <a:pt x="4355" y="5476"/>
                </a:lnTo>
                <a:lnTo>
                  <a:pt x="4355" y="5403"/>
                </a:lnTo>
                <a:lnTo>
                  <a:pt x="4307" y="5208"/>
                </a:lnTo>
                <a:lnTo>
                  <a:pt x="4331" y="5086"/>
                </a:lnTo>
                <a:lnTo>
                  <a:pt x="4355" y="4965"/>
                </a:lnTo>
                <a:lnTo>
                  <a:pt x="4453" y="4746"/>
                </a:lnTo>
                <a:lnTo>
                  <a:pt x="4550" y="4575"/>
                </a:lnTo>
                <a:lnTo>
                  <a:pt x="4647" y="4405"/>
                </a:lnTo>
                <a:lnTo>
                  <a:pt x="5085" y="4016"/>
                </a:lnTo>
                <a:lnTo>
                  <a:pt x="5377" y="3748"/>
                </a:lnTo>
                <a:lnTo>
                  <a:pt x="5669" y="3432"/>
                </a:lnTo>
                <a:lnTo>
                  <a:pt x="5791" y="3237"/>
                </a:lnTo>
                <a:lnTo>
                  <a:pt x="5888" y="3067"/>
                </a:lnTo>
                <a:lnTo>
                  <a:pt x="5961" y="2872"/>
                </a:lnTo>
                <a:lnTo>
                  <a:pt x="6010" y="2677"/>
                </a:lnTo>
                <a:lnTo>
                  <a:pt x="5986" y="2629"/>
                </a:lnTo>
                <a:lnTo>
                  <a:pt x="5937" y="2604"/>
                </a:lnTo>
                <a:lnTo>
                  <a:pt x="5888" y="2604"/>
                </a:lnTo>
                <a:lnTo>
                  <a:pt x="5864" y="2629"/>
                </a:lnTo>
                <a:lnTo>
                  <a:pt x="5718" y="2750"/>
                </a:lnTo>
                <a:lnTo>
                  <a:pt x="5596" y="2921"/>
                </a:lnTo>
                <a:lnTo>
                  <a:pt x="5377" y="3237"/>
                </a:lnTo>
                <a:lnTo>
                  <a:pt x="5110" y="3505"/>
                </a:lnTo>
                <a:lnTo>
                  <a:pt x="4818" y="3772"/>
                </a:lnTo>
                <a:lnTo>
                  <a:pt x="4647" y="3894"/>
                </a:lnTo>
                <a:lnTo>
                  <a:pt x="4453" y="4040"/>
                </a:lnTo>
                <a:lnTo>
                  <a:pt x="4063" y="4332"/>
                </a:lnTo>
                <a:lnTo>
                  <a:pt x="4112" y="3894"/>
                </a:lnTo>
                <a:lnTo>
                  <a:pt x="4209" y="3456"/>
                </a:lnTo>
                <a:lnTo>
                  <a:pt x="4331" y="3042"/>
                </a:lnTo>
                <a:lnTo>
                  <a:pt x="4477" y="2629"/>
                </a:lnTo>
                <a:lnTo>
                  <a:pt x="4599" y="2337"/>
                </a:lnTo>
                <a:lnTo>
                  <a:pt x="4769" y="2045"/>
                </a:lnTo>
                <a:lnTo>
                  <a:pt x="4939" y="1777"/>
                </a:lnTo>
                <a:lnTo>
                  <a:pt x="5158" y="1558"/>
                </a:lnTo>
                <a:lnTo>
                  <a:pt x="5256" y="1485"/>
                </a:lnTo>
                <a:lnTo>
                  <a:pt x="5377" y="1412"/>
                </a:lnTo>
                <a:lnTo>
                  <a:pt x="5596" y="1364"/>
                </a:lnTo>
                <a:lnTo>
                  <a:pt x="5815" y="1315"/>
                </a:lnTo>
                <a:lnTo>
                  <a:pt x="5913" y="1291"/>
                </a:lnTo>
                <a:lnTo>
                  <a:pt x="6034" y="1242"/>
                </a:lnTo>
                <a:lnTo>
                  <a:pt x="6034" y="1218"/>
                </a:lnTo>
                <a:lnTo>
                  <a:pt x="6034" y="1193"/>
                </a:lnTo>
                <a:lnTo>
                  <a:pt x="5961" y="1096"/>
                </a:lnTo>
                <a:lnTo>
                  <a:pt x="5888" y="1023"/>
                </a:lnTo>
                <a:lnTo>
                  <a:pt x="5767" y="974"/>
                </a:lnTo>
                <a:lnTo>
                  <a:pt x="5523" y="974"/>
                </a:lnTo>
                <a:lnTo>
                  <a:pt x="5402" y="999"/>
                </a:lnTo>
                <a:lnTo>
                  <a:pt x="5183" y="1072"/>
                </a:lnTo>
                <a:lnTo>
                  <a:pt x="5037" y="1145"/>
                </a:lnTo>
                <a:lnTo>
                  <a:pt x="4915" y="1242"/>
                </a:lnTo>
                <a:lnTo>
                  <a:pt x="4793" y="1364"/>
                </a:lnTo>
                <a:lnTo>
                  <a:pt x="4672" y="1485"/>
                </a:lnTo>
                <a:lnTo>
                  <a:pt x="4477" y="1728"/>
                </a:lnTo>
                <a:lnTo>
                  <a:pt x="4307" y="2020"/>
                </a:lnTo>
                <a:lnTo>
                  <a:pt x="4161" y="2312"/>
                </a:lnTo>
                <a:lnTo>
                  <a:pt x="4015" y="2653"/>
                </a:lnTo>
                <a:lnTo>
                  <a:pt x="3893" y="3018"/>
                </a:lnTo>
                <a:lnTo>
                  <a:pt x="3772" y="3359"/>
                </a:lnTo>
                <a:lnTo>
                  <a:pt x="3699" y="3724"/>
                </a:lnTo>
                <a:lnTo>
                  <a:pt x="3650" y="4113"/>
                </a:lnTo>
                <a:lnTo>
                  <a:pt x="3650" y="4454"/>
                </a:lnTo>
                <a:lnTo>
                  <a:pt x="3674" y="4819"/>
                </a:lnTo>
                <a:lnTo>
                  <a:pt x="3553" y="4892"/>
                </a:lnTo>
                <a:lnTo>
                  <a:pt x="3455" y="5038"/>
                </a:lnTo>
                <a:lnTo>
                  <a:pt x="3382" y="5184"/>
                </a:lnTo>
                <a:lnTo>
                  <a:pt x="3334" y="5378"/>
                </a:lnTo>
                <a:lnTo>
                  <a:pt x="3236" y="5719"/>
                </a:lnTo>
                <a:lnTo>
                  <a:pt x="3212" y="5962"/>
                </a:lnTo>
                <a:lnTo>
                  <a:pt x="3236" y="6230"/>
                </a:lnTo>
                <a:lnTo>
                  <a:pt x="3285" y="6522"/>
                </a:lnTo>
                <a:lnTo>
                  <a:pt x="3358" y="6814"/>
                </a:lnTo>
                <a:lnTo>
                  <a:pt x="3480" y="7082"/>
                </a:lnTo>
                <a:lnTo>
                  <a:pt x="3626" y="7325"/>
                </a:lnTo>
                <a:lnTo>
                  <a:pt x="3723" y="7422"/>
                </a:lnTo>
                <a:lnTo>
                  <a:pt x="3845" y="7520"/>
                </a:lnTo>
                <a:lnTo>
                  <a:pt x="3942" y="7593"/>
                </a:lnTo>
                <a:lnTo>
                  <a:pt x="4063" y="7641"/>
                </a:lnTo>
                <a:lnTo>
                  <a:pt x="4209" y="7690"/>
                </a:lnTo>
                <a:lnTo>
                  <a:pt x="4355" y="7690"/>
                </a:lnTo>
                <a:lnTo>
                  <a:pt x="4477" y="7933"/>
                </a:lnTo>
                <a:lnTo>
                  <a:pt x="4599" y="8177"/>
                </a:lnTo>
                <a:lnTo>
                  <a:pt x="4745" y="8396"/>
                </a:lnTo>
                <a:lnTo>
                  <a:pt x="4915" y="8615"/>
                </a:lnTo>
                <a:lnTo>
                  <a:pt x="5085" y="8809"/>
                </a:lnTo>
                <a:lnTo>
                  <a:pt x="5256" y="8980"/>
                </a:lnTo>
                <a:lnTo>
                  <a:pt x="5645" y="9320"/>
                </a:lnTo>
                <a:lnTo>
                  <a:pt x="6010" y="9588"/>
                </a:lnTo>
                <a:lnTo>
                  <a:pt x="6424" y="9831"/>
                </a:lnTo>
                <a:lnTo>
                  <a:pt x="6351" y="9855"/>
                </a:lnTo>
                <a:lnTo>
                  <a:pt x="6278" y="9928"/>
                </a:lnTo>
                <a:lnTo>
                  <a:pt x="6253" y="10001"/>
                </a:lnTo>
                <a:lnTo>
                  <a:pt x="6205" y="10074"/>
                </a:lnTo>
                <a:lnTo>
                  <a:pt x="6180" y="10269"/>
                </a:lnTo>
                <a:lnTo>
                  <a:pt x="6156" y="10464"/>
                </a:lnTo>
                <a:lnTo>
                  <a:pt x="6156" y="10610"/>
                </a:lnTo>
                <a:lnTo>
                  <a:pt x="6180" y="10804"/>
                </a:lnTo>
                <a:lnTo>
                  <a:pt x="6010" y="10829"/>
                </a:lnTo>
                <a:lnTo>
                  <a:pt x="5864" y="10853"/>
                </a:lnTo>
                <a:lnTo>
                  <a:pt x="5596" y="10902"/>
                </a:lnTo>
                <a:lnTo>
                  <a:pt x="5231" y="10975"/>
                </a:lnTo>
                <a:lnTo>
                  <a:pt x="4866" y="11072"/>
                </a:lnTo>
                <a:lnTo>
                  <a:pt x="4161" y="11242"/>
                </a:lnTo>
                <a:lnTo>
                  <a:pt x="3480" y="11437"/>
                </a:lnTo>
                <a:lnTo>
                  <a:pt x="2993" y="11632"/>
                </a:lnTo>
                <a:lnTo>
                  <a:pt x="2531" y="11826"/>
                </a:lnTo>
                <a:lnTo>
                  <a:pt x="2068" y="12070"/>
                </a:lnTo>
                <a:lnTo>
                  <a:pt x="1655" y="12362"/>
                </a:lnTo>
                <a:lnTo>
                  <a:pt x="1314" y="12654"/>
                </a:lnTo>
                <a:lnTo>
                  <a:pt x="973" y="12970"/>
                </a:lnTo>
                <a:lnTo>
                  <a:pt x="681" y="13335"/>
                </a:lnTo>
                <a:lnTo>
                  <a:pt x="414" y="13700"/>
                </a:lnTo>
                <a:lnTo>
                  <a:pt x="316" y="13919"/>
                </a:lnTo>
                <a:lnTo>
                  <a:pt x="219" y="14114"/>
                </a:lnTo>
                <a:lnTo>
                  <a:pt x="122" y="14333"/>
                </a:lnTo>
                <a:lnTo>
                  <a:pt x="73" y="14552"/>
                </a:lnTo>
                <a:lnTo>
                  <a:pt x="24" y="14771"/>
                </a:lnTo>
                <a:lnTo>
                  <a:pt x="0" y="14990"/>
                </a:lnTo>
                <a:lnTo>
                  <a:pt x="24" y="15209"/>
                </a:lnTo>
                <a:lnTo>
                  <a:pt x="49" y="15428"/>
                </a:lnTo>
                <a:lnTo>
                  <a:pt x="73" y="15525"/>
                </a:lnTo>
                <a:lnTo>
                  <a:pt x="122" y="15574"/>
                </a:lnTo>
                <a:lnTo>
                  <a:pt x="170" y="15598"/>
                </a:lnTo>
                <a:lnTo>
                  <a:pt x="243" y="15598"/>
                </a:lnTo>
                <a:lnTo>
                  <a:pt x="316" y="15671"/>
                </a:lnTo>
                <a:lnTo>
                  <a:pt x="414" y="15695"/>
                </a:lnTo>
                <a:lnTo>
                  <a:pt x="803" y="15720"/>
                </a:lnTo>
                <a:lnTo>
                  <a:pt x="1217" y="15793"/>
                </a:lnTo>
                <a:lnTo>
                  <a:pt x="1606" y="15890"/>
                </a:lnTo>
                <a:lnTo>
                  <a:pt x="1995" y="15987"/>
                </a:lnTo>
                <a:lnTo>
                  <a:pt x="2774" y="16231"/>
                </a:lnTo>
                <a:lnTo>
                  <a:pt x="3163" y="16328"/>
                </a:lnTo>
                <a:lnTo>
                  <a:pt x="3553" y="16401"/>
                </a:lnTo>
                <a:lnTo>
                  <a:pt x="4599" y="16498"/>
                </a:lnTo>
                <a:lnTo>
                  <a:pt x="5669" y="16547"/>
                </a:lnTo>
                <a:lnTo>
                  <a:pt x="6716" y="16596"/>
                </a:lnTo>
                <a:lnTo>
                  <a:pt x="7762" y="16620"/>
                </a:lnTo>
                <a:lnTo>
                  <a:pt x="9879" y="16620"/>
                </a:lnTo>
                <a:lnTo>
                  <a:pt x="10950" y="16547"/>
                </a:lnTo>
                <a:lnTo>
                  <a:pt x="11996" y="16450"/>
                </a:lnTo>
                <a:lnTo>
                  <a:pt x="12823" y="16352"/>
                </a:lnTo>
                <a:lnTo>
                  <a:pt x="13626" y="16255"/>
                </a:lnTo>
                <a:lnTo>
                  <a:pt x="14040" y="16206"/>
                </a:lnTo>
                <a:lnTo>
                  <a:pt x="14453" y="16109"/>
                </a:lnTo>
                <a:lnTo>
                  <a:pt x="14843" y="16012"/>
                </a:lnTo>
                <a:lnTo>
                  <a:pt x="15232" y="15890"/>
                </a:lnTo>
                <a:lnTo>
                  <a:pt x="15305" y="15841"/>
                </a:lnTo>
                <a:lnTo>
                  <a:pt x="15378" y="15768"/>
                </a:lnTo>
                <a:lnTo>
                  <a:pt x="15402" y="15695"/>
                </a:lnTo>
                <a:lnTo>
                  <a:pt x="15427" y="15622"/>
                </a:lnTo>
                <a:lnTo>
                  <a:pt x="15524" y="15622"/>
                </a:lnTo>
                <a:lnTo>
                  <a:pt x="15621" y="15574"/>
                </a:lnTo>
                <a:lnTo>
                  <a:pt x="15670" y="15549"/>
                </a:lnTo>
                <a:lnTo>
                  <a:pt x="15694" y="15501"/>
                </a:lnTo>
                <a:lnTo>
                  <a:pt x="15694" y="15452"/>
                </a:lnTo>
                <a:lnTo>
                  <a:pt x="15694" y="15379"/>
                </a:lnTo>
                <a:lnTo>
                  <a:pt x="15646" y="14965"/>
                </a:lnTo>
                <a:lnTo>
                  <a:pt x="15548" y="14576"/>
                </a:lnTo>
                <a:lnTo>
                  <a:pt x="15427" y="14187"/>
                </a:lnTo>
                <a:lnTo>
                  <a:pt x="15256" y="13822"/>
                </a:lnTo>
                <a:lnTo>
                  <a:pt x="15281" y="13822"/>
                </a:lnTo>
                <a:lnTo>
                  <a:pt x="15329" y="13797"/>
                </a:lnTo>
                <a:lnTo>
                  <a:pt x="15354" y="13724"/>
                </a:lnTo>
                <a:lnTo>
                  <a:pt x="15354" y="13676"/>
                </a:lnTo>
                <a:lnTo>
                  <a:pt x="15305" y="13627"/>
                </a:lnTo>
                <a:lnTo>
                  <a:pt x="15110" y="13554"/>
                </a:lnTo>
                <a:lnTo>
                  <a:pt x="14989" y="13359"/>
                </a:lnTo>
                <a:lnTo>
                  <a:pt x="14843" y="13140"/>
                </a:lnTo>
                <a:lnTo>
                  <a:pt x="14502" y="12751"/>
                </a:lnTo>
                <a:lnTo>
                  <a:pt x="14113" y="12386"/>
                </a:lnTo>
                <a:lnTo>
                  <a:pt x="13699" y="12070"/>
                </a:lnTo>
                <a:lnTo>
                  <a:pt x="13456" y="11924"/>
                </a:lnTo>
                <a:lnTo>
                  <a:pt x="13237" y="11778"/>
                </a:lnTo>
                <a:lnTo>
                  <a:pt x="12726" y="11559"/>
                </a:lnTo>
                <a:lnTo>
                  <a:pt x="12215" y="11388"/>
                </a:lnTo>
                <a:lnTo>
                  <a:pt x="11680" y="11242"/>
                </a:lnTo>
                <a:lnTo>
                  <a:pt x="11071" y="11121"/>
                </a:lnTo>
                <a:lnTo>
                  <a:pt x="10463" y="11023"/>
                </a:lnTo>
                <a:lnTo>
                  <a:pt x="10341" y="10999"/>
                </a:lnTo>
                <a:lnTo>
                  <a:pt x="10244" y="10975"/>
                </a:lnTo>
                <a:lnTo>
                  <a:pt x="9879" y="10902"/>
                </a:lnTo>
                <a:lnTo>
                  <a:pt x="9684" y="10877"/>
                </a:lnTo>
                <a:lnTo>
                  <a:pt x="9490" y="10877"/>
                </a:lnTo>
                <a:lnTo>
                  <a:pt x="9490" y="10780"/>
                </a:lnTo>
                <a:lnTo>
                  <a:pt x="9490" y="10658"/>
                </a:lnTo>
                <a:lnTo>
                  <a:pt x="9490" y="10415"/>
                </a:lnTo>
                <a:lnTo>
                  <a:pt x="9490" y="10172"/>
                </a:lnTo>
                <a:lnTo>
                  <a:pt x="9465" y="10050"/>
                </a:lnTo>
                <a:lnTo>
                  <a:pt x="9441" y="9977"/>
                </a:lnTo>
                <a:lnTo>
                  <a:pt x="9660" y="9831"/>
                </a:lnTo>
                <a:lnTo>
                  <a:pt x="9879" y="9709"/>
                </a:lnTo>
                <a:lnTo>
                  <a:pt x="10098" y="9539"/>
                </a:lnTo>
                <a:lnTo>
                  <a:pt x="10293" y="9369"/>
                </a:lnTo>
                <a:lnTo>
                  <a:pt x="10463" y="9174"/>
                </a:lnTo>
                <a:lnTo>
                  <a:pt x="10633" y="8980"/>
                </a:lnTo>
                <a:lnTo>
                  <a:pt x="10804" y="8761"/>
                </a:lnTo>
                <a:lnTo>
                  <a:pt x="10950" y="8542"/>
                </a:lnTo>
                <a:lnTo>
                  <a:pt x="11193" y="8128"/>
                </a:lnTo>
                <a:lnTo>
                  <a:pt x="11363" y="7812"/>
                </a:lnTo>
                <a:lnTo>
                  <a:pt x="11509" y="7495"/>
                </a:lnTo>
                <a:lnTo>
                  <a:pt x="11582" y="7495"/>
                </a:lnTo>
                <a:lnTo>
                  <a:pt x="11655" y="7471"/>
                </a:lnTo>
                <a:lnTo>
                  <a:pt x="11801" y="7398"/>
                </a:lnTo>
                <a:lnTo>
                  <a:pt x="11947" y="7252"/>
                </a:lnTo>
                <a:lnTo>
                  <a:pt x="12093" y="7082"/>
                </a:lnTo>
                <a:lnTo>
                  <a:pt x="12215" y="6887"/>
                </a:lnTo>
                <a:lnTo>
                  <a:pt x="12288" y="6717"/>
                </a:lnTo>
                <a:lnTo>
                  <a:pt x="12409" y="6425"/>
                </a:lnTo>
                <a:lnTo>
                  <a:pt x="12458" y="6206"/>
                </a:lnTo>
                <a:lnTo>
                  <a:pt x="12482" y="5987"/>
                </a:lnTo>
                <a:lnTo>
                  <a:pt x="12482" y="5768"/>
                </a:lnTo>
                <a:lnTo>
                  <a:pt x="12458" y="5549"/>
                </a:lnTo>
                <a:lnTo>
                  <a:pt x="12434" y="5330"/>
                </a:lnTo>
                <a:lnTo>
                  <a:pt x="12361" y="5111"/>
                </a:lnTo>
                <a:lnTo>
                  <a:pt x="12263" y="4916"/>
                </a:lnTo>
                <a:lnTo>
                  <a:pt x="12142" y="4721"/>
                </a:lnTo>
                <a:lnTo>
                  <a:pt x="12190" y="4697"/>
                </a:lnTo>
                <a:lnTo>
                  <a:pt x="12239" y="4648"/>
                </a:lnTo>
                <a:lnTo>
                  <a:pt x="12263" y="4551"/>
                </a:lnTo>
                <a:lnTo>
                  <a:pt x="12239" y="4454"/>
                </a:lnTo>
                <a:lnTo>
                  <a:pt x="12166" y="4356"/>
                </a:lnTo>
                <a:lnTo>
                  <a:pt x="12166" y="3797"/>
                </a:lnTo>
                <a:lnTo>
                  <a:pt x="12142" y="3237"/>
                </a:lnTo>
                <a:lnTo>
                  <a:pt x="12093" y="2969"/>
                </a:lnTo>
                <a:lnTo>
                  <a:pt x="12044" y="2677"/>
                </a:lnTo>
                <a:lnTo>
                  <a:pt x="11971" y="2410"/>
                </a:lnTo>
                <a:lnTo>
                  <a:pt x="11899" y="2142"/>
                </a:lnTo>
                <a:lnTo>
                  <a:pt x="11801" y="1874"/>
                </a:lnTo>
                <a:lnTo>
                  <a:pt x="11680" y="1631"/>
                </a:lnTo>
                <a:lnTo>
                  <a:pt x="11534" y="1412"/>
                </a:lnTo>
                <a:lnTo>
                  <a:pt x="11363" y="1193"/>
                </a:lnTo>
                <a:lnTo>
                  <a:pt x="11193" y="974"/>
                </a:lnTo>
                <a:lnTo>
                  <a:pt x="10974" y="804"/>
                </a:lnTo>
                <a:lnTo>
                  <a:pt x="10755" y="634"/>
                </a:lnTo>
                <a:lnTo>
                  <a:pt x="10487" y="488"/>
                </a:lnTo>
                <a:lnTo>
                  <a:pt x="10171" y="342"/>
                </a:lnTo>
                <a:lnTo>
                  <a:pt x="9782" y="220"/>
                </a:lnTo>
                <a:lnTo>
                  <a:pt x="9417" y="123"/>
                </a:lnTo>
                <a:lnTo>
                  <a:pt x="9003" y="50"/>
                </a:lnTo>
                <a:lnTo>
                  <a:pt x="8589" y="25"/>
                </a:lnTo>
                <a:lnTo>
                  <a:pt x="820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9" name="Google Shape;629;p48"/>
          <p:cNvSpPr/>
          <p:nvPr/>
        </p:nvSpPr>
        <p:spPr>
          <a:xfrm>
            <a:off x="7821568" y="2201564"/>
            <a:ext cx="291350" cy="269097"/>
          </a:xfrm>
          <a:custGeom>
            <a:avLst/>
            <a:gdLst/>
            <a:ahLst/>
            <a:cxnLst/>
            <a:rect l="l" t="t" r="r" b="b"/>
            <a:pathLst>
              <a:path w="17204" h="15890" extrusionOk="0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0" name="Google Shape;630;p48"/>
          <p:cNvSpPr/>
          <p:nvPr/>
        </p:nvSpPr>
        <p:spPr>
          <a:xfrm>
            <a:off x="8282219" y="2155826"/>
            <a:ext cx="267861" cy="321443"/>
          </a:xfrm>
          <a:custGeom>
            <a:avLst/>
            <a:gdLst/>
            <a:ahLst/>
            <a:cxnLst/>
            <a:rect l="l" t="t" r="r" b="b"/>
            <a:pathLst>
              <a:path w="15817" h="18981" extrusionOk="0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1" name="Google Shape;631;p48"/>
          <p:cNvSpPr/>
          <p:nvPr/>
        </p:nvSpPr>
        <p:spPr>
          <a:xfrm>
            <a:off x="4276385" y="2623912"/>
            <a:ext cx="98494" cy="332976"/>
          </a:xfrm>
          <a:custGeom>
            <a:avLst/>
            <a:gdLst/>
            <a:ahLst/>
            <a:cxnLst/>
            <a:rect l="l" t="t" r="r" b="b"/>
            <a:pathLst>
              <a:path w="5816" h="19662" extrusionOk="0">
                <a:moveTo>
                  <a:pt x="2677" y="5694"/>
                </a:moveTo>
                <a:lnTo>
                  <a:pt x="2896" y="5719"/>
                </a:lnTo>
                <a:lnTo>
                  <a:pt x="3042" y="5719"/>
                </a:lnTo>
                <a:lnTo>
                  <a:pt x="2871" y="5792"/>
                </a:lnTo>
                <a:lnTo>
                  <a:pt x="2750" y="5865"/>
                </a:lnTo>
                <a:lnTo>
                  <a:pt x="2482" y="5986"/>
                </a:lnTo>
                <a:lnTo>
                  <a:pt x="2360" y="6059"/>
                </a:lnTo>
                <a:lnTo>
                  <a:pt x="2239" y="6157"/>
                </a:lnTo>
                <a:lnTo>
                  <a:pt x="2263" y="5719"/>
                </a:lnTo>
                <a:lnTo>
                  <a:pt x="2433" y="5694"/>
                </a:lnTo>
                <a:close/>
                <a:moveTo>
                  <a:pt x="3407" y="5767"/>
                </a:moveTo>
                <a:lnTo>
                  <a:pt x="3577" y="5792"/>
                </a:lnTo>
                <a:lnTo>
                  <a:pt x="3553" y="6838"/>
                </a:lnTo>
                <a:lnTo>
                  <a:pt x="3480" y="6789"/>
                </a:lnTo>
                <a:lnTo>
                  <a:pt x="3407" y="6789"/>
                </a:lnTo>
                <a:lnTo>
                  <a:pt x="3309" y="6814"/>
                </a:lnTo>
                <a:lnTo>
                  <a:pt x="3212" y="6838"/>
                </a:lnTo>
                <a:lnTo>
                  <a:pt x="3042" y="6935"/>
                </a:lnTo>
                <a:lnTo>
                  <a:pt x="2896" y="7033"/>
                </a:lnTo>
                <a:lnTo>
                  <a:pt x="2531" y="7227"/>
                </a:lnTo>
                <a:lnTo>
                  <a:pt x="2336" y="7349"/>
                </a:lnTo>
                <a:lnTo>
                  <a:pt x="2166" y="7471"/>
                </a:lnTo>
                <a:lnTo>
                  <a:pt x="2190" y="7106"/>
                </a:lnTo>
                <a:lnTo>
                  <a:pt x="2360" y="7033"/>
                </a:lnTo>
                <a:lnTo>
                  <a:pt x="2531" y="6960"/>
                </a:lnTo>
                <a:lnTo>
                  <a:pt x="2847" y="6765"/>
                </a:lnTo>
                <a:lnTo>
                  <a:pt x="3212" y="6595"/>
                </a:lnTo>
                <a:lnTo>
                  <a:pt x="3407" y="6473"/>
                </a:lnTo>
                <a:lnTo>
                  <a:pt x="3455" y="6400"/>
                </a:lnTo>
                <a:lnTo>
                  <a:pt x="3504" y="6327"/>
                </a:lnTo>
                <a:lnTo>
                  <a:pt x="3528" y="6254"/>
                </a:lnTo>
                <a:lnTo>
                  <a:pt x="3480" y="6181"/>
                </a:lnTo>
                <a:lnTo>
                  <a:pt x="3431" y="6108"/>
                </a:lnTo>
                <a:lnTo>
                  <a:pt x="3382" y="6084"/>
                </a:lnTo>
                <a:lnTo>
                  <a:pt x="3285" y="6084"/>
                </a:lnTo>
                <a:lnTo>
                  <a:pt x="3188" y="6108"/>
                </a:lnTo>
                <a:lnTo>
                  <a:pt x="2993" y="6181"/>
                </a:lnTo>
                <a:lnTo>
                  <a:pt x="2628" y="6400"/>
                </a:lnTo>
                <a:lnTo>
                  <a:pt x="2409" y="6522"/>
                </a:lnTo>
                <a:lnTo>
                  <a:pt x="2190" y="6643"/>
                </a:lnTo>
                <a:lnTo>
                  <a:pt x="2214" y="6497"/>
                </a:lnTo>
                <a:lnTo>
                  <a:pt x="2263" y="6497"/>
                </a:lnTo>
                <a:lnTo>
                  <a:pt x="2287" y="6473"/>
                </a:lnTo>
                <a:lnTo>
                  <a:pt x="2579" y="6327"/>
                </a:lnTo>
                <a:lnTo>
                  <a:pt x="2847" y="6157"/>
                </a:lnTo>
                <a:lnTo>
                  <a:pt x="3139" y="6059"/>
                </a:lnTo>
                <a:lnTo>
                  <a:pt x="3285" y="5986"/>
                </a:lnTo>
                <a:lnTo>
                  <a:pt x="3358" y="5962"/>
                </a:lnTo>
                <a:lnTo>
                  <a:pt x="3382" y="5889"/>
                </a:lnTo>
                <a:lnTo>
                  <a:pt x="3407" y="5840"/>
                </a:lnTo>
                <a:lnTo>
                  <a:pt x="3407" y="5767"/>
                </a:lnTo>
                <a:close/>
                <a:moveTo>
                  <a:pt x="4039" y="6303"/>
                </a:moveTo>
                <a:lnTo>
                  <a:pt x="4209" y="6327"/>
                </a:lnTo>
                <a:lnTo>
                  <a:pt x="4404" y="6351"/>
                </a:lnTo>
                <a:lnTo>
                  <a:pt x="4526" y="6351"/>
                </a:lnTo>
                <a:lnTo>
                  <a:pt x="4574" y="7884"/>
                </a:lnTo>
                <a:lnTo>
                  <a:pt x="4574" y="7884"/>
                </a:lnTo>
                <a:lnTo>
                  <a:pt x="4501" y="7860"/>
                </a:lnTo>
                <a:lnTo>
                  <a:pt x="4404" y="7860"/>
                </a:lnTo>
                <a:lnTo>
                  <a:pt x="4234" y="7884"/>
                </a:lnTo>
                <a:lnTo>
                  <a:pt x="4015" y="7909"/>
                </a:lnTo>
                <a:lnTo>
                  <a:pt x="4015" y="7471"/>
                </a:lnTo>
                <a:lnTo>
                  <a:pt x="4039" y="6303"/>
                </a:lnTo>
                <a:close/>
                <a:moveTo>
                  <a:pt x="3553" y="7179"/>
                </a:moveTo>
                <a:lnTo>
                  <a:pt x="3553" y="7495"/>
                </a:lnTo>
                <a:lnTo>
                  <a:pt x="3480" y="7495"/>
                </a:lnTo>
                <a:lnTo>
                  <a:pt x="3285" y="7544"/>
                </a:lnTo>
                <a:lnTo>
                  <a:pt x="3090" y="7617"/>
                </a:lnTo>
                <a:lnTo>
                  <a:pt x="2701" y="7811"/>
                </a:lnTo>
                <a:lnTo>
                  <a:pt x="2458" y="7957"/>
                </a:lnTo>
                <a:lnTo>
                  <a:pt x="2190" y="8128"/>
                </a:lnTo>
                <a:lnTo>
                  <a:pt x="2166" y="7860"/>
                </a:lnTo>
                <a:lnTo>
                  <a:pt x="2166" y="7811"/>
                </a:lnTo>
                <a:lnTo>
                  <a:pt x="2287" y="7811"/>
                </a:lnTo>
                <a:lnTo>
                  <a:pt x="2409" y="7787"/>
                </a:lnTo>
                <a:lnTo>
                  <a:pt x="2628" y="7690"/>
                </a:lnTo>
                <a:lnTo>
                  <a:pt x="3042" y="7471"/>
                </a:lnTo>
                <a:lnTo>
                  <a:pt x="3285" y="7349"/>
                </a:lnTo>
                <a:lnTo>
                  <a:pt x="3431" y="7276"/>
                </a:lnTo>
                <a:lnTo>
                  <a:pt x="3553" y="7179"/>
                </a:lnTo>
                <a:close/>
                <a:moveTo>
                  <a:pt x="3553" y="7957"/>
                </a:moveTo>
                <a:lnTo>
                  <a:pt x="3553" y="8249"/>
                </a:lnTo>
                <a:lnTo>
                  <a:pt x="3504" y="8274"/>
                </a:lnTo>
                <a:lnTo>
                  <a:pt x="3066" y="8468"/>
                </a:lnTo>
                <a:lnTo>
                  <a:pt x="2652" y="8687"/>
                </a:lnTo>
                <a:lnTo>
                  <a:pt x="2482" y="8784"/>
                </a:lnTo>
                <a:lnTo>
                  <a:pt x="2312" y="8882"/>
                </a:lnTo>
                <a:lnTo>
                  <a:pt x="2239" y="8955"/>
                </a:lnTo>
                <a:lnTo>
                  <a:pt x="2214" y="8468"/>
                </a:lnTo>
                <a:lnTo>
                  <a:pt x="2336" y="8468"/>
                </a:lnTo>
                <a:lnTo>
                  <a:pt x="2458" y="8420"/>
                </a:lnTo>
                <a:lnTo>
                  <a:pt x="2677" y="8322"/>
                </a:lnTo>
                <a:lnTo>
                  <a:pt x="3115" y="8128"/>
                </a:lnTo>
                <a:lnTo>
                  <a:pt x="3553" y="7957"/>
                </a:lnTo>
                <a:close/>
                <a:moveTo>
                  <a:pt x="3528" y="8784"/>
                </a:moveTo>
                <a:lnTo>
                  <a:pt x="3528" y="8955"/>
                </a:lnTo>
                <a:lnTo>
                  <a:pt x="3358" y="9003"/>
                </a:lnTo>
                <a:lnTo>
                  <a:pt x="3212" y="9076"/>
                </a:lnTo>
                <a:lnTo>
                  <a:pt x="2871" y="9247"/>
                </a:lnTo>
                <a:lnTo>
                  <a:pt x="2579" y="9441"/>
                </a:lnTo>
                <a:lnTo>
                  <a:pt x="2287" y="9660"/>
                </a:lnTo>
                <a:lnTo>
                  <a:pt x="2263" y="9247"/>
                </a:lnTo>
                <a:lnTo>
                  <a:pt x="2458" y="9247"/>
                </a:lnTo>
                <a:lnTo>
                  <a:pt x="2871" y="9052"/>
                </a:lnTo>
                <a:lnTo>
                  <a:pt x="3528" y="8784"/>
                </a:lnTo>
                <a:close/>
                <a:moveTo>
                  <a:pt x="4574" y="8371"/>
                </a:moveTo>
                <a:lnTo>
                  <a:pt x="4574" y="8565"/>
                </a:lnTo>
                <a:lnTo>
                  <a:pt x="4574" y="9076"/>
                </a:lnTo>
                <a:lnTo>
                  <a:pt x="4550" y="9587"/>
                </a:lnTo>
                <a:lnTo>
                  <a:pt x="4453" y="9563"/>
                </a:lnTo>
                <a:lnTo>
                  <a:pt x="4355" y="9563"/>
                </a:lnTo>
                <a:lnTo>
                  <a:pt x="3991" y="9660"/>
                </a:lnTo>
                <a:lnTo>
                  <a:pt x="4015" y="8371"/>
                </a:lnTo>
                <a:lnTo>
                  <a:pt x="4209" y="8395"/>
                </a:lnTo>
                <a:lnTo>
                  <a:pt x="4501" y="8395"/>
                </a:lnTo>
                <a:lnTo>
                  <a:pt x="4574" y="8371"/>
                </a:lnTo>
                <a:close/>
                <a:moveTo>
                  <a:pt x="3528" y="9393"/>
                </a:moveTo>
                <a:lnTo>
                  <a:pt x="3528" y="9660"/>
                </a:lnTo>
                <a:lnTo>
                  <a:pt x="3212" y="9806"/>
                </a:lnTo>
                <a:lnTo>
                  <a:pt x="2896" y="9952"/>
                </a:lnTo>
                <a:lnTo>
                  <a:pt x="2604" y="10098"/>
                </a:lnTo>
                <a:lnTo>
                  <a:pt x="2482" y="10196"/>
                </a:lnTo>
                <a:lnTo>
                  <a:pt x="2360" y="10293"/>
                </a:lnTo>
                <a:lnTo>
                  <a:pt x="2336" y="9977"/>
                </a:lnTo>
                <a:lnTo>
                  <a:pt x="2312" y="9806"/>
                </a:lnTo>
                <a:lnTo>
                  <a:pt x="2458" y="9782"/>
                </a:lnTo>
                <a:lnTo>
                  <a:pt x="2604" y="9758"/>
                </a:lnTo>
                <a:lnTo>
                  <a:pt x="2750" y="9709"/>
                </a:lnTo>
                <a:lnTo>
                  <a:pt x="2920" y="9636"/>
                </a:lnTo>
                <a:lnTo>
                  <a:pt x="3212" y="9514"/>
                </a:lnTo>
                <a:lnTo>
                  <a:pt x="3528" y="9393"/>
                </a:lnTo>
                <a:close/>
                <a:moveTo>
                  <a:pt x="3528" y="10123"/>
                </a:moveTo>
                <a:lnTo>
                  <a:pt x="3504" y="10415"/>
                </a:lnTo>
                <a:lnTo>
                  <a:pt x="3358" y="10439"/>
                </a:lnTo>
                <a:lnTo>
                  <a:pt x="3212" y="10488"/>
                </a:lnTo>
                <a:lnTo>
                  <a:pt x="2920" y="10609"/>
                </a:lnTo>
                <a:lnTo>
                  <a:pt x="2652" y="10755"/>
                </a:lnTo>
                <a:lnTo>
                  <a:pt x="2409" y="10901"/>
                </a:lnTo>
                <a:lnTo>
                  <a:pt x="2385" y="10585"/>
                </a:lnTo>
                <a:lnTo>
                  <a:pt x="2531" y="10536"/>
                </a:lnTo>
                <a:lnTo>
                  <a:pt x="2701" y="10488"/>
                </a:lnTo>
                <a:lnTo>
                  <a:pt x="3017" y="10342"/>
                </a:lnTo>
                <a:lnTo>
                  <a:pt x="3528" y="10123"/>
                </a:lnTo>
                <a:close/>
                <a:moveTo>
                  <a:pt x="4501" y="10098"/>
                </a:moveTo>
                <a:lnTo>
                  <a:pt x="4453" y="10780"/>
                </a:lnTo>
                <a:lnTo>
                  <a:pt x="4428" y="11072"/>
                </a:lnTo>
                <a:lnTo>
                  <a:pt x="4234" y="11072"/>
                </a:lnTo>
                <a:lnTo>
                  <a:pt x="3966" y="11096"/>
                </a:lnTo>
                <a:lnTo>
                  <a:pt x="3991" y="10123"/>
                </a:lnTo>
                <a:lnTo>
                  <a:pt x="4258" y="10123"/>
                </a:lnTo>
                <a:lnTo>
                  <a:pt x="4501" y="10098"/>
                </a:lnTo>
                <a:close/>
                <a:moveTo>
                  <a:pt x="3504" y="10780"/>
                </a:moveTo>
                <a:lnTo>
                  <a:pt x="3504" y="10877"/>
                </a:lnTo>
                <a:lnTo>
                  <a:pt x="3358" y="10901"/>
                </a:lnTo>
                <a:lnTo>
                  <a:pt x="3212" y="10950"/>
                </a:lnTo>
                <a:lnTo>
                  <a:pt x="3066" y="10999"/>
                </a:lnTo>
                <a:lnTo>
                  <a:pt x="2896" y="11096"/>
                </a:lnTo>
                <a:lnTo>
                  <a:pt x="2628" y="11266"/>
                </a:lnTo>
                <a:lnTo>
                  <a:pt x="2506" y="11364"/>
                </a:lnTo>
                <a:lnTo>
                  <a:pt x="2433" y="11461"/>
                </a:lnTo>
                <a:lnTo>
                  <a:pt x="2409" y="11169"/>
                </a:lnTo>
                <a:lnTo>
                  <a:pt x="2555" y="11145"/>
                </a:lnTo>
                <a:lnTo>
                  <a:pt x="2701" y="11096"/>
                </a:lnTo>
                <a:lnTo>
                  <a:pt x="2969" y="10974"/>
                </a:lnTo>
                <a:lnTo>
                  <a:pt x="3236" y="10877"/>
                </a:lnTo>
                <a:lnTo>
                  <a:pt x="3504" y="10780"/>
                </a:lnTo>
                <a:close/>
                <a:moveTo>
                  <a:pt x="3480" y="11364"/>
                </a:moveTo>
                <a:lnTo>
                  <a:pt x="3480" y="11437"/>
                </a:lnTo>
                <a:lnTo>
                  <a:pt x="3407" y="11461"/>
                </a:lnTo>
                <a:lnTo>
                  <a:pt x="3139" y="11583"/>
                </a:lnTo>
                <a:lnTo>
                  <a:pt x="2920" y="11753"/>
                </a:lnTo>
                <a:lnTo>
                  <a:pt x="2458" y="12118"/>
                </a:lnTo>
                <a:lnTo>
                  <a:pt x="2433" y="11656"/>
                </a:lnTo>
                <a:lnTo>
                  <a:pt x="2531" y="11680"/>
                </a:lnTo>
                <a:lnTo>
                  <a:pt x="2604" y="11680"/>
                </a:lnTo>
                <a:lnTo>
                  <a:pt x="2701" y="11656"/>
                </a:lnTo>
                <a:lnTo>
                  <a:pt x="2871" y="11607"/>
                </a:lnTo>
                <a:lnTo>
                  <a:pt x="3236" y="11437"/>
                </a:lnTo>
                <a:lnTo>
                  <a:pt x="3480" y="11364"/>
                </a:lnTo>
                <a:close/>
                <a:moveTo>
                  <a:pt x="3480" y="11899"/>
                </a:moveTo>
                <a:lnTo>
                  <a:pt x="3480" y="11972"/>
                </a:lnTo>
                <a:lnTo>
                  <a:pt x="3455" y="12118"/>
                </a:lnTo>
                <a:lnTo>
                  <a:pt x="3334" y="12167"/>
                </a:lnTo>
                <a:lnTo>
                  <a:pt x="3188" y="12240"/>
                </a:lnTo>
                <a:lnTo>
                  <a:pt x="2944" y="12361"/>
                </a:lnTo>
                <a:lnTo>
                  <a:pt x="2701" y="12483"/>
                </a:lnTo>
                <a:lnTo>
                  <a:pt x="2458" y="12629"/>
                </a:lnTo>
                <a:lnTo>
                  <a:pt x="2458" y="12313"/>
                </a:lnTo>
                <a:lnTo>
                  <a:pt x="2725" y="12240"/>
                </a:lnTo>
                <a:lnTo>
                  <a:pt x="2969" y="12142"/>
                </a:lnTo>
                <a:lnTo>
                  <a:pt x="3480" y="11899"/>
                </a:lnTo>
                <a:close/>
                <a:moveTo>
                  <a:pt x="3942" y="11558"/>
                </a:moveTo>
                <a:lnTo>
                  <a:pt x="4185" y="11583"/>
                </a:lnTo>
                <a:lnTo>
                  <a:pt x="4428" y="11583"/>
                </a:lnTo>
                <a:lnTo>
                  <a:pt x="4428" y="12824"/>
                </a:lnTo>
                <a:lnTo>
                  <a:pt x="4355" y="12824"/>
                </a:lnTo>
                <a:lnTo>
                  <a:pt x="4112" y="12872"/>
                </a:lnTo>
                <a:lnTo>
                  <a:pt x="3893" y="12921"/>
                </a:lnTo>
                <a:lnTo>
                  <a:pt x="3893" y="12921"/>
                </a:lnTo>
                <a:lnTo>
                  <a:pt x="3918" y="12167"/>
                </a:lnTo>
                <a:lnTo>
                  <a:pt x="3942" y="11558"/>
                </a:lnTo>
                <a:close/>
                <a:moveTo>
                  <a:pt x="3431" y="12580"/>
                </a:moveTo>
                <a:lnTo>
                  <a:pt x="3431" y="12702"/>
                </a:lnTo>
                <a:lnTo>
                  <a:pt x="3285" y="12726"/>
                </a:lnTo>
                <a:lnTo>
                  <a:pt x="3163" y="12799"/>
                </a:lnTo>
                <a:lnTo>
                  <a:pt x="2920" y="12945"/>
                </a:lnTo>
                <a:lnTo>
                  <a:pt x="2677" y="13091"/>
                </a:lnTo>
                <a:lnTo>
                  <a:pt x="2555" y="13189"/>
                </a:lnTo>
                <a:lnTo>
                  <a:pt x="2458" y="13286"/>
                </a:lnTo>
                <a:lnTo>
                  <a:pt x="2458" y="12945"/>
                </a:lnTo>
                <a:lnTo>
                  <a:pt x="2604" y="12945"/>
                </a:lnTo>
                <a:lnTo>
                  <a:pt x="2774" y="12897"/>
                </a:lnTo>
                <a:lnTo>
                  <a:pt x="3042" y="12775"/>
                </a:lnTo>
                <a:lnTo>
                  <a:pt x="3407" y="12580"/>
                </a:lnTo>
                <a:close/>
                <a:moveTo>
                  <a:pt x="3407" y="13213"/>
                </a:moveTo>
                <a:lnTo>
                  <a:pt x="3407" y="13432"/>
                </a:lnTo>
                <a:lnTo>
                  <a:pt x="3236" y="13529"/>
                </a:lnTo>
                <a:lnTo>
                  <a:pt x="3066" y="13651"/>
                </a:lnTo>
                <a:lnTo>
                  <a:pt x="2774" y="13821"/>
                </a:lnTo>
                <a:lnTo>
                  <a:pt x="2579" y="13919"/>
                </a:lnTo>
                <a:lnTo>
                  <a:pt x="2433" y="14065"/>
                </a:lnTo>
                <a:lnTo>
                  <a:pt x="2458" y="13529"/>
                </a:lnTo>
                <a:lnTo>
                  <a:pt x="2579" y="13529"/>
                </a:lnTo>
                <a:lnTo>
                  <a:pt x="2701" y="13505"/>
                </a:lnTo>
                <a:lnTo>
                  <a:pt x="2920" y="13408"/>
                </a:lnTo>
                <a:lnTo>
                  <a:pt x="3285" y="13262"/>
                </a:lnTo>
                <a:lnTo>
                  <a:pt x="3407" y="13213"/>
                </a:lnTo>
                <a:close/>
                <a:moveTo>
                  <a:pt x="3407" y="13894"/>
                </a:moveTo>
                <a:lnTo>
                  <a:pt x="3455" y="14235"/>
                </a:lnTo>
                <a:lnTo>
                  <a:pt x="3236" y="14284"/>
                </a:lnTo>
                <a:lnTo>
                  <a:pt x="3042" y="14357"/>
                </a:lnTo>
                <a:lnTo>
                  <a:pt x="2628" y="14478"/>
                </a:lnTo>
                <a:lnTo>
                  <a:pt x="2555" y="14527"/>
                </a:lnTo>
                <a:lnTo>
                  <a:pt x="2409" y="14600"/>
                </a:lnTo>
                <a:lnTo>
                  <a:pt x="2433" y="14308"/>
                </a:lnTo>
                <a:lnTo>
                  <a:pt x="2433" y="14211"/>
                </a:lnTo>
                <a:lnTo>
                  <a:pt x="2506" y="14259"/>
                </a:lnTo>
                <a:lnTo>
                  <a:pt x="2604" y="14284"/>
                </a:lnTo>
                <a:lnTo>
                  <a:pt x="2701" y="14284"/>
                </a:lnTo>
                <a:lnTo>
                  <a:pt x="2798" y="14235"/>
                </a:lnTo>
                <a:lnTo>
                  <a:pt x="2993" y="14162"/>
                </a:lnTo>
                <a:lnTo>
                  <a:pt x="3139" y="14065"/>
                </a:lnTo>
                <a:lnTo>
                  <a:pt x="3407" y="13894"/>
                </a:lnTo>
                <a:close/>
                <a:moveTo>
                  <a:pt x="3504" y="14551"/>
                </a:moveTo>
                <a:lnTo>
                  <a:pt x="3553" y="14697"/>
                </a:lnTo>
                <a:lnTo>
                  <a:pt x="3504" y="14722"/>
                </a:lnTo>
                <a:lnTo>
                  <a:pt x="3358" y="14795"/>
                </a:lnTo>
                <a:lnTo>
                  <a:pt x="3163" y="14892"/>
                </a:lnTo>
                <a:lnTo>
                  <a:pt x="2798" y="15038"/>
                </a:lnTo>
                <a:lnTo>
                  <a:pt x="2433" y="15184"/>
                </a:lnTo>
                <a:lnTo>
                  <a:pt x="2263" y="15281"/>
                </a:lnTo>
                <a:lnTo>
                  <a:pt x="2093" y="15403"/>
                </a:lnTo>
                <a:lnTo>
                  <a:pt x="2093" y="15403"/>
                </a:lnTo>
                <a:lnTo>
                  <a:pt x="2239" y="15160"/>
                </a:lnTo>
                <a:lnTo>
                  <a:pt x="2336" y="14989"/>
                </a:lnTo>
                <a:lnTo>
                  <a:pt x="2385" y="14819"/>
                </a:lnTo>
                <a:lnTo>
                  <a:pt x="2604" y="14819"/>
                </a:lnTo>
                <a:lnTo>
                  <a:pt x="2823" y="14722"/>
                </a:lnTo>
                <a:lnTo>
                  <a:pt x="3163" y="14649"/>
                </a:lnTo>
                <a:lnTo>
                  <a:pt x="3504" y="14551"/>
                </a:lnTo>
                <a:close/>
                <a:moveTo>
                  <a:pt x="3723" y="15014"/>
                </a:moveTo>
                <a:lnTo>
                  <a:pt x="3918" y="15306"/>
                </a:lnTo>
                <a:lnTo>
                  <a:pt x="3772" y="15330"/>
                </a:lnTo>
                <a:lnTo>
                  <a:pt x="3626" y="15379"/>
                </a:lnTo>
                <a:lnTo>
                  <a:pt x="3358" y="15525"/>
                </a:lnTo>
                <a:lnTo>
                  <a:pt x="3066" y="15695"/>
                </a:lnTo>
                <a:lnTo>
                  <a:pt x="2823" y="15841"/>
                </a:lnTo>
                <a:lnTo>
                  <a:pt x="2506" y="15987"/>
                </a:lnTo>
                <a:lnTo>
                  <a:pt x="2214" y="16084"/>
                </a:lnTo>
                <a:lnTo>
                  <a:pt x="1606" y="16303"/>
                </a:lnTo>
                <a:lnTo>
                  <a:pt x="1703" y="16084"/>
                </a:lnTo>
                <a:lnTo>
                  <a:pt x="1776" y="15890"/>
                </a:lnTo>
                <a:lnTo>
                  <a:pt x="1947" y="15646"/>
                </a:lnTo>
                <a:lnTo>
                  <a:pt x="1995" y="15646"/>
                </a:lnTo>
                <a:lnTo>
                  <a:pt x="2214" y="15622"/>
                </a:lnTo>
                <a:lnTo>
                  <a:pt x="2433" y="15573"/>
                </a:lnTo>
                <a:lnTo>
                  <a:pt x="2871" y="15427"/>
                </a:lnTo>
                <a:lnTo>
                  <a:pt x="3309" y="15257"/>
                </a:lnTo>
                <a:lnTo>
                  <a:pt x="3699" y="15038"/>
                </a:lnTo>
                <a:lnTo>
                  <a:pt x="3723" y="15014"/>
                </a:lnTo>
                <a:close/>
                <a:moveTo>
                  <a:pt x="4088" y="15549"/>
                </a:moveTo>
                <a:lnTo>
                  <a:pt x="4209" y="15719"/>
                </a:lnTo>
                <a:lnTo>
                  <a:pt x="3845" y="15865"/>
                </a:lnTo>
                <a:lnTo>
                  <a:pt x="3504" y="16011"/>
                </a:lnTo>
                <a:lnTo>
                  <a:pt x="2798" y="16328"/>
                </a:lnTo>
                <a:lnTo>
                  <a:pt x="2117" y="16620"/>
                </a:lnTo>
                <a:lnTo>
                  <a:pt x="1801" y="16790"/>
                </a:lnTo>
                <a:lnTo>
                  <a:pt x="1484" y="16984"/>
                </a:lnTo>
                <a:lnTo>
                  <a:pt x="1509" y="16790"/>
                </a:lnTo>
                <a:lnTo>
                  <a:pt x="1533" y="16595"/>
                </a:lnTo>
                <a:lnTo>
                  <a:pt x="1995" y="16595"/>
                </a:lnTo>
                <a:lnTo>
                  <a:pt x="2166" y="16547"/>
                </a:lnTo>
                <a:lnTo>
                  <a:pt x="2482" y="16449"/>
                </a:lnTo>
                <a:lnTo>
                  <a:pt x="2750" y="16328"/>
                </a:lnTo>
                <a:lnTo>
                  <a:pt x="3090" y="16182"/>
                </a:lnTo>
                <a:lnTo>
                  <a:pt x="3480" y="16011"/>
                </a:lnTo>
                <a:lnTo>
                  <a:pt x="3650" y="15914"/>
                </a:lnTo>
                <a:lnTo>
                  <a:pt x="3820" y="15792"/>
                </a:lnTo>
                <a:lnTo>
                  <a:pt x="3966" y="15671"/>
                </a:lnTo>
                <a:lnTo>
                  <a:pt x="4088" y="15549"/>
                </a:lnTo>
                <a:close/>
                <a:moveTo>
                  <a:pt x="4428" y="16060"/>
                </a:moveTo>
                <a:lnTo>
                  <a:pt x="4477" y="16206"/>
                </a:lnTo>
                <a:lnTo>
                  <a:pt x="4453" y="16206"/>
                </a:lnTo>
                <a:lnTo>
                  <a:pt x="4380" y="16230"/>
                </a:lnTo>
                <a:lnTo>
                  <a:pt x="4307" y="16279"/>
                </a:lnTo>
                <a:lnTo>
                  <a:pt x="4185" y="16352"/>
                </a:lnTo>
                <a:lnTo>
                  <a:pt x="4064" y="16474"/>
                </a:lnTo>
                <a:lnTo>
                  <a:pt x="3942" y="16571"/>
                </a:lnTo>
                <a:lnTo>
                  <a:pt x="3553" y="16790"/>
                </a:lnTo>
                <a:lnTo>
                  <a:pt x="3139" y="17009"/>
                </a:lnTo>
                <a:lnTo>
                  <a:pt x="2652" y="17228"/>
                </a:lnTo>
                <a:lnTo>
                  <a:pt x="2190" y="17422"/>
                </a:lnTo>
                <a:lnTo>
                  <a:pt x="1947" y="17520"/>
                </a:lnTo>
                <a:lnTo>
                  <a:pt x="1825" y="17568"/>
                </a:lnTo>
                <a:lnTo>
                  <a:pt x="1728" y="17641"/>
                </a:lnTo>
                <a:lnTo>
                  <a:pt x="1630" y="17520"/>
                </a:lnTo>
                <a:lnTo>
                  <a:pt x="1557" y="17325"/>
                </a:lnTo>
                <a:lnTo>
                  <a:pt x="1606" y="17325"/>
                </a:lnTo>
                <a:lnTo>
                  <a:pt x="2409" y="16984"/>
                </a:lnTo>
                <a:lnTo>
                  <a:pt x="3188" y="16644"/>
                </a:lnTo>
                <a:lnTo>
                  <a:pt x="3820" y="16401"/>
                </a:lnTo>
                <a:lnTo>
                  <a:pt x="4137" y="16255"/>
                </a:lnTo>
                <a:lnTo>
                  <a:pt x="4428" y="16060"/>
                </a:lnTo>
                <a:close/>
                <a:moveTo>
                  <a:pt x="4550" y="16571"/>
                </a:moveTo>
                <a:lnTo>
                  <a:pt x="4550" y="16717"/>
                </a:lnTo>
                <a:lnTo>
                  <a:pt x="4526" y="16863"/>
                </a:lnTo>
                <a:lnTo>
                  <a:pt x="4477" y="16863"/>
                </a:lnTo>
                <a:lnTo>
                  <a:pt x="4331" y="16911"/>
                </a:lnTo>
                <a:lnTo>
                  <a:pt x="4185" y="16984"/>
                </a:lnTo>
                <a:lnTo>
                  <a:pt x="3918" y="17179"/>
                </a:lnTo>
                <a:lnTo>
                  <a:pt x="3528" y="17422"/>
                </a:lnTo>
                <a:lnTo>
                  <a:pt x="3115" y="17617"/>
                </a:lnTo>
                <a:lnTo>
                  <a:pt x="2750" y="17763"/>
                </a:lnTo>
                <a:lnTo>
                  <a:pt x="2531" y="17909"/>
                </a:lnTo>
                <a:lnTo>
                  <a:pt x="2433" y="17958"/>
                </a:lnTo>
                <a:lnTo>
                  <a:pt x="2385" y="18031"/>
                </a:lnTo>
                <a:lnTo>
                  <a:pt x="2190" y="17958"/>
                </a:lnTo>
                <a:lnTo>
                  <a:pt x="1995" y="17885"/>
                </a:lnTo>
                <a:lnTo>
                  <a:pt x="2287" y="17787"/>
                </a:lnTo>
                <a:lnTo>
                  <a:pt x="2823" y="17568"/>
                </a:lnTo>
                <a:lnTo>
                  <a:pt x="3334" y="17349"/>
                </a:lnTo>
                <a:lnTo>
                  <a:pt x="3601" y="17228"/>
                </a:lnTo>
                <a:lnTo>
                  <a:pt x="3966" y="17057"/>
                </a:lnTo>
                <a:lnTo>
                  <a:pt x="4137" y="16936"/>
                </a:lnTo>
                <a:lnTo>
                  <a:pt x="4307" y="16838"/>
                </a:lnTo>
                <a:lnTo>
                  <a:pt x="4428" y="16717"/>
                </a:lnTo>
                <a:lnTo>
                  <a:pt x="4550" y="16571"/>
                </a:lnTo>
                <a:close/>
                <a:moveTo>
                  <a:pt x="4234" y="17422"/>
                </a:moveTo>
                <a:lnTo>
                  <a:pt x="4112" y="17544"/>
                </a:lnTo>
                <a:lnTo>
                  <a:pt x="3991" y="17641"/>
                </a:lnTo>
                <a:lnTo>
                  <a:pt x="3723" y="17812"/>
                </a:lnTo>
                <a:lnTo>
                  <a:pt x="3407" y="17958"/>
                </a:lnTo>
                <a:lnTo>
                  <a:pt x="3090" y="18031"/>
                </a:lnTo>
                <a:lnTo>
                  <a:pt x="3407" y="17860"/>
                </a:lnTo>
                <a:lnTo>
                  <a:pt x="3796" y="17690"/>
                </a:lnTo>
                <a:lnTo>
                  <a:pt x="4015" y="17568"/>
                </a:lnTo>
                <a:lnTo>
                  <a:pt x="4234" y="17422"/>
                </a:lnTo>
                <a:close/>
                <a:moveTo>
                  <a:pt x="3017" y="463"/>
                </a:moveTo>
                <a:lnTo>
                  <a:pt x="3528" y="633"/>
                </a:lnTo>
                <a:lnTo>
                  <a:pt x="3747" y="730"/>
                </a:lnTo>
                <a:lnTo>
                  <a:pt x="3869" y="803"/>
                </a:lnTo>
                <a:lnTo>
                  <a:pt x="3991" y="901"/>
                </a:lnTo>
                <a:lnTo>
                  <a:pt x="4112" y="1022"/>
                </a:lnTo>
                <a:lnTo>
                  <a:pt x="4209" y="1144"/>
                </a:lnTo>
                <a:lnTo>
                  <a:pt x="4307" y="1290"/>
                </a:lnTo>
                <a:lnTo>
                  <a:pt x="4380" y="1460"/>
                </a:lnTo>
                <a:lnTo>
                  <a:pt x="4477" y="1777"/>
                </a:lnTo>
                <a:lnTo>
                  <a:pt x="4550" y="2117"/>
                </a:lnTo>
                <a:lnTo>
                  <a:pt x="4574" y="2531"/>
                </a:lnTo>
                <a:lnTo>
                  <a:pt x="4355" y="2531"/>
                </a:lnTo>
                <a:lnTo>
                  <a:pt x="4137" y="2555"/>
                </a:lnTo>
                <a:lnTo>
                  <a:pt x="3893" y="2555"/>
                </a:lnTo>
                <a:lnTo>
                  <a:pt x="3796" y="2580"/>
                </a:lnTo>
                <a:lnTo>
                  <a:pt x="3674" y="2604"/>
                </a:lnTo>
                <a:lnTo>
                  <a:pt x="3650" y="2653"/>
                </a:lnTo>
                <a:lnTo>
                  <a:pt x="3626" y="2701"/>
                </a:lnTo>
                <a:lnTo>
                  <a:pt x="3626" y="2750"/>
                </a:lnTo>
                <a:lnTo>
                  <a:pt x="3626" y="2799"/>
                </a:lnTo>
                <a:lnTo>
                  <a:pt x="3723" y="2872"/>
                </a:lnTo>
                <a:lnTo>
                  <a:pt x="3845" y="2920"/>
                </a:lnTo>
                <a:lnTo>
                  <a:pt x="3966" y="2969"/>
                </a:lnTo>
                <a:lnTo>
                  <a:pt x="4088" y="2969"/>
                </a:lnTo>
                <a:lnTo>
                  <a:pt x="4331" y="2993"/>
                </a:lnTo>
                <a:lnTo>
                  <a:pt x="4453" y="2993"/>
                </a:lnTo>
                <a:lnTo>
                  <a:pt x="4574" y="2969"/>
                </a:lnTo>
                <a:lnTo>
                  <a:pt x="4526" y="3967"/>
                </a:lnTo>
                <a:lnTo>
                  <a:pt x="4526" y="4015"/>
                </a:lnTo>
                <a:lnTo>
                  <a:pt x="4453" y="3991"/>
                </a:lnTo>
                <a:lnTo>
                  <a:pt x="4380" y="4015"/>
                </a:lnTo>
                <a:lnTo>
                  <a:pt x="4185" y="4040"/>
                </a:lnTo>
                <a:lnTo>
                  <a:pt x="3991" y="4040"/>
                </a:lnTo>
                <a:lnTo>
                  <a:pt x="3869" y="4064"/>
                </a:lnTo>
                <a:lnTo>
                  <a:pt x="3723" y="4088"/>
                </a:lnTo>
                <a:lnTo>
                  <a:pt x="3674" y="4137"/>
                </a:lnTo>
                <a:lnTo>
                  <a:pt x="3626" y="4186"/>
                </a:lnTo>
                <a:lnTo>
                  <a:pt x="3601" y="4259"/>
                </a:lnTo>
                <a:lnTo>
                  <a:pt x="3626" y="4332"/>
                </a:lnTo>
                <a:lnTo>
                  <a:pt x="3674" y="4429"/>
                </a:lnTo>
                <a:lnTo>
                  <a:pt x="3747" y="4502"/>
                </a:lnTo>
                <a:lnTo>
                  <a:pt x="3869" y="4526"/>
                </a:lnTo>
                <a:lnTo>
                  <a:pt x="4015" y="4551"/>
                </a:lnTo>
                <a:lnTo>
                  <a:pt x="4282" y="4551"/>
                </a:lnTo>
                <a:lnTo>
                  <a:pt x="4526" y="4526"/>
                </a:lnTo>
                <a:lnTo>
                  <a:pt x="4526" y="5840"/>
                </a:lnTo>
                <a:lnTo>
                  <a:pt x="4477" y="5840"/>
                </a:lnTo>
                <a:lnTo>
                  <a:pt x="4039" y="5816"/>
                </a:lnTo>
                <a:lnTo>
                  <a:pt x="4039" y="5767"/>
                </a:lnTo>
                <a:lnTo>
                  <a:pt x="4015" y="5670"/>
                </a:lnTo>
                <a:lnTo>
                  <a:pt x="3966" y="5597"/>
                </a:lnTo>
                <a:lnTo>
                  <a:pt x="3918" y="5548"/>
                </a:lnTo>
                <a:lnTo>
                  <a:pt x="3845" y="5524"/>
                </a:lnTo>
                <a:lnTo>
                  <a:pt x="3820" y="5475"/>
                </a:lnTo>
                <a:lnTo>
                  <a:pt x="3772" y="5402"/>
                </a:lnTo>
                <a:lnTo>
                  <a:pt x="3699" y="5354"/>
                </a:lnTo>
                <a:lnTo>
                  <a:pt x="3601" y="5329"/>
                </a:lnTo>
                <a:lnTo>
                  <a:pt x="3358" y="5281"/>
                </a:lnTo>
                <a:lnTo>
                  <a:pt x="3017" y="5232"/>
                </a:lnTo>
                <a:lnTo>
                  <a:pt x="2677" y="5232"/>
                </a:lnTo>
                <a:lnTo>
                  <a:pt x="2360" y="5256"/>
                </a:lnTo>
                <a:lnTo>
                  <a:pt x="2239" y="5305"/>
                </a:lnTo>
                <a:lnTo>
                  <a:pt x="2117" y="5329"/>
                </a:lnTo>
                <a:lnTo>
                  <a:pt x="2044" y="5402"/>
                </a:lnTo>
                <a:lnTo>
                  <a:pt x="1971" y="5451"/>
                </a:lnTo>
                <a:lnTo>
                  <a:pt x="1971" y="5548"/>
                </a:lnTo>
                <a:lnTo>
                  <a:pt x="1995" y="5646"/>
                </a:lnTo>
                <a:lnTo>
                  <a:pt x="1874" y="6132"/>
                </a:lnTo>
                <a:lnTo>
                  <a:pt x="1801" y="6668"/>
                </a:lnTo>
                <a:lnTo>
                  <a:pt x="1752" y="7179"/>
                </a:lnTo>
                <a:lnTo>
                  <a:pt x="1752" y="7714"/>
                </a:lnTo>
                <a:lnTo>
                  <a:pt x="1776" y="8249"/>
                </a:lnTo>
                <a:lnTo>
                  <a:pt x="1825" y="8760"/>
                </a:lnTo>
                <a:lnTo>
                  <a:pt x="1898" y="9806"/>
                </a:lnTo>
                <a:lnTo>
                  <a:pt x="1995" y="10853"/>
                </a:lnTo>
                <a:lnTo>
                  <a:pt x="2068" y="11923"/>
                </a:lnTo>
                <a:lnTo>
                  <a:pt x="2068" y="12483"/>
                </a:lnTo>
                <a:lnTo>
                  <a:pt x="2068" y="13018"/>
                </a:lnTo>
                <a:lnTo>
                  <a:pt x="2020" y="14138"/>
                </a:lnTo>
                <a:lnTo>
                  <a:pt x="1995" y="14405"/>
                </a:lnTo>
                <a:lnTo>
                  <a:pt x="1971" y="14673"/>
                </a:lnTo>
                <a:lnTo>
                  <a:pt x="1874" y="14941"/>
                </a:lnTo>
                <a:lnTo>
                  <a:pt x="1752" y="15184"/>
                </a:lnTo>
                <a:lnTo>
                  <a:pt x="1533" y="15525"/>
                </a:lnTo>
                <a:lnTo>
                  <a:pt x="1411" y="15695"/>
                </a:lnTo>
                <a:lnTo>
                  <a:pt x="1338" y="15865"/>
                </a:lnTo>
                <a:lnTo>
                  <a:pt x="1192" y="16206"/>
                </a:lnTo>
                <a:lnTo>
                  <a:pt x="1119" y="16547"/>
                </a:lnTo>
                <a:lnTo>
                  <a:pt x="1095" y="16887"/>
                </a:lnTo>
                <a:lnTo>
                  <a:pt x="1095" y="17057"/>
                </a:lnTo>
                <a:lnTo>
                  <a:pt x="1095" y="17228"/>
                </a:lnTo>
                <a:lnTo>
                  <a:pt x="1144" y="17398"/>
                </a:lnTo>
                <a:lnTo>
                  <a:pt x="1192" y="17544"/>
                </a:lnTo>
                <a:lnTo>
                  <a:pt x="1265" y="17690"/>
                </a:lnTo>
                <a:lnTo>
                  <a:pt x="1338" y="17812"/>
                </a:lnTo>
                <a:lnTo>
                  <a:pt x="1436" y="17933"/>
                </a:lnTo>
                <a:lnTo>
                  <a:pt x="1533" y="18055"/>
                </a:lnTo>
                <a:lnTo>
                  <a:pt x="1655" y="18152"/>
                </a:lnTo>
                <a:lnTo>
                  <a:pt x="1776" y="18225"/>
                </a:lnTo>
                <a:lnTo>
                  <a:pt x="2068" y="18371"/>
                </a:lnTo>
                <a:lnTo>
                  <a:pt x="2360" y="18444"/>
                </a:lnTo>
                <a:lnTo>
                  <a:pt x="2677" y="18493"/>
                </a:lnTo>
                <a:lnTo>
                  <a:pt x="2993" y="18469"/>
                </a:lnTo>
                <a:lnTo>
                  <a:pt x="3334" y="18396"/>
                </a:lnTo>
                <a:lnTo>
                  <a:pt x="3626" y="18298"/>
                </a:lnTo>
                <a:lnTo>
                  <a:pt x="3893" y="18152"/>
                </a:lnTo>
                <a:lnTo>
                  <a:pt x="4137" y="17958"/>
                </a:lnTo>
                <a:lnTo>
                  <a:pt x="4355" y="17739"/>
                </a:lnTo>
                <a:lnTo>
                  <a:pt x="4526" y="17471"/>
                </a:lnTo>
                <a:lnTo>
                  <a:pt x="4647" y="17179"/>
                </a:lnTo>
                <a:lnTo>
                  <a:pt x="4745" y="16887"/>
                </a:lnTo>
                <a:lnTo>
                  <a:pt x="4769" y="16595"/>
                </a:lnTo>
                <a:lnTo>
                  <a:pt x="4769" y="16279"/>
                </a:lnTo>
                <a:lnTo>
                  <a:pt x="4720" y="15987"/>
                </a:lnTo>
                <a:lnTo>
                  <a:pt x="4623" y="15719"/>
                </a:lnTo>
                <a:lnTo>
                  <a:pt x="4428" y="15379"/>
                </a:lnTo>
                <a:lnTo>
                  <a:pt x="4234" y="15062"/>
                </a:lnTo>
                <a:lnTo>
                  <a:pt x="4039" y="14722"/>
                </a:lnTo>
                <a:lnTo>
                  <a:pt x="3966" y="14551"/>
                </a:lnTo>
                <a:lnTo>
                  <a:pt x="3918" y="14357"/>
                </a:lnTo>
                <a:lnTo>
                  <a:pt x="3869" y="14113"/>
                </a:lnTo>
                <a:lnTo>
                  <a:pt x="3845" y="13846"/>
                </a:lnTo>
                <a:lnTo>
                  <a:pt x="3869" y="13310"/>
                </a:lnTo>
                <a:lnTo>
                  <a:pt x="4015" y="13335"/>
                </a:lnTo>
                <a:lnTo>
                  <a:pt x="4137" y="13335"/>
                </a:lnTo>
                <a:lnTo>
                  <a:pt x="4428" y="13310"/>
                </a:lnTo>
                <a:lnTo>
                  <a:pt x="4477" y="14843"/>
                </a:lnTo>
                <a:lnTo>
                  <a:pt x="4477" y="14916"/>
                </a:lnTo>
                <a:lnTo>
                  <a:pt x="4501" y="14965"/>
                </a:lnTo>
                <a:lnTo>
                  <a:pt x="4550" y="15014"/>
                </a:lnTo>
                <a:lnTo>
                  <a:pt x="4599" y="15038"/>
                </a:lnTo>
                <a:lnTo>
                  <a:pt x="4720" y="15062"/>
                </a:lnTo>
                <a:lnTo>
                  <a:pt x="4818" y="15038"/>
                </a:lnTo>
                <a:lnTo>
                  <a:pt x="5012" y="15306"/>
                </a:lnTo>
                <a:lnTo>
                  <a:pt x="5134" y="15622"/>
                </a:lnTo>
                <a:lnTo>
                  <a:pt x="5256" y="15938"/>
                </a:lnTo>
                <a:lnTo>
                  <a:pt x="5304" y="16255"/>
                </a:lnTo>
                <a:lnTo>
                  <a:pt x="5353" y="16595"/>
                </a:lnTo>
                <a:lnTo>
                  <a:pt x="5329" y="16936"/>
                </a:lnTo>
                <a:lnTo>
                  <a:pt x="5304" y="17252"/>
                </a:lnTo>
                <a:lnTo>
                  <a:pt x="5231" y="17544"/>
                </a:lnTo>
                <a:lnTo>
                  <a:pt x="5158" y="17763"/>
                </a:lnTo>
                <a:lnTo>
                  <a:pt x="5085" y="17933"/>
                </a:lnTo>
                <a:lnTo>
                  <a:pt x="4988" y="18104"/>
                </a:lnTo>
                <a:lnTo>
                  <a:pt x="4866" y="18274"/>
                </a:lnTo>
                <a:lnTo>
                  <a:pt x="4745" y="18420"/>
                </a:lnTo>
                <a:lnTo>
                  <a:pt x="4599" y="18566"/>
                </a:lnTo>
                <a:lnTo>
                  <a:pt x="4453" y="18688"/>
                </a:lnTo>
                <a:lnTo>
                  <a:pt x="4282" y="18785"/>
                </a:lnTo>
                <a:lnTo>
                  <a:pt x="4112" y="18882"/>
                </a:lnTo>
                <a:lnTo>
                  <a:pt x="3942" y="18955"/>
                </a:lnTo>
                <a:lnTo>
                  <a:pt x="3747" y="19028"/>
                </a:lnTo>
                <a:lnTo>
                  <a:pt x="3553" y="19077"/>
                </a:lnTo>
                <a:lnTo>
                  <a:pt x="3163" y="19150"/>
                </a:lnTo>
                <a:lnTo>
                  <a:pt x="2750" y="19150"/>
                </a:lnTo>
                <a:lnTo>
                  <a:pt x="2409" y="19101"/>
                </a:lnTo>
                <a:lnTo>
                  <a:pt x="2044" y="19004"/>
                </a:lnTo>
                <a:lnTo>
                  <a:pt x="1728" y="18858"/>
                </a:lnTo>
                <a:lnTo>
                  <a:pt x="1436" y="18663"/>
                </a:lnTo>
                <a:lnTo>
                  <a:pt x="1168" y="18444"/>
                </a:lnTo>
                <a:lnTo>
                  <a:pt x="949" y="18152"/>
                </a:lnTo>
                <a:lnTo>
                  <a:pt x="754" y="17860"/>
                </a:lnTo>
                <a:lnTo>
                  <a:pt x="681" y="17690"/>
                </a:lnTo>
                <a:lnTo>
                  <a:pt x="633" y="17520"/>
                </a:lnTo>
                <a:lnTo>
                  <a:pt x="535" y="17203"/>
                </a:lnTo>
                <a:lnTo>
                  <a:pt x="511" y="16887"/>
                </a:lnTo>
                <a:lnTo>
                  <a:pt x="535" y="16547"/>
                </a:lnTo>
                <a:lnTo>
                  <a:pt x="608" y="16206"/>
                </a:lnTo>
                <a:lnTo>
                  <a:pt x="706" y="15890"/>
                </a:lnTo>
                <a:lnTo>
                  <a:pt x="827" y="15573"/>
                </a:lnTo>
                <a:lnTo>
                  <a:pt x="998" y="15281"/>
                </a:lnTo>
                <a:lnTo>
                  <a:pt x="1168" y="14989"/>
                </a:lnTo>
                <a:lnTo>
                  <a:pt x="1265" y="14989"/>
                </a:lnTo>
                <a:lnTo>
                  <a:pt x="1338" y="14965"/>
                </a:lnTo>
                <a:lnTo>
                  <a:pt x="1387" y="14916"/>
                </a:lnTo>
                <a:lnTo>
                  <a:pt x="1460" y="14819"/>
                </a:lnTo>
                <a:lnTo>
                  <a:pt x="1509" y="14673"/>
                </a:lnTo>
                <a:lnTo>
                  <a:pt x="1533" y="14503"/>
                </a:lnTo>
                <a:lnTo>
                  <a:pt x="1557" y="14308"/>
                </a:lnTo>
                <a:lnTo>
                  <a:pt x="1533" y="13943"/>
                </a:lnTo>
                <a:lnTo>
                  <a:pt x="1509" y="13675"/>
                </a:lnTo>
                <a:lnTo>
                  <a:pt x="1484" y="11631"/>
                </a:lnTo>
                <a:lnTo>
                  <a:pt x="1460" y="10317"/>
                </a:lnTo>
                <a:lnTo>
                  <a:pt x="1460" y="9003"/>
                </a:lnTo>
                <a:lnTo>
                  <a:pt x="1460" y="7690"/>
                </a:lnTo>
                <a:lnTo>
                  <a:pt x="1436" y="6400"/>
                </a:lnTo>
                <a:lnTo>
                  <a:pt x="1387" y="5451"/>
                </a:lnTo>
                <a:lnTo>
                  <a:pt x="1387" y="4478"/>
                </a:lnTo>
                <a:lnTo>
                  <a:pt x="1411" y="3529"/>
                </a:lnTo>
                <a:lnTo>
                  <a:pt x="1460" y="3066"/>
                </a:lnTo>
                <a:lnTo>
                  <a:pt x="1509" y="2580"/>
                </a:lnTo>
                <a:lnTo>
                  <a:pt x="1582" y="2166"/>
                </a:lnTo>
                <a:lnTo>
                  <a:pt x="1679" y="1752"/>
                </a:lnTo>
                <a:lnTo>
                  <a:pt x="1825" y="1339"/>
                </a:lnTo>
                <a:lnTo>
                  <a:pt x="1898" y="1144"/>
                </a:lnTo>
                <a:lnTo>
                  <a:pt x="2020" y="974"/>
                </a:lnTo>
                <a:lnTo>
                  <a:pt x="2117" y="828"/>
                </a:lnTo>
                <a:lnTo>
                  <a:pt x="2214" y="706"/>
                </a:lnTo>
                <a:lnTo>
                  <a:pt x="2336" y="633"/>
                </a:lnTo>
                <a:lnTo>
                  <a:pt x="2458" y="584"/>
                </a:lnTo>
                <a:lnTo>
                  <a:pt x="2725" y="511"/>
                </a:lnTo>
                <a:lnTo>
                  <a:pt x="3017" y="463"/>
                </a:lnTo>
                <a:close/>
                <a:moveTo>
                  <a:pt x="2579" y="1"/>
                </a:moveTo>
                <a:lnTo>
                  <a:pt x="2433" y="25"/>
                </a:lnTo>
                <a:lnTo>
                  <a:pt x="2190" y="98"/>
                </a:lnTo>
                <a:lnTo>
                  <a:pt x="1971" y="244"/>
                </a:lnTo>
                <a:lnTo>
                  <a:pt x="1825" y="366"/>
                </a:lnTo>
                <a:lnTo>
                  <a:pt x="1703" y="487"/>
                </a:lnTo>
                <a:lnTo>
                  <a:pt x="1582" y="633"/>
                </a:lnTo>
                <a:lnTo>
                  <a:pt x="1484" y="803"/>
                </a:lnTo>
                <a:lnTo>
                  <a:pt x="1314" y="1144"/>
                </a:lnTo>
                <a:lnTo>
                  <a:pt x="1192" y="1509"/>
                </a:lnTo>
                <a:lnTo>
                  <a:pt x="1071" y="1996"/>
                </a:lnTo>
                <a:lnTo>
                  <a:pt x="973" y="2507"/>
                </a:lnTo>
                <a:lnTo>
                  <a:pt x="900" y="3018"/>
                </a:lnTo>
                <a:lnTo>
                  <a:pt x="852" y="3553"/>
                </a:lnTo>
                <a:lnTo>
                  <a:pt x="852" y="4064"/>
                </a:lnTo>
                <a:lnTo>
                  <a:pt x="827" y="4575"/>
                </a:lnTo>
                <a:lnTo>
                  <a:pt x="852" y="5621"/>
                </a:lnTo>
                <a:lnTo>
                  <a:pt x="925" y="8347"/>
                </a:lnTo>
                <a:lnTo>
                  <a:pt x="925" y="9685"/>
                </a:lnTo>
                <a:lnTo>
                  <a:pt x="925" y="11047"/>
                </a:lnTo>
                <a:lnTo>
                  <a:pt x="925" y="11996"/>
                </a:lnTo>
                <a:lnTo>
                  <a:pt x="949" y="12945"/>
                </a:lnTo>
                <a:lnTo>
                  <a:pt x="949" y="14040"/>
                </a:lnTo>
                <a:lnTo>
                  <a:pt x="949" y="14478"/>
                </a:lnTo>
                <a:lnTo>
                  <a:pt x="925" y="14576"/>
                </a:lnTo>
                <a:lnTo>
                  <a:pt x="925" y="14624"/>
                </a:lnTo>
                <a:lnTo>
                  <a:pt x="900" y="14722"/>
                </a:lnTo>
                <a:lnTo>
                  <a:pt x="754" y="14843"/>
                </a:lnTo>
                <a:lnTo>
                  <a:pt x="608" y="14989"/>
                </a:lnTo>
                <a:lnTo>
                  <a:pt x="487" y="15135"/>
                </a:lnTo>
                <a:lnTo>
                  <a:pt x="389" y="15306"/>
                </a:lnTo>
                <a:lnTo>
                  <a:pt x="292" y="15476"/>
                </a:lnTo>
                <a:lnTo>
                  <a:pt x="219" y="15671"/>
                </a:lnTo>
                <a:lnTo>
                  <a:pt x="146" y="15865"/>
                </a:lnTo>
                <a:lnTo>
                  <a:pt x="97" y="16060"/>
                </a:lnTo>
                <a:lnTo>
                  <a:pt x="24" y="16498"/>
                </a:lnTo>
                <a:lnTo>
                  <a:pt x="0" y="16911"/>
                </a:lnTo>
                <a:lnTo>
                  <a:pt x="24" y="17301"/>
                </a:lnTo>
                <a:lnTo>
                  <a:pt x="97" y="17666"/>
                </a:lnTo>
                <a:lnTo>
                  <a:pt x="170" y="17885"/>
                </a:lnTo>
                <a:lnTo>
                  <a:pt x="243" y="18079"/>
                </a:lnTo>
                <a:lnTo>
                  <a:pt x="341" y="18274"/>
                </a:lnTo>
                <a:lnTo>
                  <a:pt x="462" y="18444"/>
                </a:lnTo>
                <a:lnTo>
                  <a:pt x="584" y="18615"/>
                </a:lnTo>
                <a:lnTo>
                  <a:pt x="730" y="18761"/>
                </a:lnTo>
                <a:lnTo>
                  <a:pt x="900" y="18907"/>
                </a:lnTo>
                <a:lnTo>
                  <a:pt x="1046" y="19053"/>
                </a:lnTo>
                <a:lnTo>
                  <a:pt x="1241" y="19174"/>
                </a:lnTo>
                <a:lnTo>
                  <a:pt x="1411" y="19272"/>
                </a:lnTo>
                <a:lnTo>
                  <a:pt x="1801" y="19442"/>
                </a:lnTo>
                <a:lnTo>
                  <a:pt x="2214" y="19564"/>
                </a:lnTo>
                <a:lnTo>
                  <a:pt x="2628" y="19637"/>
                </a:lnTo>
                <a:lnTo>
                  <a:pt x="2871" y="19661"/>
                </a:lnTo>
                <a:lnTo>
                  <a:pt x="3090" y="19661"/>
                </a:lnTo>
                <a:lnTo>
                  <a:pt x="3334" y="19637"/>
                </a:lnTo>
                <a:lnTo>
                  <a:pt x="3553" y="19612"/>
                </a:lnTo>
                <a:lnTo>
                  <a:pt x="3772" y="19539"/>
                </a:lnTo>
                <a:lnTo>
                  <a:pt x="3991" y="19466"/>
                </a:lnTo>
                <a:lnTo>
                  <a:pt x="4209" y="19393"/>
                </a:lnTo>
                <a:lnTo>
                  <a:pt x="4404" y="19272"/>
                </a:lnTo>
                <a:lnTo>
                  <a:pt x="4599" y="19150"/>
                </a:lnTo>
                <a:lnTo>
                  <a:pt x="4793" y="19028"/>
                </a:lnTo>
                <a:lnTo>
                  <a:pt x="4964" y="18882"/>
                </a:lnTo>
                <a:lnTo>
                  <a:pt x="5110" y="18712"/>
                </a:lnTo>
                <a:lnTo>
                  <a:pt x="5256" y="18542"/>
                </a:lnTo>
                <a:lnTo>
                  <a:pt x="5377" y="18347"/>
                </a:lnTo>
                <a:lnTo>
                  <a:pt x="5499" y="18152"/>
                </a:lnTo>
                <a:lnTo>
                  <a:pt x="5596" y="17933"/>
                </a:lnTo>
                <a:lnTo>
                  <a:pt x="5669" y="17714"/>
                </a:lnTo>
                <a:lnTo>
                  <a:pt x="5742" y="17520"/>
                </a:lnTo>
                <a:lnTo>
                  <a:pt x="5767" y="17276"/>
                </a:lnTo>
                <a:lnTo>
                  <a:pt x="5791" y="17057"/>
                </a:lnTo>
                <a:lnTo>
                  <a:pt x="5815" y="16814"/>
                </a:lnTo>
                <a:lnTo>
                  <a:pt x="5815" y="16571"/>
                </a:lnTo>
                <a:lnTo>
                  <a:pt x="5791" y="16352"/>
                </a:lnTo>
                <a:lnTo>
                  <a:pt x="5767" y="16109"/>
                </a:lnTo>
                <a:lnTo>
                  <a:pt x="5718" y="15865"/>
                </a:lnTo>
                <a:lnTo>
                  <a:pt x="5645" y="15646"/>
                </a:lnTo>
                <a:lnTo>
                  <a:pt x="5572" y="15427"/>
                </a:lnTo>
                <a:lnTo>
                  <a:pt x="5475" y="15208"/>
                </a:lnTo>
                <a:lnTo>
                  <a:pt x="5377" y="15014"/>
                </a:lnTo>
                <a:lnTo>
                  <a:pt x="5256" y="14819"/>
                </a:lnTo>
                <a:lnTo>
                  <a:pt x="5110" y="14649"/>
                </a:lnTo>
                <a:lnTo>
                  <a:pt x="4939" y="14478"/>
                </a:lnTo>
                <a:lnTo>
                  <a:pt x="4939" y="12434"/>
                </a:lnTo>
                <a:lnTo>
                  <a:pt x="4939" y="11412"/>
                </a:lnTo>
                <a:lnTo>
                  <a:pt x="4988" y="10415"/>
                </a:lnTo>
                <a:lnTo>
                  <a:pt x="5061" y="9222"/>
                </a:lnTo>
                <a:lnTo>
                  <a:pt x="5085" y="8614"/>
                </a:lnTo>
                <a:lnTo>
                  <a:pt x="5085" y="8006"/>
                </a:lnTo>
                <a:lnTo>
                  <a:pt x="5061" y="6668"/>
                </a:lnTo>
                <a:lnTo>
                  <a:pt x="5037" y="5986"/>
                </a:lnTo>
                <a:lnTo>
                  <a:pt x="5012" y="5329"/>
                </a:lnTo>
                <a:lnTo>
                  <a:pt x="5037" y="4088"/>
                </a:lnTo>
                <a:lnTo>
                  <a:pt x="5085" y="2872"/>
                </a:lnTo>
                <a:lnTo>
                  <a:pt x="5085" y="2482"/>
                </a:lnTo>
                <a:lnTo>
                  <a:pt x="5061" y="2117"/>
                </a:lnTo>
                <a:lnTo>
                  <a:pt x="5012" y="1752"/>
                </a:lnTo>
                <a:lnTo>
                  <a:pt x="4915" y="1412"/>
                </a:lnTo>
                <a:lnTo>
                  <a:pt x="4793" y="1120"/>
                </a:lnTo>
                <a:lnTo>
                  <a:pt x="4623" y="852"/>
                </a:lnTo>
                <a:lnTo>
                  <a:pt x="4404" y="584"/>
                </a:lnTo>
                <a:lnTo>
                  <a:pt x="4137" y="366"/>
                </a:lnTo>
                <a:lnTo>
                  <a:pt x="3869" y="195"/>
                </a:lnTo>
                <a:lnTo>
                  <a:pt x="3723" y="122"/>
                </a:lnTo>
                <a:lnTo>
                  <a:pt x="3577" y="74"/>
                </a:lnTo>
                <a:lnTo>
                  <a:pt x="3407" y="25"/>
                </a:lnTo>
                <a:lnTo>
                  <a:pt x="3090" y="25"/>
                </a:lnTo>
                <a:lnTo>
                  <a:pt x="2944" y="49"/>
                </a:lnTo>
                <a:lnTo>
                  <a:pt x="2823" y="25"/>
                </a:lnTo>
                <a:lnTo>
                  <a:pt x="270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2" name="Google Shape;632;p48"/>
          <p:cNvSpPr/>
          <p:nvPr/>
        </p:nvSpPr>
        <p:spPr>
          <a:xfrm>
            <a:off x="4673991" y="2611550"/>
            <a:ext cx="213059" cy="356871"/>
          </a:xfrm>
          <a:custGeom>
            <a:avLst/>
            <a:gdLst/>
            <a:ahLst/>
            <a:cxnLst/>
            <a:rect l="l" t="t" r="r" b="b"/>
            <a:pathLst>
              <a:path w="12581" h="21073" extrusionOk="0">
                <a:moveTo>
                  <a:pt x="6108" y="1217"/>
                </a:moveTo>
                <a:lnTo>
                  <a:pt x="5889" y="1241"/>
                </a:lnTo>
                <a:lnTo>
                  <a:pt x="5694" y="1314"/>
                </a:lnTo>
                <a:lnTo>
                  <a:pt x="5621" y="1339"/>
                </a:lnTo>
                <a:lnTo>
                  <a:pt x="5548" y="1412"/>
                </a:lnTo>
                <a:lnTo>
                  <a:pt x="5500" y="1485"/>
                </a:lnTo>
                <a:lnTo>
                  <a:pt x="5475" y="1558"/>
                </a:lnTo>
                <a:lnTo>
                  <a:pt x="5500" y="1631"/>
                </a:lnTo>
                <a:lnTo>
                  <a:pt x="5548" y="1704"/>
                </a:lnTo>
                <a:lnTo>
                  <a:pt x="5597" y="1752"/>
                </a:lnTo>
                <a:lnTo>
                  <a:pt x="5670" y="1801"/>
                </a:lnTo>
                <a:lnTo>
                  <a:pt x="5816" y="1850"/>
                </a:lnTo>
                <a:lnTo>
                  <a:pt x="5986" y="1874"/>
                </a:lnTo>
                <a:lnTo>
                  <a:pt x="6132" y="1898"/>
                </a:lnTo>
                <a:lnTo>
                  <a:pt x="6497" y="1923"/>
                </a:lnTo>
                <a:lnTo>
                  <a:pt x="6862" y="1923"/>
                </a:lnTo>
                <a:lnTo>
                  <a:pt x="6984" y="1898"/>
                </a:lnTo>
                <a:lnTo>
                  <a:pt x="7057" y="1850"/>
                </a:lnTo>
                <a:lnTo>
                  <a:pt x="7130" y="1777"/>
                </a:lnTo>
                <a:lnTo>
                  <a:pt x="7179" y="1679"/>
                </a:lnTo>
                <a:lnTo>
                  <a:pt x="7179" y="1582"/>
                </a:lnTo>
                <a:lnTo>
                  <a:pt x="7154" y="1485"/>
                </a:lnTo>
                <a:lnTo>
                  <a:pt x="7106" y="1412"/>
                </a:lnTo>
                <a:lnTo>
                  <a:pt x="7033" y="1339"/>
                </a:lnTo>
                <a:lnTo>
                  <a:pt x="6935" y="1290"/>
                </a:lnTo>
                <a:lnTo>
                  <a:pt x="6862" y="1241"/>
                </a:lnTo>
                <a:lnTo>
                  <a:pt x="6668" y="1217"/>
                </a:lnTo>
                <a:close/>
                <a:moveTo>
                  <a:pt x="11948" y="1485"/>
                </a:moveTo>
                <a:lnTo>
                  <a:pt x="12021" y="1850"/>
                </a:lnTo>
                <a:lnTo>
                  <a:pt x="12061" y="2174"/>
                </a:lnTo>
                <a:lnTo>
                  <a:pt x="12045" y="2142"/>
                </a:lnTo>
                <a:lnTo>
                  <a:pt x="12021" y="2093"/>
                </a:lnTo>
                <a:lnTo>
                  <a:pt x="11948" y="2044"/>
                </a:lnTo>
                <a:lnTo>
                  <a:pt x="11875" y="2044"/>
                </a:lnTo>
                <a:lnTo>
                  <a:pt x="11559" y="2190"/>
                </a:lnTo>
                <a:lnTo>
                  <a:pt x="11267" y="2361"/>
                </a:lnTo>
                <a:lnTo>
                  <a:pt x="11048" y="2507"/>
                </a:lnTo>
                <a:lnTo>
                  <a:pt x="10829" y="2653"/>
                </a:lnTo>
                <a:lnTo>
                  <a:pt x="10220" y="2653"/>
                </a:lnTo>
                <a:lnTo>
                  <a:pt x="9612" y="2628"/>
                </a:lnTo>
                <a:lnTo>
                  <a:pt x="9636" y="2628"/>
                </a:lnTo>
                <a:lnTo>
                  <a:pt x="10342" y="2288"/>
                </a:lnTo>
                <a:lnTo>
                  <a:pt x="11072" y="1996"/>
                </a:lnTo>
                <a:lnTo>
                  <a:pt x="11291" y="1898"/>
                </a:lnTo>
                <a:lnTo>
                  <a:pt x="11534" y="1777"/>
                </a:lnTo>
                <a:lnTo>
                  <a:pt x="11753" y="1655"/>
                </a:lnTo>
                <a:lnTo>
                  <a:pt x="11948" y="1485"/>
                </a:lnTo>
                <a:close/>
                <a:moveTo>
                  <a:pt x="12070" y="2239"/>
                </a:moveTo>
                <a:lnTo>
                  <a:pt x="12070" y="2653"/>
                </a:lnTo>
                <a:lnTo>
                  <a:pt x="12070" y="3042"/>
                </a:lnTo>
                <a:lnTo>
                  <a:pt x="11948" y="3042"/>
                </a:lnTo>
                <a:lnTo>
                  <a:pt x="11826" y="3091"/>
                </a:lnTo>
                <a:lnTo>
                  <a:pt x="11583" y="3212"/>
                </a:lnTo>
                <a:lnTo>
                  <a:pt x="11145" y="3456"/>
                </a:lnTo>
                <a:lnTo>
                  <a:pt x="11169" y="2993"/>
                </a:lnTo>
                <a:lnTo>
                  <a:pt x="11194" y="2896"/>
                </a:lnTo>
                <a:lnTo>
                  <a:pt x="11194" y="2774"/>
                </a:lnTo>
                <a:lnTo>
                  <a:pt x="11291" y="2726"/>
                </a:lnTo>
                <a:lnTo>
                  <a:pt x="11656" y="2531"/>
                </a:lnTo>
                <a:lnTo>
                  <a:pt x="11997" y="2336"/>
                </a:lnTo>
                <a:lnTo>
                  <a:pt x="12045" y="2263"/>
                </a:lnTo>
                <a:lnTo>
                  <a:pt x="12070" y="2239"/>
                </a:lnTo>
                <a:close/>
                <a:moveTo>
                  <a:pt x="12045" y="3334"/>
                </a:moveTo>
                <a:lnTo>
                  <a:pt x="11997" y="3918"/>
                </a:lnTo>
                <a:lnTo>
                  <a:pt x="11972" y="4015"/>
                </a:lnTo>
                <a:lnTo>
                  <a:pt x="11705" y="4161"/>
                </a:lnTo>
                <a:lnTo>
                  <a:pt x="11413" y="4307"/>
                </a:lnTo>
                <a:lnTo>
                  <a:pt x="11121" y="4429"/>
                </a:lnTo>
                <a:lnTo>
                  <a:pt x="11145" y="3772"/>
                </a:lnTo>
                <a:lnTo>
                  <a:pt x="11388" y="3675"/>
                </a:lnTo>
                <a:lnTo>
                  <a:pt x="11607" y="3553"/>
                </a:lnTo>
                <a:lnTo>
                  <a:pt x="11826" y="3456"/>
                </a:lnTo>
                <a:lnTo>
                  <a:pt x="11924" y="3407"/>
                </a:lnTo>
                <a:lnTo>
                  <a:pt x="12045" y="3334"/>
                </a:lnTo>
                <a:close/>
                <a:moveTo>
                  <a:pt x="11972" y="4405"/>
                </a:moveTo>
                <a:lnTo>
                  <a:pt x="11948" y="4867"/>
                </a:lnTo>
                <a:lnTo>
                  <a:pt x="11875" y="4891"/>
                </a:lnTo>
                <a:lnTo>
                  <a:pt x="11705" y="5013"/>
                </a:lnTo>
                <a:lnTo>
                  <a:pt x="11510" y="5110"/>
                </a:lnTo>
                <a:lnTo>
                  <a:pt x="11121" y="5281"/>
                </a:lnTo>
                <a:lnTo>
                  <a:pt x="11121" y="4672"/>
                </a:lnTo>
                <a:lnTo>
                  <a:pt x="11315" y="4648"/>
                </a:lnTo>
                <a:lnTo>
                  <a:pt x="11461" y="4599"/>
                </a:lnTo>
                <a:lnTo>
                  <a:pt x="11729" y="4526"/>
                </a:lnTo>
                <a:lnTo>
                  <a:pt x="11972" y="4405"/>
                </a:lnTo>
                <a:close/>
                <a:moveTo>
                  <a:pt x="11948" y="5208"/>
                </a:moveTo>
                <a:lnTo>
                  <a:pt x="11948" y="5646"/>
                </a:lnTo>
                <a:lnTo>
                  <a:pt x="11851" y="5694"/>
                </a:lnTo>
                <a:lnTo>
                  <a:pt x="11753" y="5743"/>
                </a:lnTo>
                <a:lnTo>
                  <a:pt x="11559" y="5865"/>
                </a:lnTo>
                <a:lnTo>
                  <a:pt x="11096" y="6157"/>
                </a:lnTo>
                <a:lnTo>
                  <a:pt x="11096" y="5524"/>
                </a:lnTo>
                <a:lnTo>
                  <a:pt x="11340" y="5475"/>
                </a:lnTo>
                <a:lnTo>
                  <a:pt x="11559" y="5402"/>
                </a:lnTo>
                <a:lnTo>
                  <a:pt x="11753" y="5329"/>
                </a:lnTo>
                <a:lnTo>
                  <a:pt x="11948" y="5208"/>
                </a:lnTo>
                <a:close/>
                <a:moveTo>
                  <a:pt x="11948" y="6059"/>
                </a:moveTo>
                <a:lnTo>
                  <a:pt x="11948" y="6400"/>
                </a:lnTo>
                <a:lnTo>
                  <a:pt x="11948" y="6424"/>
                </a:lnTo>
                <a:lnTo>
                  <a:pt x="11826" y="6473"/>
                </a:lnTo>
                <a:lnTo>
                  <a:pt x="11705" y="6546"/>
                </a:lnTo>
                <a:lnTo>
                  <a:pt x="11461" y="6716"/>
                </a:lnTo>
                <a:lnTo>
                  <a:pt x="11096" y="6911"/>
                </a:lnTo>
                <a:lnTo>
                  <a:pt x="11096" y="6351"/>
                </a:lnTo>
                <a:lnTo>
                  <a:pt x="11364" y="6303"/>
                </a:lnTo>
                <a:lnTo>
                  <a:pt x="11607" y="6205"/>
                </a:lnTo>
                <a:lnTo>
                  <a:pt x="11948" y="6059"/>
                </a:lnTo>
                <a:close/>
                <a:moveTo>
                  <a:pt x="11948" y="6741"/>
                </a:moveTo>
                <a:lnTo>
                  <a:pt x="11924" y="7252"/>
                </a:lnTo>
                <a:lnTo>
                  <a:pt x="11729" y="7398"/>
                </a:lnTo>
                <a:lnTo>
                  <a:pt x="11413" y="7617"/>
                </a:lnTo>
                <a:lnTo>
                  <a:pt x="11242" y="7714"/>
                </a:lnTo>
                <a:lnTo>
                  <a:pt x="11096" y="7836"/>
                </a:lnTo>
                <a:lnTo>
                  <a:pt x="11096" y="7203"/>
                </a:lnTo>
                <a:lnTo>
                  <a:pt x="11218" y="7179"/>
                </a:lnTo>
                <a:lnTo>
                  <a:pt x="11315" y="7130"/>
                </a:lnTo>
                <a:lnTo>
                  <a:pt x="11559" y="7008"/>
                </a:lnTo>
                <a:lnTo>
                  <a:pt x="11753" y="6887"/>
                </a:lnTo>
                <a:lnTo>
                  <a:pt x="11948" y="6741"/>
                </a:lnTo>
                <a:close/>
                <a:moveTo>
                  <a:pt x="11924" y="7738"/>
                </a:moveTo>
                <a:lnTo>
                  <a:pt x="11924" y="8103"/>
                </a:lnTo>
                <a:lnTo>
                  <a:pt x="11851" y="8128"/>
                </a:lnTo>
                <a:lnTo>
                  <a:pt x="11705" y="8201"/>
                </a:lnTo>
                <a:lnTo>
                  <a:pt x="11559" y="8274"/>
                </a:lnTo>
                <a:lnTo>
                  <a:pt x="11291" y="8468"/>
                </a:lnTo>
                <a:lnTo>
                  <a:pt x="11096" y="8639"/>
                </a:lnTo>
                <a:lnTo>
                  <a:pt x="11096" y="8176"/>
                </a:lnTo>
                <a:lnTo>
                  <a:pt x="11291" y="8103"/>
                </a:lnTo>
                <a:lnTo>
                  <a:pt x="11486" y="8006"/>
                </a:lnTo>
                <a:lnTo>
                  <a:pt x="11851" y="7787"/>
                </a:lnTo>
                <a:lnTo>
                  <a:pt x="11924" y="7738"/>
                </a:lnTo>
                <a:close/>
                <a:moveTo>
                  <a:pt x="11924" y="8468"/>
                </a:moveTo>
                <a:lnTo>
                  <a:pt x="11924" y="9101"/>
                </a:lnTo>
                <a:lnTo>
                  <a:pt x="11705" y="9247"/>
                </a:lnTo>
                <a:lnTo>
                  <a:pt x="11486" y="9393"/>
                </a:lnTo>
                <a:lnTo>
                  <a:pt x="11291" y="9539"/>
                </a:lnTo>
                <a:lnTo>
                  <a:pt x="11096" y="9685"/>
                </a:lnTo>
                <a:lnTo>
                  <a:pt x="11096" y="8955"/>
                </a:lnTo>
                <a:lnTo>
                  <a:pt x="11169" y="8931"/>
                </a:lnTo>
                <a:lnTo>
                  <a:pt x="11267" y="8906"/>
                </a:lnTo>
                <a:lnTo>
                  <a:pt x="11413" y="8809"/>
                </a:lnTo>
                <a:lnTo>
                  <a:pt x="11680" y="8663"/>
                </a:lnTo>
                <a:lnTo>
                  <a:pt x="11924" y="8468"/>
                </a:lnTo>
                <a:close/>
                <a:moveTo>
                  <a:pt x="11924" y="9539"/>
                </a:moveTo>
                <a:lnTo>
                  <a:pt x="11924" y="9782"/>
                </a:lnTo>
                <a:lnTo>
                  <a:pt x="11851" y="9806"/>
                </a:lnTo>
                <a:lnTo>
                  <a:pt x="11778" y="9831"/>
                </a:lnTo>
                <a:lnTo>
                  <a:pt x="11632" y="9952"/>
                </a:lnTo>
                <a:lnTo>
                  <a:pt x="11510" y="10074"/>
                </a:lnTo>
                <a:lnTo>
                  <a:pt x="11388" y="10171"/>
                </a:lnTo>
                <a:lnTo>
                  <a:pt x="11242" y="10269"/>
                </a:lnTo>
                <a:lnTo>
                  <a:pt x="11169" y="10342"/>
                </a:lnTo>
                <a:lnTo>
                  <a:pt x="11096" y="10415"/>
                </a:lnTo>
                <a:lnTo>
                  <a:pt x="11096" y="9904"/>
                </a:lnTo>
                <a:lnTo>
                  <a:pt x="11218" y="9879"/>
                </a:lnTo>
                <a:lnTo>
                  <a:pt x="11364" y="9831"/>
                </a:lnTo>
                <a:lnTo>
                  <a:pt x="11607" y="9709"/>
                </a:lnTo>
                <a:lnTo>
                  <a:pt x="11924" y="9539"/>
                </a:lnTo>
                <a:close/>
                <a:moveTo>
                  <a:pt x="11924" y="10220"/>
                </a:moveTo>
                <a:lnTo>
                  <a:pt x="11924" y="10658"/>
                </a:lnTo>
                <a:lnTo>
                  <a:pt x="11753" y="10755"/>
                </a:lnTo>
                <a:lnTo>
                  <a:pt x="11583" y="10853"/>
                </a:lnTo>
                <a:lnTo>
                  <a:pt x="11340" y="10999"/>
                </a:lnTo>
                <a:lnTo>
                  <a:pt x="11096" y="11145"/>
                </a:lnTo>
                <a:lnTo>
                  <a:pt x="11096" y="10536"/>
                </a:lnTo>
                <a:lnTo>
                  <a:pt x="11145" y="10585"/>
                </a:lnTo>
                <a:lnTo>
                  <a:pt x="11340" y="10585"/>
                </a:lnTo>
                <a:lnTo>
                  <a:pt x="11486" y="10512"/>
                </a:lnTo>
                <a:lnTo>
                  <a:pt x="11607" y="10463"/>
                </a:lnTo>
                <a:lnTo>
                  <a:pt x="11753" y="10342"/>
                </a:lnTo>
                <a:lnTo>
                  <a:pt x="11924" y="10220"/>
                </a:lnTo>
                <a:close/>
                <a:moveTo>
                  <a:pt x="11924" y="11047"/>
                </a:moveTo>
                <a:lnTo>
                  <a:pt x="11924" y="11364"/>
                </a:lnTo>
                <a:lnTo>
                  <a:pt x="11778" y="11412"/>
                </a:lnTo>
                <a:lnTo>
                  <a:pt x="11632" y="11485"/>
                </a:lnTo>
                <a:lnTo>
                  <a:pt x="11364" y="11656"/>
                </a:lnTo>
                <a:lnTo>
                  <a:pt x="11096" y="11826"/>
                </a:lnTo>
                <a:lnTo>
                  <a:pt x="11096" y="11461"/>
                </a:lnTo>
                <a:lnTo>
                  <a:pt x="11242" y="11437"/>
                </a:lnTo>
                <a:lnTo>
                  <a:pt x="11364" y="11364"/>
                </a:lnTo>
                <a:lnTo>
                  <a:pt x="11632" y="11218"/>
                </a:lnTo>
                <a:lnTo>
                  <a:pt x="11924" y="11047"/>
                </a:lnTo>
                <a:close/>
                <a:moveTo>
                  <a:pt x="11924" y="11753"/>
                </a:moveTo>
                <a:lnTo>
                  <a:pt x="11924" y="12191"/>
                </a:lnTo>
                <a:lnTo>
                  <a:pt x="11705" y="12288"/>
                </a:lnTo>
                <a:lnTo>
                  <a:pt x="11534" y="12386"/>
                </a:lnTo>
                <a:lnTo>
                  <a:pt x="11315" y="12483"/>
                </a:lnTo>
                <a:lnTo>
                  <a:pt x="11096" y="12605"/>
                </a:lnTo>
                <a:lnTo>
                  <a:pt x="11096" y="12215"/>
                </a:lnTo>
                <a:lnTo>
                  <a:pt x="11267" y="12142"/>
                </a:lnTo>
                <a:lnTo>
                  <a:pt x="11413" y="12045"/>
                </a:lnTo>
                <a:lnTo>
                  <a:pt x="11680" y="11875"/>
                </a:lnTo>
                <a:lnTo>
                  <a:pt x="11924" y="11753"/>
                </a:lnTo>
                <a:close/>
                <a:moveTo>
                  <a:pt x="11924" y="12580"/>
                </a:moveTo>
                <a:lnTo>
                  <a:pt x="11924" y="12848"/>
                </a:lnTo>
                <a:lnTo>
                  <a:pt x="11705" y="13043"/>
                </a:lnTo>
                <a:lnTo>
                  <a:pt x="11388" y="13262"/>
                </a:lnTo>
                <a:lnTo>
                  <a:pt x="11096" y="13481"/>
                </a:lnTo>
                <a:lnTo>
                  <a:pt x="11096" y="12872"/>
                </a:lnTo>
                <a:lnTo>
                  <a:pt x="11242" y="12848"/>
                </a:lnTo>
                <a:lnTo>
                  <a:pt x="11364" y="12824"/>
                </a:lnTo>
                <a:lnTo>
                  <a:pt x="11632" y="12702"/>
                </a:lnTo>
                <a:lnTo>
                  <a:pt x="11924" y="12580"/>
                </a:lnTo>
                <a:close/>
                <a:moveTo>
                  <a:pt x="11948" y="13237"/>
                </a:moveTo>
                <a:lnTo>
                  <a:pt x="11948" y="13821"/>
                </a:lnTo>
                <a:lnTo>
                  <a:pt x="11753" y="13919"/>
                </a:lnTo>
                <a:lnTo>
                  <a:pt x="11559" y="14065"/>
                </a:lnTo>
                <a:lnTo>
                  <a:pt x="11340" y="14211"/>
                </a:lnTo>
                <a:lnTo>
                  <a:pt x="11121" y="14357"/>
                </a:lnTo>
                <a:lnTo>
                  <a:pt x="11121" y="13602"/>
                </a:lnTo>
                <a:lnTo>
                  <a:pt x="11291" y="13529"/>
                </a:lnTo>
                <a:lnTo>
                  <a:pt x="11486" y="13481"/>
                </a:lnTo>
                <a:lnTo>
                  <a:pt x="11656" y="13383"/>
                </a:lnTo>
                <a:lnTo>
                  <a:pt x="11826" y="13310"/>
                </a:lnTo>
                <a:lnTo>
                  <a:pt x="11948" y="13237"/>
                </a:lnTo>
                <a:close/>
                <a:moveTo>
                  <a:pt x="11948" y="14211"/>
                </a:moveTo>
                <a:lnTo>
                  <a:pt x="11948" y="14357"/>
                </a:lnTo>
                <a:lnTo>
                  <a:pt x="11778" y="14454"/>
                </a:lnTo>
                <a:lnTo>
                  <a:pt x="11607" y="14551"/>
                </a:lnTo>
                <a:lnTo>
                  <a:pt x="11364" y="14722"/>
                </a:lnTo>
                <a:lnTo>
                  <a:pt x="11121" y="14916"/>
                </a:lnTo>
                <a:lnTo>
                  <a:pt x="11121" y="14649"/>
                </a:lnTo>
                <a:lnTo>
                  <a:pt x="11242" y="14600"/>
                </a:lnTo>
                <a:lnTo>
                  <a:pt x="11388" y="14551"/>
                </a:lnTo>
                <a:lnTo>
                  <a:pt x="11632" y="14405"/>
                </a:lnTo>
                <a:lnTo>
                  <a:pt x="11948" y="14211"/>
                </a:lnTo>
                <a:close/>
                <a:moveTo>
                  <a:pt x="11972" y="14722"/>
                </a:moveTo>
                <a:lnTo>
                  <a:pt x="11997" y="15379"/>
                </a:lnTo>
                <a:lnTo>
                  <a:pt x="11753" y="15500"/>
                </a:lnTo>
                <a:lnTo>
                  <a:pt x="11534" y="15622"/>
                </a:lnTo>
                <a:lnTo>
                  <a:pt x="11315" y="15768"/>
                </a:lnTo>
                <a:lnTo>
                  <a:pt x="11121" y="15938"/>
                </a:lnTo>
                <a:lnTo>
                  <a:pt x="11121" y="15257"/>
                </a:lnTo>
                <a:lnTo>
                  <a:pt x="11413" y="15062"/>
                </a:lnTo>
                <a:lnTo>
                  <a:pt x="11680" y="14868"/>
                </a:lnTo>
                <a:lnTo>
                  <a:pt x="11972" y="14722"/>
                </a:lnTo>
                <a:close/>
                <a:moveTo>
                  <a:pt x="11997" y="15792"/>
                </a:moveTo>
                <a:lnTo>
                  <a:pt x="11997" y="16060"/>
                </a:lnTo>
                <a:lnTo>
                  <a:pt x="11510" y="16376"/>
                </a:lnTo>
                <a:lnTo>
                  <a:pt x="11315" y="16498"/>
                </a:lnTo>
                <a:lnTo>
                  <a:pt x="11121" y="16644"/>
                </a:lnTo>
                <a:lnTo>
                  <a:pt x="11121" y="16206"/>
                </a:lnTo>
                <a:lnTo>
                  <a:pt x="11413" y="16109"/>
                </a:lnTo>
                <a:lnTo>
                  <a:pt x="11680" y="15963"/>
                </a:lnTo>
                <a:lnTo>
                  <a:pt x="11997" y="15792"/>
                </a:lnTo>
                <a:close/>
                <a:moveTo>
                  <a:pt x="8736" y="3042"/>
                </a:moveTo>
                <a:lnTo>
                  <a:pt x="9782" y="3115"/>
                </a:lnTo>
                <a:lnTo>
                  <a:pt x="10804" y="3115"/>
                </a:lnTo>
                <a:lnTo>
                  <a:pt x="10707" y="4818"/>
                </a:lnTo>
                <a:lnTo>
                  <a:pt x="10634" y="6522"/>
                </a:lnTo>
                <a:lnTo>
                  <a:pt x="10610" y="8225"/>
                </a:lnTo>
                <a:lnTo>
                  <a:pt x="10610" y="9928"/>
                </a:lnTo>
                <a:lnTo>
                  <a:pt x="10658" y="13335"/>
                </a:lnTo>
                <a:lnTo>
                  <a:pt x="10658" y="15038"/>
                </a:lnTo>
                <a:lnTo>
                  <a:pt x="10683" y="16741"/>
                </a:lnTo>
                <a:lnTo>
                  <a:pt x="10245" y="16741"/>
                </a:lnTo>
                <a:lnTo>
                  <a:pt x="9831" y="16717"/>
                </a:lnTo>
                <a:lnTo>
                  <a:pt x="9393" y="16717"/>
                </a:lnTo>
                <a:lnTo>
                  <a:pt x="8979" y="16693"/>
                </a:lnTo>
                <a:lnTo>
                  <a:pt x="7714" y="16717"/>
                </a:lnTo>
                <a:lnTo>
                  <a:pt x="6424" y="16717"/>
                </a:lnTo>
                <a:lnTo>
                  <a:pt x="5232" y="16668"/>
                </a:lnTo>
                <a:lnTo>
                  <a:pt x="4016" y="16644"/>
                </a:lnTo>
                <a:lnTo>
                  <a:pt x="2434" y="16644"/>
                </a:lnTo>
                <a:lnTo>
                  <a:pt x="1899" y="16668"/>
                </a:lnTo>
                <a:lnTo>
                  <a:pt x="1923" y="16620"/>
                </a:lnTo>
                <a:lnTo>
                  <a:pt x="1923" y="16644"/>
                </a:lnTo>
                <a:lnTo>
                  <a:pt x="1947" y="16620"/>
                </a:lnTo>
                <a:lnTo>
                  <a:pt x="1923" y="16571"/>
                </a:lnTo>
                <a:lnTo>
                  <a:pt x="1899" y="16376"/>
                </a:lnTo>
                <a:lnTo>
                  <a:pt x="1899" y="16060"/>
                </a:lnTo>
                <a:lnTo>
                  <a:pt x="1923" y="15744"/>
                </a:lnTo>
                <a:lnTo>
                  <a:pt x="1996" y="14040"/>
                </a:lnTo>
                <a:lnTo>
                  <a:pt x="2020" y="12751"/>
                </a:lnTo>
                <a:lnTo>
                  <a:pt x="2045" y="11485"/>
                </a:lnTo>
                <a:lnTo>
                  <a:pt x="2045" y="8955"/>
                </a:lnTo>
                <a:lnTo>
                  <a:pt x="2045" y="5646"/>
                </a:lnTo>
                <a:lnTo>
                  <a:pt x="1996" y="3918"/>
                </a:lnTo>
                <a:lnTo>
                  <a:pt x="1972" y="3334"/>
                </a:lnTo>
                <a:lnTo>
                  <a:pt x="1947" y="3066"/>
                </a:lnTo>
                <a:lnTo>
                  <a:pt x="2458" y="3139"/>
                </a:lnTo>
                <a:lnTo>
                  <a:pt x="2994" y="3188"/>
                </a:lnTo>
                <a:lnTo>
                  <a:pt x="3505" y="3212"/>
                </a:lnTo>
                <a:lnTo>
                  <a:pt x="4040" y="3212"/>
                </a:lnTo>
                <a:lnTo>
                  <a:pt x="5110" y="3164"/>
                </a:lnTo>
                <a:lnTo>
                  <a:pt x="6157" y="3115"/>
                </a:lnTo>
                <a:lnTo>
                  <a:pt x="7446" y="3066"/>
                </a:lnTo>
                <a:lnTo>
                  <a:pt x="8103" y="3042"/>
                </a:lnTo>
                <a:close/>
                <a:moveTo>
                  <a:pt x="6595" y="18177"/>
                </a:moveTo>
                <a:lnTo>
                  <a:pt x="6716" y="18225"/>
                </a:lnTo>
                <a:lnTo>
                  <a:pt x="6814" y="18323"/>
                </a:lnTo>
                <a:lnTo>
                  <a:pt x="6887" y="18493"/>
                </a:lnTo>
                <a:lnTo>
                  <a:pt x="6911" y="18590"/>
                </a:lnTo>
                <a:lnTo>
                  <a:pt x="6935" y="18712"/>
                </a:lnTo>
                <a:lnTo>
                  <a:pt x="6935" y="18834"/>
                </a:lnTo>
                <a:lnTo>
                  <a:pt x="6911" y="18955"/>
                </a:lnTo>
                <a:lnTo>
                  <a:pt x="6887" y="19053"/>
                </a:lnTo>
                <a:lnTo>
                  <a:pt x="6838" y="19174"/>
                </a:lnTo>
                <a:lnTo>
                  <a:pt x="6765" y="19272"/>
                </a:lnTo>
                <a:lnTo>
                  <a:pt x="6692" y="19345"/>
                </a:lnTo>
                <a:lnTo>
                  <a:pt x="6570" y="19418"/>
                </a:lnTo>
                <a:lnTo>
                  <a:pt x="6424" y="19442"/>
                </a:lnTo>
                <a:lnTo>
                  <a:pt x="6278" y="19442"/>
                </a:lnTo>
                <a:lnTo>
                  <a:pt x="6132" y="19393"/>
                </a:lnTo>
                <a:lnTo>
                  <a:pt x="6011" y="19345"/>
                </a:lnTo>
                <a:lnTo>
                  <a:pt x="5913" y="19247"/>
                </a:lnTo>
                <a:lnTo>
                  <a:pt x="5816" y="19126"/>
                </a:lnTo>
                <a:lnTo>
                  <a:pt x="5792" y="19004"/>
                </a:lnTo>
                <a:lnTo>
                  <a:pt x="5792" y="18858"/>
                </a:lnTo>
                <a:lnTo>
                  <a:pt x="5816" y="18688"/>
                </a:lnTo>
                <a:lnTo>
                  <a:pt x="5865" y="18566"/>
                </a:lnTo>
                <a:lnTo>
                  <a:pt x="5938" y="18420"/>
                </a:lnTo>
                <a:lnTo>
                  <a:pt x="6011" y="18323"/>
                </a:lnTo>
                <a:lnTo>
                  <a:pt x="6108" y="18250"/>
                </a:lnTo>
                <a:lnTo>
                  <a:pt x="6157" y="18274"/>
                </a:lnTo>
                <a:lnTo>
                  <a:pt x="6230" y="18250"/>
                </a:lnTo>
                <a:lnTo>
                  <a:pt x="6351" y="18225"/>
                </a:lnTo>
                <a:lnTo>
                  <a:pt x="6376" y="18225"/>
                </a:lnTo>
                <a:lnTo>
                  <a:pt x="6424" y="18201"/>
                </a:lnTo>
                <a:lnTo>
                  <a:pt x="6473" y="18177"/>
                </a:lnTo>
                <a:close/>
                <a:moveTo>
                  <a:pt x="6497" y="17690"/>
                </a:moveTo>
                <a:lnTo>
                  <a:pt x="6303" y="17714"/>
                </a:lnTo>
                <a:lnTo>
                  <a:pt x="6205" y="17763"/>
                </a:lnTo>
                <a:lnTo>
                  <a:pt x="6132" y="17812"/>
                </a:lnTo>
                <a:lnTo>
                  <a:pt x="6011" y="17836"/>
                </a:lnTo>
                <a:lnTo>
                  <a:pt x="5913" y="17860"/>
                </a:lnTo>
                <a:lnTo>
                  <a:pt x="5816" y="17933"/>
                </a:lnTo>
                <a:lnTo>
                  <a:pt x="5719" y="17982"/>
                </a:lnTo>
                <a:lnTo>
                  <a:pt x="5621" y="18079"/>
                </a:lnTo>
                <a:lnTo>
                  <a:pt x="5548" y="18177"/>
                </a:lnTo>
                <a:lnTo>
                  <a:pt x="5475" y="18274"/>
                </a:lnTo>
                <a:lnTo>
                  <a:pt x="5427" y="18396"/>
                </a:lnTo>
                <a:lnTo>
                  <a:pt x="5354" y="18639"/>
                </a:lnTo>
                <a:lnTo>
                  <a:pt x="5329" y="18882"/>
                </a:lnTo>
                <a:lnTo>
                  <a:pt x="5329" y="19028"/>
                </a:lnTo>
                <a:lnTo>
                  <a:pt x="5354" y="19150"/>
                </a:lnTo>
                <a:lnTo>
                  <a:pt x="5378" y="19272"/>
                </a:lnTo>
                <a:lnTo>
                  <a:pt x="5427" y="19393"/>
                </a:lnTo>
                <a:lnTo>
                  <a:pt x="5500" y="19491"/>
                </a:lnTo>
                <a:lnTo>
                  <a:pt x="5573" y="19588"/>
                </a:lnTo>
                <a:lnTo>
                  <a:pt x="5670" y="19661"/>
                </a:lnTo>
                <a:lnTo>
                  <a:pt x="5767" y="19734"/>
                </a:lnTo>
                <a:lnTo>
                  <a:pt x="5889" y="19807"/>
                </a:lnTo>
                <a:lnTo>
                  <a:pt x="5986" y="19856"/>
                </a:lnTo>
                <a:lnTo>
                  <a:pt x="6108" y="19880"/>
                </a:lnTo>
                <a:lnTo>
                  <a:pt x="6254" y="19904"/>
                </a:lnTo>
                <a:lnTo>
                  <a:pt x="6376" y="19904"/>
                </a:lnTo>
                <a:lnTo>
                  <a:pt x="6497" y="19880"/>
                </a:lnTo>
                <a:lnTo>
                  <a:pt x="6619" y="19856"/>
                </a:lnTo>
                <a:lnTo>
                  <a:pt x="6765" y="19807"/>
                </a:lnTo>
                <a:lnTo>
                  <a:pt x="6935" y="19710"/>
                </a:lnTo>
                <a:lnTo>
                  <a:pt x="7081" y="19564"/>
                </a:lnTo>
                <a:lnTo>
                  <a:pt x="7203" y="19393"/>
                </a:lnTo>
                <a:lnTo>
                  <a:pt x="7276" y="19199"/>
                </a:lnTo>
                <a:lnTo>
                  <a:pt x="7325" y="19004"/>
                </a:lnTo>
                <a:lnTo>
                  <a:pt x="7349" y="18785"/>
                </a:lnTo>
                <a:lnTo>
                  <a:pt x="7349" y="18566"/>
                </a:lnTo>
                <a:lnTo>
                  <a:pt x="7300" y="18371"/>
                </a:lnTo>
                <a:lnTo>
                  <a:pt x="7252" y="18201"/>
                </a:lnTo>
                <a:lnTo>
                  <a:pt x="7154" y="18031"/>
                </a:lnTo>
                <a:lnTo>
                  <a:pt x="7008" y="17885"/>
                </a:lnTo>
                <a:lnTo>
                  <a:pt x="6862" y="17763"/>
                </a:lnTo>
                <a:lnTo>
                  <a:pt x="6692" y="17714"/>
                </a:lnTo>
                <a:lnTo>
                  <a:pt x="6497" y="17690"/>
                </a:lnTo>
                <a:close/>
                <a:moveTo>
                  <a:pt x="2531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67" y="560"/>
                </a:lnTo>
                <a:lnTo>
                  <a:pt x="7860" y="585"/>
                </a:lnTo>
                <a:lnTo>
                  <a:pt x="9588" y="560"/>
                </a:lnTo>
                <a:lnTo>
                  <a:pt x="9344" y="755"/>
                </a:lnTo>
                <a:lnTo>
                  <a:pt x="9223" y="852"/>
                </a:lnTo>
                <a:lnTo>
                  <a:pt x="9150" y="974"/>
                </a:lnTo>
                <a:lnTo>
                  <a:pt x="9150" y="998"/>
                </a:lnTo>
                <a:lnTo>
                  <a:pt x="9150" y="1023"/>
                </a:lnTo>
                <a:lnTo>
                  <a:pt x="9174" y="1047"/>
                </a:lnTo>
                <a:lnTo>
                  <a:pt x="9223" y="1047"/>
                </a:lnTo>
                <a:lnTo>
                  <a:pt x="9393" y="998"/>
                </a:lnTo>
                <a:lnTo>
                  <a:pt x="9563" y="901"/>
                </a:lnTo>
                <a:lnTo>
                  <a:pt x="9855" y="682"/>
                </a:lnTo>
                <a:lnTo>
                  <a:pt x="10099" y="560"/>
                </a:lnTo>
                <a:lnTo>
                  <a:pt x="10512" y="585"/>
                </a:lnTo>
                <a:lnTo>
                  <a:pt x="10902" y="609"/>
                </a:lnTo>
                <a:lnTo>
                  <a:pt x="10707" y="682"/>
                </a:lnTo>
                <a:lnTo>
                  <a:pt x="10512" y="804"/>
                </a:lnTo>
                <a:lnTo>
                  <a:pt x="10172" y="998"/>
                </a:lnTo>
                <a:lnTo>
                  <a:pt x="9880" y="1168"/>
                </a:lnTo>
                <a:lnTo>
                  <a:pt x="9588" y="1339"/>
                </a:lnTo>
                <a:lnTo>
                  <a:pt x="9344" y="1558"/>
                </a:lnTo>
                <a:lnTo>
                  <a:pt x="9223" y="1679"/>
                </a:lnTo>
                <a:lnTo>
                  <a:pt x="9101" y="1801"/>
                </a:lnTo>
                <a:lnTo>
                  <a:pt x="9101" y="1825"/>
                </a:lnTo>
                <a:lnTo>
                  <a:pt x="9125" y="1850"/>
                </a:lnTo>
                <a:lnTo>
                  <a:pt x="9125" y="1874"/>
                </a:lnTo>
                <a:lnTo>
                  <a:pt x="9150" y="1874"/>
                </a:lnTo>
                <a:lnTo>
                  <a:pt x="9466" y="1777"/>
                </a:lnTo>
                <a:lnTo>
                  <a:pt x="9782" y="1631"/>
                </a:lnTo>
                <a:lnTo>
                  <a:pt x="10366" y="1314"/>
                </a:lnTo>
                <a:lnTo>
                  <a:pt x="10610" y="1217"/>
                </a:lnTo>
                <a:lnTo>
                  <a:pt x="10877" y="1096"/>
                </a:lnTo>
                <a:lnTo>
                  <a:pt x="11121" y="950"/>
                </a:lnTo>
                <a:lnTo>
                  <a:pt x="11242" y="877"/>
                </a:lnTo>
                <a:lnTo>
                  <a:pt x="11315" y="804"/>
                </a:lnTo>
                <a:lnTo>
                  <a:pt x="11340" y="731"/>
                </a:lnTo>
                <a:lnTo>
                  <a:pt x="11486" y="804"/>
                </a:lnTo>
                <a:lnTo>
                  <a:pt x="11607" y="925"/>
                </a:lnTo>
                <a:lnTo>
                  <a:pt x="11729" y="1047"/>
                </a:lnTo>
                <a:lnTo>
                  <a:pt x="11802" y="1193"/>
                </a:lnTo>
                <a:lnTo>
                  <a:pt x="11486" y="1387"/>
                </a:lnTo>
                <a:lnTo>
                  <a:pt x="11169" y="1558"/>
                </a:lnTo>
                <a:lnTo>
                  <a:pt x="10853" y="1704"/>
                </a:lnTo>
                <a:lnTo>
                  <a:pt x="10488" y="1850"/>
                </a:lnTo>
                <a:lnTo>
                  <a:pt x="10220" y="1971"/>
                </a:lnTo>
                <a:lnTo>
                  <a:pt x="9928" y="2093"/>
                </a:lnTo>
                <a:lnTo>
                  <a:pt x="9807" y="2190"/>
                </a:lnTo>
                <a:lnTo>
                  <a:pt x="9709" y="2288"/>
                </a:lnTo>
                <a:lnTo>
                  <a:pt x="9612" y="2385"/>
                </a:lnTo>
                <a:lnTo>
                  <a:pt x="9515" y="2507"/>
                </a:lnTo>
                <a:lnTo>
                  <a:pt x="9515" y="2580"/>
                </a:lnTo>
                <a:lnTo>
                  <a:pt x="9539" y="2628"/>
                </a:lnTo>
                <a:lnTo>
                  <a:pt x="8931" y="2580"/>
                </a:lnTo>
                <a:lnTo>
                  <a:pt x="7641" y="2580"/>
                </a:lnTo>
                <a:lnTo>
                  <a:pt x="6327" y="2653"/>
                </a:lnTo>
                <a:lnTo>
                  <a:pt x="5135" y="2701"/>
                </a:lnTo>
                <a:lnTo>
                  <a:pt x="3967" y="2726"/>
                </a:lnTo>
                <a:lnTo>
                  <a:pt x="3359" y="2726"/>
                </a:lnTo>
                <a:lnTo>
                  <a:pt x="2775" y="2701"/>
                </a:lnTo>
                <a:lnTo>
                  <a:pt x="2166" y="2653"/>
                </a:lnTo>
                <a:lnTo>
                  <a:pt x="1582" y="2604"/>
                </a:lnTo>
                <a:lnTo>
                  <a:pt x="1509" y="2604"/>
                </a:lnTo>
                <a:lnTo>
                  <a:pt x="1436" y="2628"/>
                </a:lnTo>
                <a:lnTo>
                  <a:pt x="1412" y="2701"/>
                </a:lnTo>
                <a:lnTo>
                  <a:pt x="1388" y="2774"/>
                </a:lnTo>
                <a:lnTo>
                  <a:pt x="1388" y="2847"/>
                </a:lnTo>
                <a:lnTo>
                  <a:pt x="1412" y="2896"/>
                </a:lnTo>
                <a:lnTo>
                  <a:pt x="1461" y="2969"/>
                </a:lnTo>
                <a:lnTo>
                  <a:pt x="1534" y="2993"/>
                </a:lnTo>
                <a:lnTo>
                  <a:pt x="1558" y="3212"/>
                </a:lnTo>
                <a:lnTo>
                  <a:pt x="1558" y="3553"/>
                </a:lnTo>
                <a:lnTo>
                  <a:pt x="1534" y="4453"/>
                </a:lnTo>
                <a:lnTo>
                  <a:pt x="1509" y="5402"/>
                </a:lnTo>
                <a:lnTo>
                  <a:pt x="1485" y="6108"/>
                </a:lnTo>
                <a:lnTo>
                  <a:pt x="1461" y="6668"/>
                </a:lnTo>
                <a:lnTo>
                  <a:pt x="1461" y="7227"/>
                </a:lnTo>
                <a:lnTo>
                  <a:pt x="1485" y="8371"/>
                </a:lnTo>
                <a:lnTo>
                  <a:pt x="1509" y="9490"/>
                </a:lnTo>
                <a:lnTo>
                  <a:pt x="1534" y="10634"/>
                </a:lnTo>
                <a:lnTo>
                  <a:pt x="1485" y="13043"/>
                </a:lnTo>
                <a:lnTo>
                  <a:pt x="1461" y="14235"/>
                </a:lnTo>
                <a:lnTo>
                  <a:pt x="1412" y="15427"/>
                </a:lnTo>
                <a:lnTo>
                  <a:pt x="1363" y="16084"/>
                </a:lnTo>
                <a:lnTo>
                  <a:pt x="1339" y="16255"/>
                </a:lnTo>
                <a:lnTo>
                  <a:pt x="1363" y="16425"/>
                </a:lnTo>
                <a:lnTo>
                  <a:pt x="1388" y="16571"/>
                </a:lnTo>
                <a:lnTo>
                  <a:pt x="1436" y="16693"/>
                </a:lnTo>
                <a:lnTo>
                  <a:pt x="1509" y="16766"/>
                </a:lnTo>
                <a:lnTo>
                  <a:pt x="1461" y="16863"/>
                </a:lnTo>
                <a:lnTo>
                  <a:pt x="1436" y="16960"/>
                </a:lnTo>
                <a:lnTo>
                  <a:pt x="1485" y="17058"/>
                </a:lnTo>
                <a:lnTo>
                  <a:pt x="1534" y="17082"/>
                </a:lnTo>
                <a:lnTo>
                  <a:pt x="1582" y="17106"/>
                </a:lnTo>
                <a:lnTo>
                  <a:pt x="1874" y="17131"/>
                </a:lnTo>
                <a:lnTo>
                  <a:pt x="2191" y="17155"/>
                </a:lnTo>
                <a:lnTo>
                  <a:pt x="2799" y="17179"/>
                </a:lnTo>
                <a:lnTo>
                  <a:pt x="4016" y="17131"/>
                </a:lnTo>
                <a:lnTo>
                  <a:pt x="5329" y="17155"/>
                </a:lnTo>
                <a:lnTo>
                  <a:pt x="6619" y="17204"/>
                </a:lnTo>
                <a:lnTo>
                  <a:pt x="7252" y="17228"/>
                </a:lnTo>
                <a:lnTo>
                  <a:pt x="7884" y="17228"/>
                </a:lnTo>
                <a:lnTo>
                  <a:pt x="9150" y="17179"/>
                </a:lnTo>
                <a:lnTo>
                  <a:pt x="9661" y="17179"/>
                </a:lnTo>
                <a:lnTo>
                  <a:pt x="10172" y="17204"/>
                </a:lnTo>
                <a:lnTo>
                  <a:pt x="10683" y="17204"/>
                </a:lnTo>
                <a:lnTo>
                  <a:pt x="10926" y="17179"/>
                </a:lnTo>
                <a:lnTo>
                  <a:pt x="11194" y="17155"/>
                </a:lnTo>
                <a:lnTo>
                  <a:pt x="11242" y="17131"/>
                </a:lnTo>
                <a:lnTo>
                  <a:pt x="11291" y="17082"/>
                </a:lnTo>
                <a:lnTo>
                  <a:pt x="11340" y="17033"/>
                </a:lnTo>
                <a:lnTo>
                  <a:pt x="11364" y="16985"/>
                </a:lnTo>
                <a:lnTo>
                  <a:pt x="11364" y="16887"/>
                </a:lnTo>
                <a:lnTo>
                  <a:pt x="11315" y="16766"/>
                </a:lnTo>
                <a:lnTo>
                  <a:pt x="11632" y="16620"/>
                </a:lnTo>
                <a:lnTo>
                  <a:pt x="11997" y="16449"/>
                </a:lnTo>
                <a:lnTo>
                  <a:pt x="11997" y="16960"/>
                </a:lnTo>
                <a:lnTo>
                  <a:pt x="11997" y="17058"/>
                </a:lnTo>
                <a:lnTo>
                  <a:pt x="11826" y="17106"/>
                </a:lnTo>
                <a:lnTo>
                  <a:pt x="11656" y="17155"/>
                </a:lnTo>
                <a:lnTo>
                  <a:pt x="11315" y="17301"/>
                </a:lnTo>
                <a:lnTo>
                  <a:pt x="11121" y="17398"/>
                </a:lnTo>
                <a:lnTo>
                  <a:pt x="10926" y="17495"/>
                </a:lnTo>
                <a:lnTo>
                  <a:pt x="10731" y="17617"/>
                </a:lnTo>
                <a:lnTo>
                  <a:pt x="10585" y="17763"/>
                </a:lnTo>
                <a:lnTo>
                  <a:pt x="10585" y="17787"/>
                </a:lnTo>
                <a:lnTo>
                  <a:pt x="10610" y="17812"/>
                </a:lnTo>
                <a:lnTo>
                  <a:pt x="10683" y="17836"/>
                </a:lnTo>
                <a:lnTo>
                  <a:pt x="10780" y="17836"/>
                </a:lnTo>
                <a:lnTo>
                  <a:pt x="10950" y="17787"/>
                </a:lnTo>
                <a:lnTo>
                  <a:pt x="11267" y="17666"/>
                </a:lnTo>
                <a:lnTo>
                  <a:pt x="11632" y="17520"/>
                </a:lnTo>
                <a:lnTo>
                  <a:pt x="11997" y="17422"/>
                </a:lnTo>
                <a:lnTo>
                  <a:pt x="11997" y="17739"/>
                </a:lnTo>
                <a:lnTo>
                  <a:pt x="11875" y="17763"/>
                </a:lnTo>
                <a:lnTo>
                  <a:pt x="11778" y="17836"/>
                </a:lnTo>
                <a:lnTo>
                  <a:pt x="11559" y="17958"/>
                </a:lnTo>
                <a:lnTo>
                  <a:pt x="11340" y="18055"/>
                </a:lnTo>
                <a:lnTo>
                  <a:pt x="11145" y="18201"/>
                </a:lnTo>
                <a:lnTo>
                  <a:pt x="10926" y="18323"/>
                </a:lnTo>
                <a:lnTo>
                  <a:pt x="10731" y="18420"/>
                </a:lnTo>
                <a:lnTo>
                  <a:pt x="10707" y="18444"/>
                </a:lnTo>
                <a:lnTo>
                  <a:pt x="10707" y="18493"/>
                </a:lnTo>
                <a:lnTo>
                  <a:pt x="10731" y="18517"/>
                </a:lnTo>
                <a:lnTo>
                  <a:pt x="10975" y="18517"/>
                </a:lnTo>
                <a:lnTo>
                  <a:pt x="11194" y="18493"/>
                </a:lnTo>
                <a:lnTo>
                  <a:pt x="11413" y="18444"/>
                </a:lnTo>
                <a:lnTo>
                  <a:pt x="11632" y="18371"/>
                </a:lnTo>
                <a:lnTo>
                  <a:pt x="11802" y="18298"/>
                </a:lnTo>
                <a:lnTo>
                  <a:pt x="11997" y="18225"/>
                </a:lnTo>
                <a:lnTo>
                  <a:pt x="11997" y="18590"/>
                </a:lnTo>
                <a:lnTo>
                  <a:pt x="11778" y="18663"/>
                </a:lnTo>
                <a:lnTo>
                  <a:pt x="11534" y="18736"/>
                </a:lnTo>
                <a:lnTo>
                  <a:pt x="10999" y="18907"/>
                </a:lnTo>
                <a:lnTo>
                  <a:pt x="10731" y="19004"/>
                </a:lnTo>
                <a:lnTo>
                  <a:pt x="10488" y="19150"/>
                </a:lnTo>
                <a:lnTo>
                  <a:pt x="10464" y="19174"/>
                </a:lnTo>
                <a:lnTo>
                  <a:pt x="10464" y="19199"/>
                </a:lnTo>
                <a:lnTo>
                  <a:pt x="10464" y="19247"/>
                </a:lnTo>
                <a:lnTo>
                  <a:pt x="10488" y="19247"/>
                </a:lnTo>
                <a:lnTo>
                  <a:pt x="10634" y="19272"/>
                </a:lnTo>
                <a:lnTo>
                  <a:pt x="10756" y="19272"/>
                </a:lnTo>
                <a:lnTo>
                  <a:pt x="11023" y="19247"/>
                </a:lnTo>
                <a:lnTo>
                  <a:pt x="11267" y="19199"/>
                </a:lnTo>
                <a:lnTo>
                  <a:pt x="11510" y="19126"/>
                </a:lnTo>
                <a:lnTo>
                  <a:pt x="11753" y="19077"/>
                </a:lnTo>
                <a:lnTo>
                  <a:pt x="12021" y="19028"/>
                </a:lnTo>
                <a:lnTo>
                  <a:pt x="12021" y="19223"/>
                </a:lnTo>
                <a:lnTo>
                  <a:pt x="11364" y="19515"/>
                </a:lnTo>
                <a:lnTo>
                  <a:pt x="11048" y="19685"/>
                </a:lnTo>
                <a:lnTo>
                  <a:pt x="10902" y="19783"/>
                </a:lnTo>
                <a:lnTo>
                  <a:pt x="10780" y="19904"/>
                </a:lnTo>
                <a:lnTo>
                  <a:pt x="10756" y="19929"/>
                </a:lnTo>
                <a:lnTo>
                  <a:pt x="10756" y="19953"/>
                </a:lnTo>
                <a:lnTo>
                  <a:pt x="10780" y="19977"/>
                </a:lnTo>
                <a:lnTo>
                  <a:pt x="10804" y="19977"/>
                </a:lnTo>
                <a:lnTo>
                  <a:pt x="11121" y="19953"/>
                </a:lnTo>
                <a:lnTo>
                  <a:pt x="11413" y="19880"/>
                </a:lnTo>
                <a:lnTo>
                  <a:pt x="11729" y="19758"/>
                </a:lnTo>
                <a:lnTo>
                  <a:pt x="12021" y="19637"/>
                </a:lnTo>
                <a:lnTo>
                  <a:pt x="12021" y="19856"/>
                </a:lnTo>
                <a:lnTo>
                  <a:pt x="11972" y="19977"/>
                </a:lnTo>
                <a:lnTo>
                  <a:pt x="11899" y="20099"/>
                </a:lnTo>
                <a:lnTo>
                  <a:pt x="11753" y="20099"/>
                </a:lnTo>
                <a:lnTo>
                  <a:pt x="11607" y="20123"/>
                </a:lnTo>
                <a:lnTo>
                  <a:pt x="11315" y="20221"/>
                </a:lnTo>
                <a:lnTo>
                  <a:pt x="10926" y="20342"/>
                </a:lnTo>
                <a:lnTo>
                  <a:pt x="10731" y="20415"/>
                </a:lnTo>
                <a:lnTo>
                  <a:pt x="10537" y="20537"/>
                </a:lnTo>
                <a:lnTo>
                  <a:pt x="10512" y="20561"/>
                </a:lnTo>
                <a:lnTo>
                  <a:pt x="9928" y="20537"/>
                </a:lnTo>
                <a:lnTo>
                  <a:pt x="9344" y="20513"/>
                </a:lnTo>
                <a:lnTo>
                  <a:pt x="8541" y="20513"/>
                </a:lnTo>
                <a:lnTo>
                  <a:pt x="7738" y="20537"/>
                </a:lnTo>
                <a:lnTo>
                  <a:pt x="6084" y="20561"/>
                </a:lnTo>
                <a:lnTo>
                  <a:pt x="4429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93" y="20269"/>
                </a:lnTo>
                <a:lnTo>
                  <a:pt x="1023" y="20172"/>
                </a:lnTo>
                <a:lnTo>
                  <a:pt x="901" y="20050"/>
                </a:lnTo>
                <a:lnTo>
                  <a:pt x="779" y="19929"/>
                </a:lnTo>
                <a:lnTo>
                  <a:pt x="731" y="19807"/>
                </a:lnTo>
                <a:lnTo>
                  <a:pt x="682" y="19661"/>
                </a:lnTo>
                <a:lnTo>
                  <a:pt x="609" y="19393"/>
                </a:lnTo>
                <a:lnTo>
                  <a:pt x="585" y="19101"/>
                </a:lnTo>
                <a:lnTo>
                  <a:pt x="560" y="18834"/>
                </a:lnTo>
                <a:lnTo>
                  <a:pt x="536" y="17131"/>
                </a:lnTo>
                <a:lnTo>
                  <a:pt x="560" y="15427"/>
                </a:lnTo>
                <a:lnTo>
                  <a:pt x="536" y="13091"/>
                </a:lnTo>
                <a:lnTo>
                  <a:pt x="487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7" y="3139"/>
                </a:lnTo>
                <a:lnTo>
                  <a:pt x="536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7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1" y="463"/>
                </a:lnTo>
                <a:close/>
                <a:moveTo>
                  <a:pt x="2507" y="1"/>
                </a:moveTo>
                <a:lnTo>
                  <a:pt x="2045" y="25"/>
                </a:lnTo>
                <a:lnTo>
                  <a:pt x="1655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93" y="1241"/>
                </a:lnTo>
                <a:lnTo>
                  <a:pt x="220" y="1436"/>
                </a:lnTo>
                <a:lnTo>
                  <a:pt x="195" y="1655"/>
                </a:lnTo>
                <a:lnTo>
                  <a:pt x="147" y="2020"/>
                </a:lnTo>
                <a:lnTo>
                  <a:pt x="122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25" y="5354"/>
                </a:lnTo>
                <a:lnTo>
                  <a:pt x="49" y="6376"/>
                </a:lnTo>
                <a:lnTo>
                  <a:pt x="49" y="7544"/>
                </a:lnTo>
                <a:lnTo>
                  <a:pt x="49" y="8736"/>
                </a:lnTo>
                <a:lnTo>
                  <a:pt x="1" y="11072"/>
                </a:lnTo>
                <a:lnTo>
                  <a:pt x="25" y="12264"/>
                </a:lnTo>
                <a:lnTo>
                  <a:pt x="49" y="13432"/>
                </a:lnTo>
                <a:lnTo>
                  <a:pt x="98" y="14624"/>
                </a:lnTo>
                <a:lnTo>
                  <a:pt x="98" y="15817"/>
                </a:lnTo>
                <a:lnTo>
                  <a:pt x="98" y="16693"/>
                </a:lnTo>
                <a:lnTo>
                  <a:pt x="98" y="17568"/>
                </a:lnTo>
                <a:lnTo>
                  <a:pt x="122" y="18444"/>
                </a:lnTo>
                <a:lnTo>
                  <a:pt x="171" y="19345"/>
                </a:lnTo>
                <a:lnTo>
                  <a:pt x="195" y="19612"/>
                </a:lnTo>
                <a:lnTo>
                  <a:pt x="244" y="19880"/>
                </a:lnTo>
                <a:lnTo>
                  <a:pt x="341" y="20123"/>
                </a:lnTo>
                <a:lnTo>
                  <a:pt x="463" y="20367"/>
                </a:lnTo>
                <a:lnTo>
                  <a:pt x="633" y="20561"/>
                </a:lnTo>
                <a:lnTo>
                  <a:pt x="804" y="20732"/>
                </a:lnTo>
                <a:lnTo>
                  <a:pt x="925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94" y="20951"/>
                </a:lnTo>
                <a:lnTo>
                  <a:pt x="4186" y="20975"/>
                </a:lnTo>
                <a:lnTo>
                  <a:pt x="4964" y="20999"/>
                </a:lnTo>
                <a:lnTo>
                  <a:pt x="5938" y="21024"/>
                </a:lnTo>
                <a:lnTo>
                  <a:pt x="6911" y="21024"/>
                </a:lnTo>
                <a:lnTo>
                  <a:pt x="8833" y="20999"/>
                </a:lnTo>
                <a:lnTo>
                  <a:pt x="9198" y="20999"/>
                </a:lnTo>
                <a:lnTo>
                  <a:pt x="9588" y="21024"/>
                </a:lnTo>
                <a:lnTo>
                  <a:pt x="10366" y="21072"/>
                </a:lnTo>
                <a:lnTo>
                  <a:pt x="10756" y="21072"/>
                </a:lnTo>
                <a:lnTo>
                  <a:pt x="11145" y="21048"/>
                </a:lnTo>
                <a:lnTo>
                  <a:pt x="11315" y="20999"/>
                </a:lnTo>
                <a:lnTo>
                  <a:pt x="11510" y="20951"/>
                </a:lnTo>
                <a:lnTo>
                  <a:pt x="11680" y="20902"/>
                </a:lnTo>
                <a:lnTo>
                  <a:pt x="11851" y="20805"/>
                </a:lnTo>
                <a:lnTo>
                  <a:pt x="12021" y="20683"/>
                </a:lnTo>
                <a:lnTo>
                  <a:pt x="12167" y="20513"/>
                </a:lnTo>
                <a:lnTo>
                  <a:pt x="12264" y="20318"/>
                </a:lnTo>
                <a:lnTo>
                  <a:pt x="12362" y="20075"/>
                </a:lnTo>
                <a:lnTo>
                  <a:pt x="12435" y="19807"/>
                </a:lnTo>
                <a:lnTo>
                  <a:pt x="12483" y="19515"/>
                </a:lnTo>
                <a:lnTo>
                  <a:pt x="12532" y="19223"/>
                </a:lnTo>
                <a:lnTo>
                  <a:pt x="12556" y="18907"/>
                </a:lnTo>
                <a:lnTo>
                  <a:pt x="12580" y="18298"/>
                </a:lnTo>
                <a:lnTo>
                  <a:pt x="12580" y="17739"/>
                </a:lnTo>
                <a:lnTo>
                  <a:pt x="12556" y="16960"/>
                </a:lnTo>
                <a:lnTo>
                  <a:pt x="12532" y="15573"/>
                </a:lnTo>
                <a:lnTo>
                  <a:pt x="12508" y="14186"/>
                </a:lnTo>
                <a:lnTo>
                  <a:pt x="12483" y="13286"/>
                </a:lnTo>
                <a:lnTo>
                  <a:pt x="12459" y="12118"/>
                </a:lnTo>
                <a:lnTo>
                  <a:pt x="12459" y="9441"/>
                </a:lnTo>
                <a:lnTo>
                  <a:pt x="12459" y="6960"/>
                </a:lnTo>
                <a:lnTo>
                  <a:pt x="12435" y="5500"/>
                </a:lnTo>
                <a:lnTo>
                  <a:pt x="12435" y="4794"/>
                </a:lnTo>
                <a:lnTo>
                  <a:pt x="12483" y="4113"/>
                </a:lnTo>
                <a:lnTo>
                  <a:pt x="12532" y="3431"/>
                </a:lnTo>
                <a:lnTo>
                  <a:pt x="12556" y="2726"/>
                </a:lnTo>
                <a:lnTo>
                  <a:pt x="12556" y="2336"/>
                </a:lnTo>
                <a:lnTo>
                  <a:pt x="12532" y="1898"/>
                </a:lnTo>
                <a:lnTo>
                  <a:pt x="12435" y="1509"/>
                </a:lnTo>
                <a:lnTo>
                  <a:pt x="12386" y="1314"/>
                </a:lnTo>
                <a:lnTo>
                  <a:pt x="12313" y="1120"/>
                </a:lnTo>
                <a:lnTo>
                  <a:pt x="12240" y="950"/>
                </a:lnTo>
                <a:lnTo>
                  <a:pt x="12143" y="779"/>
                </a:lnTo>
                <a:lnTo>
                  <a:pt x="12021" y="633"/>
                </a:lnTo>
                <a:lnTo>
                  <a:pt x="11899" y="512"/>
                </a:lnTo>
                <a:lnTo>
                  <a:pt x="11729" y="414"/>
                </a:lnTo>
                <a:lnTo>
                  <a:pt x="11559" y="317"/>
                </a:lnTo>
                <a:lnTo>
                  <a:pt x="11364" y="268"/>
                </a:lnTo>
                <a:lnTo>
                  <a:pt x="11145" y="220"/>
                </a:lnTo>
                <a:lnTo>
                  <a:pt x="11096" y="171"/>
                </a:lnTo>
                <a:lnTo>
                  <a:pt x="10999" y="147"/>
                </a:lnTo>
                <a:lnTo>
                  <a:pt x="10634" y="122"/>
                </a:lnTo>
                <a:lnTo>
                  <a:pt x="10269" y="98"/>
                </a:lnTo>
                <a:lnTo>
                  <a:pt x="9515" y="98"/>
                </a:lnTo>
                <a:lnTo>
                  <a:pt x="8030" y="122"/>
                </a:lnTo>
                <a:lnTo>
                  <a:pt x="4867" y="98"/>
                </a:lnTo>
                <a:lnTo>
                  <a:pt x="3943" y="74"/>
                </a:lnTo>
                <a:lnTo>
                  <a:pt x="3018" y="25"/>
                </a:lnTo>
                <a:lnTo>
                  <a:pt x="250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p48"/>
          <p:cNvSpPr/>
          <p:nvPr/>
        </p:nvSpPr>
        <p:spPr>
          <a:xfrm>
            <a:off x="5098387" y="2611550"/>
            <a:ext cx="278987" cy="356871"/>
          </a:xfrm>
          <a:custGeom>
            <a:avLst/>
            <a:gdLst/>
            <a:ahLst/>
            <a:cxnLst/>
            <a:rect l="l" t="t" r="r" b="b"/>
            <a:pathLst>
              <a:path w="16474" h="21073" extrusionOk="0">
                <a:moveTo>
                  <a:pt x="15330" y="779"/>
                </a:moveTo>
                <a:lnTo>
                  <a:pt x="15525" y="950"/>
                </a:lnTo>
                <a:lnTo>
                  <a:pt x="15671" y="1120"/>
                </a:lnTo>
                <a:lnTo>
                  <a:pt x="15428" y="1266"/>
                </a:lnTo>
                <a:lnTo>
                  <a:pt x="15209" y="1387"/>
                </a:lnTo>
                <a:lnTo>
                  <a:pt x="14917" y="1582"/>
                </a:lnTo>
                <a:lnTo>
                  <a:pt x="14625" y="1777"/>
                </a:lnTo>
                <a:lnTo>
                  <a:pt x="14187" y="1777"/>
                </a:lnTo>
                <a:lnTo>
                  <a:pt x="13773" y="1752"/>
                </a:lnTo>
                <a:lnTo>
                  <a:pt x="14235" y="1460"/>
                </a:lnTo>
                <a:lnTo>
                  <a:pt x="14819" y="1120"/>
                </a:lnTo>
                <a:lnTo>
                  <a:pt x="15038" y="1023"/>
                </a:lnTo>
                <a:lnTo>
                  <a:pt x="15160" y="974"/>
                </a:lnTo>
                <a:lnTo>
                  <a:pt x="15257" y="925"/>
                </a:lnTo>
                <a:lnTo>
                  <a:pt x="15330" y="852"/>
                </a:lnTo>
                <a:lnTo>
                  <a:pt x="15330" y="779"/>
                </a:lnTo>
                <a:close/>
                <a:moveTo>
                  <a:pt x="15817" y="1485"/>
                </a:moveTo>
                <a:lnTo>
                  <a:pt x="15890" y="1679"/>
                </a:lnTo>
                <a:lnTo>
                  <a:pt x="15914" y="1898"/>
                </a:lnTo>
                <a:lnTo>
                  <a:pt x="15744" y="1971"/>
                </a:lnTo>
                <a:lnTo>
                  <a:pt x="15574" y="2044"/>
                </a:lnTo>
                <a:lnTo>
                  <a:pt x="15257" y="2215"/>
                </a:lnTo>
                <a:lnTo>
                  <a:pt x="15111" y="2312"/>
                </a:lnTo>
                <a:lnTo>
                  <a:pt x="14941" y="2409"/>
                </a:lnTo>
                <a:lnTo>
                  <a:pt x="14941" y="2409"/>
                </a:lnTo>
                <a:lnTo>
                  <a:pt x="14965" y="2117"/>
                </a:lnTo>
                <a:lnTo>
                  <a:pt x="14990" y="1996"/>
                </a:lnTo>
                <a:lnTo>
                  <a:pt x="14990" y="1898"/>
                </a:lnTo>
                <a:lnTo>
                  <a:pt x="15209" y="1777"/>
                </a:lnTo>
                <a:lnTo>
                  <a:pt x="15525" y="1631"/>
                </a:lnTo>
                <a:lnTo>
                  <a:pt x="15817" y="1485"/>
                </a:lnTo>
                <a:close/>
                <a:moveTo>
                  <a:pt x="15963" y="2239"/>
                </a:moveTo>
                <a:lnTo>
                  <a:pt x="15963" y="2774"/>
                </a:lnTo>
                <a:lnTo>
                  <a:pt x="15914" y="2799"/>
                </a:lnTo>
                <a:lnTo>
                  <a:pt x="15695" y="2896"/>
                </a:lnTo>
                <a:lnTo>
                  <a:pt x="15476" y="2993"/>
                </a:lnTo>
                <a:lnTo>
                  <a:pt x="14917" y="3285"/>
                </a:lnTo>
                <a:lnTo>
                  <a:pt x="14941" y="2774"/>
                </a:lnTo>
                <a:lnTo>
                  <a:pt x="15233" y="2604"/>
                </a:lnTo>
                <a:lnTo>
                  <a:pt x="15525" y="2409"/>
                </a:lnTo>
                <a:lnTo>
                  <a:pt x="15744" y="2312"/>
                </a:lnTo>
                <a:lnTo>
                  <a:pt x="15963" y="2239"/>
                </a:lnTo>
                <a:close/>
                <a:moveTo>
                  <a:pt x="15939" y="3115"/>
                </a:moveTo>
                <a:lnTo>
                  <a:pt x="15914" y="3577"/>
                </a:lnTo>
                <a:lnTo>
                  <a:pt x="15647" y="3699"/>
                </a:lnTo>
                <a:lnTo>
                  <a:pt x="15403" y="3821"/>
                </a:lnTo>
                <a:lnTo>
                  <a:pt x="14917" y="4113"/>
                </a:lnTo>
                <a:lnTo>
                  <a:pt x="14917" y="3553"/>
                </a:lnTo>
                <a:lnTo>
                  <a:pt x="15087" y="3504"/>
                </a:lnTo>
                <a:lnTo>
                  <a:pt x="15233" y="3431"/>
                </a:lnTo>
                <a:lnTo>
                  <a:pt x="15549" y="3285"/>
                </a:lnTo>
                <a:lnTo>
                  <a:pt x="15744" y="3212"/>
                </a:lnTo>
                <a:lnTo>
                  <a:pt x="15939" y="3115"/>
                </a:lnTo>
                <a:close/>
                <a:moveTo>
                  <a:pt x="15866" y="3942"/>
                </a:moveTo>
                <a:lnTo>
                  <a:pt x="15841" y="4429"/>
                </a:lnTo>
                <a:lnTo>
                  <a:pt x="15574" y="4575"/>
                </a:lnTo>
                <a:lnTo>
                  <a:pt x="15330" y="4697"/>
                </a:lnTo>
                <a:lnTo>
                  <a:pt x="15136" y="4818"/>
                </a:lnTo>
                <a:lnTo>
                  <a:pt x="14965" y="4964"/>
                </a:lnTo>
                <a:lnTo>
                  <a:pt x="14892" y="5013"/>
                </a:lnTo>
                <a:lnTo>
                  <a:pt x="14917" y="4405"/>
                </a:lnTo>
                <a:lnTo>
                  <a:pt x="15160" y="4307"/>
                </a:lnTo>
                <a:lnTo>
                  <a:pt x="15403" y="4186"/>
                </a:lnTo>
                <a:lnTo>
                  <a:pt x="15647" y="4064"/>
                </a:lnTo>
                <a:lnTo>
                  <a:pt x="15866" y="3942"/>
                </a:lnTo>
                <a:close/>
                <a:moveTo>
                  <a:pt x="15841" y="4794"/>
                </a:moveTo>
                <a:lnTo>
                  <a:pt x="15841" y="5329"/>
                </a:lnTo>
                <a:lnTo>
                  <a:pt x="15525" y="5500"/>
                </a:lnTo>
                <a:lnTo>
                  <a:pt x="15209" y="5670"/>
                </a:lnTo>
                <a:lnTo>
                  <a:pt x="14892" y="5865"/>
                </a:lnTo>
                <a:lnTo>
                  <a:pt x="14892" y="5256"/>
                </a:lnTo>
                <a:lnTo>
                  <a:pt x="15038" y="5208"/>
                </a:lnTo>
                <a:lnTo>
                  <a:pt x="15403" y="5013"/>
                </a:lnTo>
                <a:lnTo>
                  <a:pt x="15622" y="4891"/>
                </a:lnTo>
                <a:lnTo>
                  <a:pt x="15841" y="4794"/>
                </a:lnTo>
                <a:close/>
                <a:moveTo>
                  <a:pt x="15841" y="5694"/>
                </a:moveTo>
                <a:lnTo>
                  <a:pt x="15841" y="6230"/>
                </a:lnTo>
                <a:lnTo>
                  <a:pt x="15598" y="6376"/>
                </a:lnTo>
                <a:lnTo>
                  <a:pt x="15379" y="6497"/>
                </a:lnTo>
                <a:lnTo>
                  <a:pt x="15136" y="6668"/>
                </a:lnTo>
                <a:lnTo>
                  <a:pt x="15014" y="6765"/>
                </a:lnTo>
                <a:lnTo>
                  <a:pt x="14892" y="6862"/>
                </a:lnTo>
                <a:lnTo>
                  <a:pt x="14892" y="6181"/>
                </a:lnTo>
                <a:lnTo>
                  <a:pt x="15087" y="6108"/>
                </a:lnTo>
                <a:lnTo>
                  <a:pt x="15282" y="6011"/>
                </a:lnTo>
                <a:lnTo>
                  <a:pt x="15841" y="5694"/>
                </a:lnTo>
                <a:close/>
                <a:moveTo>
                  <a:pt x="15817" y="6692"/>
                </a:moveTo>
                <a:lnTo>
                  <a:pt x="15817" y="7179"/>
                </a:lnTo>
                <a:lnTo>
                  <a:pt x="15282" y="7422"/>
                </a:lnTo>
                <a:lnTo>
                  <a:pt x="15087" y="7495"/>
                </a:lnTo>
                <a:lnTo>
                  <a:pt x="14892" y="7592"/>
                </a:lnTo>
                <a:lnTo>
                  <a:pt x="14892" y="7057"/>
                </a:lnTo>
                <a:lnTo>
                  <a:pt x="15038" y="7033"/>
                </a:lnTo>
                <a:lnTo>
                  <a:pt x="15184" y="6984"/>
                </a:lnTo>
                <a:lnTo>
                  <a:pt x="15476" y="6838"/>
                </a:lnTo>
                <a:lnTo>
                  <a:pt x="15817" y="6692"/>
                </a:lnTo>
                <a:close/>
                <a:moveTo>
                  <a:pt x="15817" y="7617"/>
                </a:moveTo>
                <a:lnTo>
                  <a:pt x="15817" y="8079"/>
                </a:lnTo>
                <a:lnTo>
                  <a:pt x="15355" y="8298"/>
                </a:lnTo>
                <a:lnTo>
                  <a:pt x="15136" y="8420"/>
                </a:lnTo>
                <a:lnTo>
                  <a:pt x="14917" y="8566"/>
                </a:lnTo>
                <a:lnTo>
                  <a:pt x="14892" y="7933"/>
                </a:lnTo>
                <a:lnTo>
                  <a:pt x="15111" y="7884"/>
                </a:lnTo>
                <a:lnTo>
                  <a:pt x="15330" y="7811"/>
                </a:lnTo>
                <a:lnTo>
                  <a:pt x="15817" y="7617"/>
                </a:lnTo>
                <a:close/>
                <a:moveTo>
                  <a:pt x="15817" y="8420"/>
                </a:moveTo>
                <a:lnTo>
                  <a:pt x="15817" y="8931"/>
                </a:lnTo>
                <a:lnTo>
                  <a:pt x="15720" y="8955"/>
                </a:lnTo>
                <a:lnTo>
                  <a:pt x="15598" y="9004"/>
                </a:lnTo>
                <a:lnTo>
                  <a:pt x="15452" y="9101"/>
                </a:lnTo>
                <a:lnTo>
                  <a:pt x="15184" y="9271"/>
                </a:lnTo>
                <a:lnTo>
                  <a:pt x="15038" y="9368"/>
                </a:lnTo>
                <a:lnTo>
                  <a:pt x="14917" y="9490"/>
                </a:lnTo>
                <a:lnTo>
                  <a:pt x="14917" y="8882"/>
                </a:lnTo>
                <a:lnTo>
                  <a:pt x="15160" y="8760"/>
                </a:lnTo>
                <a:lnTo>
                  <a:pt x="15817" y="8420"/>
                </a:lnTo>
                <a:close/>
                <a:moveTo>
                  <a:pt x="15817" y="9295"/>
                </a:moveTo>
                <a:lnTo>
                  <a:pt x="15817" y="9782"/>
                </a:lnTo>
                <a:lnTo>
                  <a:pt x="15574" y="9904"/>
                </a:lnTo>
                <a:lnTo>
                  <a:pt x="15355" y="10025"/>
                </a:lnTo>
                <a:lnTo>
                  <a:pt x="15136" y="10147"/>
                </a:lnTo>
                <a:lnTo>
                  <a:pt x="14917" y="10269"/>
                </a:lnTo>
                <a:lnTo>
                  <a:pt x="14917" y="9782"/>
                </a:lnTo>
                <a:lnTo>
                  <a:pt x="15111" y="9709"/>
                </a:lnTo>
                <a:lnTo>
                  <a:pt x="15282" y="9612"/>
                </a:lnTo>
                <a:lnTo>
                  <a:pt x="15622" y="9393"/>
                </a:lnTo>
                <a:lnTo>
                  <a:pt x="15817" y="9295"/>
                </a:lnTo>
                <a:close/>
                <a:moveTo>
                  <a:pt x="15817" y="10244"/>
                </a:moveTo>
                <a:lnTo>
                  <a:pt x="15817" y="10634"/>
                </a:lnTo>
                <a:lnTo>
                  <a:pt x="15574" y="10804"/>
                </a:lnTo>
                <a:lnTo>
                  <a:pt x="15403" y="10950"/>
                </a:lnTo>
                <a:lnTo>
                  <a:pt x="14941" y="11242"/>
                </a:lnTo>
                <a:lnTo>
                  <a:pt x="14917" y="10682"/>
                </a:lnTo>
                <a:lnTo>
                  <a:pt x="15087" y="10609"/>
                </a:lnTo>
                <a:lnTo>
                  <a:pt x="15257" y="10536"/>
                </a:lnTo>
                <a:lnTo>
                  <a:pt x="15549" y="10366"/>
                </a:lnTo>
                <a:lnTo>
                  <a:pt x="15817" y="10244"/>
                </a:lnTo>
                <a:close/>
                <a:moveTo>
                  <a:pt x="15817" y="11145"/>
                </a:moveTo>
                <a:lnTo>
                  <a:pt x="15817" y="11850"/>
                </a:lnTo>
                <a:lnTo>
                  <a:pt x="15622" y="11972"/>
                </a:lnTo>
                <a:lnTo>
                  <a:pt x="15501" y="12069"/>
                </a:lnTo>
                <a:lnTo>
                  <a:pt x="14965" y="12459"/>
                </a:lnTo>
                <a:lnTo>
                  <a:pt x="14941" y="11656"/>
                </a:lnTo>
                <a:lnTo>
                  <a:pt x="15111" y="11583"/>
                </a:lnTo>
                <a:lnTo>
                  <a:pt x="15282" y="11485"/>
                </a:lnTo>
                <a:lnTo>
                  <a:pt x="15598" y="11291"/>
                </a:lnTo>
                <a:lnTo>
                  <a:pt x="15817" y="11145"/>
                </a:lnTo>
                <a:close/>
                <a:moveTo>
                  <a:pt x="15817" y="12337"/>
                </a:moveTo>
                <a:lnTo>
                  <a:pt x="15817" y="13091"/>
                </a:lnTo>
                <a:lnTo>
                  <a:pt x="15549" y="13237"/>
                </a:lnTo>
                <a:lnTo>
                  <a:pt x="15282" y="13432"/>
                </a:lnTo>
                <a:lnTo>
                  <a:pt x="15136" y="13529"/>
                </a:lnTo>
                <a:lnTo>
                  <a:pt x="14965" y="13651"/>
                </a:lnTo>
                <a:lnTo>
                  <a:pt x="14965" y="12872"/>
                </a:lnTo>
                <a:lnTo>
                  <a:pt x="15136" y="12775"/>
                </a:lnTo>
                <a:lnTo>
                  <a:pt x="15282" y="12702"/>
                </a:lnTo>
                <a:lnTo>
                  <a:pt x="15574" y="12507"/>
                </a:lnTo>
                <a:lnTo>
                  <a:pt x="15817" y="12337"/>
                </a:lnTo>
                <a:close/>
                <a:moveTo>
                  <a:pt x="15817" y="13481"/>
                </a:moveTo>
                <a:lnTo>
                  <a:pt x="15841" y="13919"/>
                </a:lnTo>
                <a:lnTo>
                  <a:pt x="15452" y="14138"/>
                </a:lnTo>
                <a:lnTo>
                  <a:pt x="15087" y="14405"/>
                </a:lnTo>
                <a:lnTo>
                  <a:pt x="14990" y="14478"/>
                </a:lnTo>
                <a:lnTo>
                  <a:pt x="14965" y="13992"/>
                </a:lnTo>
                <a:lnTo>
                  <a:pt x="15209" y="13870"/>
                </a:lnTo>
                <a:lnTo>
                  <a:pt x="15403" y="13748"/>
                </a:lnTo>
                <a:lnTo>
                  <a:pt x="15817" y="13481"/>
                </a:lnTo>
                <a:close/>
                <a:moveTo>
                  <a:pt x="15841" y="14381"/>
                </a:moveTo>
                <a:lnTo>
                  <a:pt x="15866" y="14795"/>
                </a:lnTo>
                <a:lnTo>
                  <a:pt x="15720" y="14868"/>
                </a:lnTo>
                <a:lnTo>
                  <a:pt x="15598" y="14965"/>
                </a:lnTo>
                <a:lnTo>
                  <a:pt x="15355" y="15135"/>
                </a:lnTo>
                <a:lnTo>
                  <a:pt x="14990" y="15354"/>
                </a:lnTo>
                <a:lnTo>
                  <a:pt x="14990" y="14941"/>
                </a:lnTo>
                <a:lnTo>
                  <a:pt x="15160" y="14843"/>
                </a:lnTo>
                <a:lnTo>
                  <a:pt x="15330" y="14722"/>
                </a:lnTo>
                <a:lnTo>
                  <a:pt x="15622" y="14503"/>
                </a:lnTo>
                <a:lnTo>
                  <a:pt x="15841" y="14381"/>
                </a:lnTo>
                <a:close/>
                <a:moveTo>
                  <a:pt x="15866" y="15330"/>
                </a:moveTo>
                <a:lnTo>
                  <a:pt x="15890" y="15865"/>
                </a:lnTo>
                <a:lnTo>
                  <a:pt x="15866" y="15865"/>
                </a:lnTo>
                <a:lnTo>
                  <a:pt x="15695" y="15914"/>
                </a:lnTo>
                <a:lnTo>
                  <a:pt x="15549" y="15963"/>
                </a:lnTo>
                <a:lnTo>
                  <a:pt x="15257" y="16157"/>
                </a:lnTo>
                <a:lnTo>
                  <a:pt x="15014" y="16279"/>
                </a:lnTo>
                <a:lnTo>
                  <a:pt x="14990" y="15768"/>
                </a:lnTo>
                <a:lnTo>
                  <a:pt x="15136" y="15719"/>
                </a:lnTo>
                <a:lnTo>
                  <a:pt x="15282" y="15646"/>
                </a:lnTo>
                <a:lnTo>
                  <a:pt x="15574" y="15500"/>
                </a:lnTo>
                <a:lnTo>
                  <a:pt x="15866" y="15330"/>
                </a:lnTo>
                <a:close/>
                <a:moveTo>
                  <a:pt x="15890" y="16230"/>
                </a:moveTo>
                <a:lnTo>
                  <a:pt x="15890" y="16644"/>
                </a:lnTo>
                <a:lnTo>
                  <a:pt x="15793" y="16644"/>
                </a:lnTo>
                <a:lnTo>
                  <a:pt x="15598" y="16717"/>
                </a:lnTo>
                <a:lnTo>
                  <a:pt x="15403" y="16790"/>
                </a:lnTo>
                <a:lnTo>
                  <a:pt x="15184" y="16887"/>
                </a:lnTo>
                <a:lnTo>
                  <a:pt x="15014" y="17009"/>
                </a:lnTo>
                <a:lnTo>
                  <a:pt x="15014" y="16644"/>
                </a:lnTo>
                <a:lnTo>
                  <a:pt x="15160" y="16595"/>
                </a:lnTo>
                <a:lnTo>
                  <a:pt x="15306" y="16522"/>
                </a:lnTo>
                <a:lnTo>
                  <a:pt x="15598" y="16401"/>
                </a:lnTo>
                <a:lnTo>
                  <a:pt x="15890" y="16230"/>
                </a:lnTo>
                <a:close/>
                <a:moveTo>
                  <a:pt x="12629" y="2166"/>
                </a:moveTo>
                <a:lnTo>
                  <a:pt x="13627" y="2239"/>
                </a:lnTo>
                <a:lnTo>
                  <a:pt x="14600" y="2239"/>
                </a:lnTo>
                <a:lnTo>
                  <a:pt x="14527" y="3285"/>
                </a:lnTo>
                <a:lnTo>
                  <a:pt x="14479" y="4380"/>
                </a:lnTo>
                <a:lnTo>
                  <a:pt x="14454" y="4380"/>
                </a:lnTo>
                <a:lnTo>
                  <a:pt x="14430" y="4405"/>
                </a:lnTo>
                <a:lnTo>
                  <a:pt x="14454" y="4429"/>
                </a:lnTo>
                <a:lnTo>
                  <a:pt x="14479" y="4429"/>
                </a:lnTo>
                <a:lnTo>
                  <a:pt x="14430" y="6059"/>
                </a:lnTo>
                <a:lnTo>
                  <a:pt x="14430" y="7738"/>
                </a:lnTo>
                <a:lnTo>
                  <a:pt x="14430" y="9441"/>
                </a:lnTo>
                <a:lnTo>
                  <a:pt x="14454" y="11169"/>
                </a:lnTo>
                <a:lnTo>
                  <a:pt x="14527" y="14527"/>
                </a:lnTo>
                <a:lnTo>
                  <a:pt x="14552" y="16109"/>
                </a:lnTo>
                <a:lnTo>
                  <a:pt x="14552" y="17617"/>
                </a:lnTo>
                <a:lnTo>
                  <a:pt x="14138" y="17617"/>
                </a:lnTo>
                <a:lnTo>
                  <a:pt x="13724" y="17593"/>
                </a:lnTo>
                <a:lnTo>
                  <a:pt x="13286" y="17593"/>
                </a:lnTo>
                <a:lnTo>
                  <a:pt x="12873" y="17568"/>
                </a:lnTo>
                <a:lnTo>
                  <a:pt x="9637" y="17593"/>
                </a:lnTo>
                <a:lnTo>
                  <a:pt x="6425" y="17593"/>
                </a:lnTo>
                <a:lnTo>
                  <a:pt x="5232" y="17544"/>
                </a:lnTo>
                <a:lnTo>
                  <a:pt x="4016" y="17520"/>
                </a:lnTo>
                <a:lnTo>
                  <a:pt x="2434" y="17520"/>
                </a:lnTo>
                <a:lnTo>
                  <a:pt x="1899" y="17544"/>
                </a:lnTo>
                <a:lnTo>
                  <a:pt x="1923" y="17495"/>
                </a:lnTo>
                <a:lnTo>
                  <a:pt x="1923" y="17447"/>
                </a:lnTo>
                <a:lnTo>
                  <a:pt x="1899" y="17252"/>
                </a:lnTo>
                <a:lnTo>
                  <a:pt x="1899" y="16936"/>
                </a:lnTo>
                <a:lnTo>
                  <a:pt x="1899" y="16620"/>
                </a:lnTo>
                <a:lnTo>
                  <a:pt x="1972" y="14040"/>
                </a:lnTo>
                <a:lnTo>
                  <a:pt x="2021" y="12751"/>
                </a:lnTo>
                <a:lnTo>
                  <a:pt x="2021" y="11485"/>
                </a:lnTo>
                <a:lnTo>
                  <a:pt x="2045" y="8955"/>
                </a:lnTo>
                <a:lnTo>
                  <a:pt x="2021" y="5208"/>
                </a:lnTo>
                <a:lnTo>
                  <a:pt x="1996" y="3164"/>
                </a:lnTo>
                <a:lnTo>
                  <a:pt x="1972" y="2507"/>
                </a:lnTo>
                <a:lnTo>
                  <a:pt x="1948" y="2190"/>
                </a:lnTo>
                <a:lnTo>
                  <a:pt x="2459" y="2263"/>
                </a:lnTo>
                <a:lnTo>
                  <a:pt x="2970" y="2312"/>
                </a:lnTo>
                <a:lnTo>
                  <a:pt x="3505" y="2336"/>
                </a:lnTo>
                <a:lnTo>
                  <a:pt x="4040" y="2336"/>
                </a:lnTo>
                <a:lnTo>
                  <a:pt x="5111" y="2288"/>
                </a:lnTo>
                <a:lnTo>
                  <a:pt x="6133" y="2239"/>
                </a:lnTo>
                <a:lnTo>
                  <a:pt x="7398" y="2215"/>
                </a:lnTo>
                <a:lnTo>
                  <a:pt x="9393" y="2190"/>
                </a:lnTo>
                <a:lnTo>
                  <a:pt x="11364" y="2166"/>
                </a:lnTo>
                <a:close/>
                <a:moveTo>
                  <a:pt x="15890" y="16912"/>
                </a:moveTo>
                <a:lnTo>
                  <a:pt x="15890" y="16960"/>
                </a:lnTo>
                <a:lnTo>
                  <a:pt x="15890" y="17350"/>
                </a:lnTo>
                <a:lnTo>
                  <a:pt x="15768" y="17350"/>
                </a:lnTo>
                <a:lnTo>
                  <a:pt x="15671" y="17398"/>
                </a:lnTo>
                <a:lnTo>
                  <a:pt x="15452" y="17520"/>
                </a:lnTo>
                <a:lnTo>
                  <a:pt x="15209" y="17666"/>
                </a:lnTo>
                <a:lnTo>
                  <a:pt x="15136" y="17593"/>
                </a:lnTo>
                <a:lnTo>
                  <a:pt x="15087" y="17568"/>
                </a:lnTo>
                <a:lnTo>
                  <a:pt x="15014" y="17544"/>
                </a:lnTo>
                <a:lnTo>
                  <a:pt x="15014" y="17301"/>
                </a:lnTo>
                <a:lnTo>
                  <a:pt x="15233" y="17228"/>
                </a:lnTo>
                <a:lnTo>
                  <a:pt x="15452" y="17131"/>
                </a:lnTo>
                <a:lnTo>
                  <a:pt x="15890" y="16912"/>
                </a:lnTo>
                <a:close/>
                <a:moveTo>
                  <a:pt x="8469" y="18663"/>
                </a:moveTo>
                <a:lnTo>
                  <a:pt x="8590" y="18712"/>
                </a:lnTo>
                <a:lnTo>
                  <a:pt x="8663" y="18809"/>
                </a:lnTo>
                <a:lnTo>
                  <a:pt x="8761" y="18980"/>
                </a:lnTo>
                <a:lnTo>
                  <a:pt x="8785" y="19077"/>
                </a:lnTo>
                <a:lnTo>
                  <a:pt x="8785" y="19199"/>
                </a:lnTo>
                <a:lnTo>
                  <a:pt x="8785" y="19320"/>
                </a:lnTo>
                <a:lnTo>
                  <a:pt x="8785" y="19442"/>
                </a:lnTo>
                <a:lnTo>
                  <a:pt x="8761" y="19539"/>
                </a:lnTo>
                <a:lnTo>
                  <a:pt x="8712" y="19661"/>
                </a:lnTo>
                <a:lnTo>
                  <a:pt x="8639" y="19758"/>
                </a:lnTo>
                <a:lnTo>
                  <a:pt x="8542" y="19831"/>
                </a:lnTo>
                <a:lnTo>
                  <a:pt x="8420" y="19904"/>
                </a:lnTo>
                <a:lnTo>
                  <a:pt x="8274" y="19929"/>
                </a:lnTo>
                <a:lnTo>
                  <a:pt x="8128" y="19929"/>
                </a:lnTo>
                <a:lnTo>
                  <a:pt x="8006" y="19880"/>
                </a:lnTo>
                <a:lnTo>
                  <a:pt x="7860" y="19831"/>
                </a:lnTo>
                <a:lnTo>
                  <a:pt x="7763" y="19734"/>
                </a:lnTo>
                <a:lnTo>
                  <a:pt x="7690" y="19612"/>
                </a:lnTo>
                <a:lnTo>
                  <a:pt x="7641" y="19491"/>
                </a:lnTo>
                <a:lnTo>
                  <a:pt x="7641" y="19345"/>
                </a:lnTo>
                <a:lnTo>
                  <a:pt x="7666" y="19174"/>
                </a:lnTo>
                <a:lnTo>
                  <a:pt x="7714" y="19053"/>
                </a:lnTo>
                <a:lnTo>
                  <a:pt x="7787" y="18907"/>
                </a:lnTo>
                <a:lnTo>
                  <a:pt x="7885" y="18809"/>
                </a:lnTo>
                <a:lnTo>
                  <a:pt x="7958" y="18736"/>
                </a:lnTo>
                <a:lnTo>
                  <a:pt x="8031" y="18761"/>
                </a:lnTo>
                <a:lnTo>
                  <a:pt x="8104" y="18736"/>
                </a:lnTo>
                <a:lnTo>
                  <a:pt x="8201" y="18712"/>
                </a:lnTo>
                <a:lnTo>
                  <a:pt x="8250" y="18712"/>
                </a:lnTo>
                <a:lnTo>
                  <a:pt x="8298" y="18688"/>
                </a:lnTo>
                <a:lnTo>
                  <a:pt x="8323" y="18663"/>
                </a:lnTo>
                <a:close/>
                <a:moveTo>
                  <a:pt x="8347" y="18177"/>
                </a:moveTo>
                <a:lnTo>
                  <a:pt x="8152" y="18201"/>
                </a:lnTo>
                <a:lnTo>
                  <a:pt x="8055" y="18250"/>
                </a:lnTo>
                <a:lnTo>
                  <a:pt x="7982" y="18298"/>
                </a:lnTo>
                <a:lnTo>
                  <a:pt x="7885" y="18323"/>
                </a:lnTo>
                <a:lnTo>
                  <a:pt x="7763" y="18347"/>
                </a:lnTo>
                <a:lnTo>
                  <a:pt x="7666" y="18420"/>
                </a:lnTo>
                <a:lnTo>
                  <a:pt x="7568" y="18469"/>
                </a:lnTo>
                <a:lnTo>
                  <a:pt x="7471" y="18566"/>
                </a:lnTo>
                <a:lnTo>
                  <a:pt x="7398" y="18663"/>
                </a:lnTo>
                <a:lnTo>
                  <a:pt x="7349" y="18761"/>
                </a:lnTo>
                <a:lnTo>
                  <a:pt x="7276" y="18882"/>
                </a:lnTo>
                <a:lnTo>
                  <a:pt x="7228" y="19126"/>
                </a:lnTo>
                <a:lnTo>
                  <a:pt x="7179" y="19369"/>
                </a:lnTo>
                <a:lnTo>
                  <a:pt x="7179" y="19515"/>
                </a:lnTo>
                <a:lnTo>
                  <a:pt x="7203" y="19637"/>
                </a:lnTo>
                <a:lnTo>
                  <a:pt x="7252" y="19758"/>
                </a:lnTo>
                <a:lnTo>
                  <a:pt x="7301" y="19880"/>
                </a:lnTo>
                <a:lnTo>
                  <a:pt x="7349" y="19977"/>
                </a:lnTo>
                <a:lnTo>
                  <a:pt x="7447" y="20075"/>
                </a:lnTo>
                <a:lnTo>
                  <a:pt x="7520" y="20148"/>
                </a:lnTo>
                <a:lnTo>
                  <a:pt x="7641" y="20221"/>
                </a:lnTo>
                <a:lnTo>
                  <a:pt x="7739" y="20294"/>
                </a:lnTo>
                <a:lnTo>
                  <a:pt x="7860" y="20342"/>
                </a:lnTo>
                <a:lnTo>
                  <a:pt x="7982" y="20367"/>
                </a:lnTo>
                <a:lnTo>
                  <a:pt x="8104" y="20391"/>
                </a:lnTo>
                <a:lnTo>
                  <a:pt x="8225" y="20391"/>
                </a:lnTo>
                <a:lnTo>
                  <a:pt x="8371" y="20367"/>
                </a:lnTo>
                <a:lnTo>
                  <a:pt x="8493" y="20342"/>
                </a:lnTo>
                <a:lnTo>
                  <a:pt x="8615" y="20294"/>
                </a:lnTo>
                <a:lnTo>
                  <a:pt x="8809" y="20196"/>
                </a:lnTo>
                <a:lnTo>
                  <a:pt x="8955" y="20050"/>
                </a:lnTo>
                <a:lnTo>
                  <a:pt x="9053" y="19880"/>
                </a:lnTo>
                <a:lnTo>
                  <a:pt x="9150" y="19685"/>
                </a:lnTo>
                <a:lnTo>
                  <a:pt x="9199" y="19491"/>
                </a:lnTo>
                <a:lnTo>
                  <a:pt x="9199" y="19272"/>
                </a:lnTo>
                <a:lnTo>
                  <a:pt x="9199" y="19053"/>
                </a:lnTo>
                <a:lnTo>
                  <a:pt x="9174" y="18858"/>
                </a:lnTo>
                <a:lnTo>
                  <a:pt x="9101" y="18688"/>
                </a:lnTo>
                <a:lnTo>
                  <a:pt x="9004" y="18517"/>
                </a:lnTo>
                <a:lnTo>
                  <a:pt x="8882" y="18371"/>
                </a:lnTo>
                <a:lnTo>
                  <a:pt x="8712" y="18250"/>
                </a:lnTo>
                <a:lnTo>
                  <a:pt x="8542" y="18201"/>
                </a:lnTo>
                <a:lnTo>
                  <a:pt x="8347" y="18177"/>
                </a:lnTo>
                <a:close/>
                <a:moveTo>
                  <a:pt x="2532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43" y="560"/>
                </a:lnTo>
                <a:lnTo>
                  <a:pt x="8298" y="585"/>
                </a:lnTo>
                <a:lnTo>
                  <a:pt x="11729" y="585"/>
                </a:lnTo>
                <a:lnTo>
                  <a:pt x="13554" y="560"/>
                </a:lnTo>
                <a:lnTo>
                  <a:pt x="13530" y="585"/>
                </a:lnTo>
                <a:lnTo>
                  <a:pt x="13530" y="633"/>
                </a:lnTo>
                <a:lnTo>
                  <a:pt x="13505" y="658"/>
                </a:lnTo>
                <a:lnTo>
                  <a:pt x="13530" y="682"/>
                </a:lnTo>
                <a:lnTo>
                  <a:pt x="13554" y="706"/>
                </a:lnTo>
                <a:lnTo>
                  <a:pt x="13627" y="731"/>
                </a:lnTo>
                <a:lnTo>
                  <a:pt x="13724" y="731"/>
                </a:lnTo>
                <a:lnTo>
                  <a:pt x="13846" y="706"/>
                </a:lnTo>
                <a:lnTo>
                  <a:pt x="14065" y="633"/>
                </a:lnTo>
                <a:lnTo>
                  <a:pt x="14260" y="560"/>
                </a:lnTo>
                <a:lnTo>
                  <a:pt x="14892" y="609"/>
                </a:lnTo>
                <a:lnTo>
                  <a:pt x="14917" y="609"/>
                </a:lnTo>
                <a:lnTo>
                  <a:pt x="15063" y="658"/>
                </a:lnTo>
                <a:lnTo>
                  <a:pt x="14965" y="682"/>
                </a:lnTo>
                <a:lnTo>
                  <a:pt x="14844" y="731"/>
                </a:lnTo>
                <a:lnTo>
                  <a:pt x="14625" y="852"/>
                </a:lnTo>
                <a:lnTo>
                  <a:pt x="14260" y="1096"/>
                </a:lnTo>
                <a:lnTo>
                  <a:pt x="13749" y="1387"/>
                </a:lnTo>
                <a:lnTo>
                  <a:pt x="13505" y="1558"/>
                </a:lnTo>
                <a:lnTo>
                  <a:pt x="13286" y="1728"/>
                </a:lnTo>
                <a:lnTo>
                  <a:pt x="12824" y="1704"/>
                </a:lnTo>
                <a:lnTo>
                  <a:pt x="9564" y="1704"/>
                </a:lnTo>
                <a:lnTo>
                  <a:pt x="7593" y="1728"/>
                </a:lnTo>
                <a:lnTo>
                  <a:pt x="6327" y="1777"/>
                </a:lnTo>
                <a:lnTo>
                  <a:pt x="5135" y="1825"/>
                </a:lnTo>
                <a:lnTo>
                  <a:pt x="3943" y="1850"/>
                </a:lnTo>
                <a:lnTo>
                  <a:pt x="3359" y="1850"/>
                </a:lnTo>
                <a:lnTo>
                  <a:pt x="2751" y="1825"/>
                </a:lnTo>
                <a:lnTo>
                  <a:pt x="2167" y="1777"/>
                </a:lnTo>
                <a:lnTo>
                  <a:pt x="1583" y="1728"/>
                </a:lnTo>
                <a:lnTo>
                  <a:pt x="1510" y="1728"/>
                </a:lnTo>
                <a:lnTo>
                  <a:pt x="1437" y="1752"/>
                </a:lnTo>
                <a:lnTo>
                  <a:pt x="1412" y="1825"/>
                </a:lnTo>
                <a:lnTo>
                  <a:pt x="1388" y="1898"/>
                </a:lnTo>
                <a:lnTo>
                  <a:pt x="1388" y="1971"/>
                </a:lnTo>
                <a:lnTo>
                  <a:pt x="1412" y="2020"/>
                </a:lnTo>
                <a:lnTo>
                  <a:pt x="1461" y="2093"/>
                </a:lnTo>
                <a:lnTo>
                  <a:pt x="1534" y="2117"/>
                </a:lnTo>
                <a:lnTo>
                  <a:pt x="1534" y="2385"/>
                </a:lnTo>
                <a:lnTo>
                  <a:pt x="1558" y="2823"/>
                </a:lnTo>
                <a:lnTo>
                  <a:pt x="1534" y="4015"/>
                </a:lnTo>
                <a:lnTo>
                  <a:pt x="1510" y="5281"/>
                </a:lnTo>
                <a:lnTo>
                  <a:pt x="1485" y="6108"/>
                </a:lnTo>
                <a:lnTo>
                  <a:pt x="1461" y="6668"/>
                </a:lnTo>
                <a:lnTo>
                  <a:pt x="1437" y="7227"/>
                </a:lnTo>
                <a:lnTo>
                  <a:pt x="1461" y="8371"/>
                </a:lnTo>
                <a:lnTo>
                  <a:pt x="1510" y="9490"/>
                </a:lnTo>
                <a:lnTo>
                  <a:pt x="1510" y="10634"/>
                </a:lnTo>
                <a:lnTo>
                  <a:pt x="1485" y="13481"/>
                </a:lnTo>
                <a:lnTo>
                  <a:pt x="1461" y="14965"/>
                </a:lnTo>
                <a:lnTo>
                  <a:pt x="1412" y="16303"/>
                </a:lnTo>
                <a:lnTo>
                  <a:pt x="1339" y="16960"/>
                </a:lnTo>
                <a:lnTo>
                  <a:pt x="1339" y="17131"/>
                </a:lnTo>
                <a:lnTo>
                  <a:pt x="1364" y="17301"/>
                </a:lnTo>
                <a:lnTo>
                  <a:pt x="1388" y="17447"/>
                </a:lnTo>
                <a:lnTo>
                  <a:pt x="1437" y="17568"/>
                </a:lnTo>
                <a:lnTo>
                  <a:pt x="1485" y="17641"/>
                </a:lnTo>
                <a:lnTo>
                  <a:pt x="1437" y="17739"/>
                </a:lnTo>
                <a:lnTo>
                  <a:pt x="1437" y="17836"/>
                </a:lnTo>
                <a:lnTo>
                  <a:pt x="1485" y="17933"/>
                </a:lnTo>
                <a:lnTo>
                  <a:pt x="1510" y="17958"/>
                </a:lnTo>
                <a:lnTo>
                  <a:pt x="1583" y="17982"/>
                </a:lnTo>
                <a:lnTo>
                  <a:pt x="1875" y="18006"/>
                </a:lnTo>
                <a:lnTo>
                  <a:pt x="2167" y="18031"/>
                </a:lnTo>
                <a:lnTo>
                  <a:pt x="2799" y="18055"/>
                </a:lnTo>
                <a:lnTo>
                  <a:pt x="4016" y="18006"/>
                </a:lnTo>
                <a:lnTo>
                  <a:pt x="7252" y="18031"/>
                </a:lnTo>
                <a:lnTo>
                  <a:pt x="9247" y="18055"/>
                </a:lnTo>
                <a:lnTo>
                  <a:pt x="10488" y="18079"/>
                </a:lnTo>
                <a:lnTo>
                  <a:pt x="11145" y="18104"/>
                </a:lnTo>
                <a:lnTo>
                  <a:pt x="11778" y="18104"/>
                </a:lnTo>
                <a:lnTo>
                  <a:pt x="13043" y="18055"/>
                </a:lnTo>
                <a:lnTo>
                  <a:pt x="13481" y="18055"/>
                </a:lnTo>
                <a:lnTo>
                  <a:pt x="13919" y="18079"/>
                </a:lnTo>
                <a:lnTo>
                  <a:pt x="14333" y="18104"/>
                </a:lnTo>
                <a:lnTo>
                  <a:pt x="14771" y="18079"/>
                </a:lnTo>
                <a:lnTo>
                  <a:pt x="14819" y="18079"/>
                </a:lnTo>
                <a:lnTo>
                  <a:pt x="14844" y="18055"/>
                </a:lnTo>
                <a:lnTo>
                  <a:pt x="15063" y="18031"/>
                </a:lnTo>
                <a:lnTo>
                  <a:pt x="15136" y="18006"/>
                </a:lnTo>
                <a:lnTo>
                  <a:pt x="15184" y="17958"/>
                </a:lnTo>
                <a:lnTo>
                  <a:pt x="15209" y="17909"/>
                </a:lnTo>
                <a:lnTo>
                  <a:pt x="15233" y="17860"/>
                </a:lnTo>
                <a:lnTo>
                  <a:pt x="15598" y="17690"/>
                </a:lnTo>
                <a:lnTo>
                  <a:pt x="15744" y="17617"/>
                </a:lnTo>
                <a:lnTo>
                  <a:pt x="15890" y="17520"/>
                </a:lnTo>
                <a:lnTo>
                  <a:pt x="15890" y="17909"/>
                </a:lnTo>
                <a:lnTo>
                  <a:pt x="15744" y="18006"/>
                </a:lnTo>
                <a:lnTo>
                  <a:pt x="15598" y="18104"/>
                </a:lnTo>
                <a:lnTo>
                  <a:pt x="15257" y="18250"/>
                </a:lnTo>
                <a:lnTo>
                  <a:pt x="14917" y="18371"/>
                </a:lnTo>
                <a:lnTo>
                  <a:pt x="14235" y="18566"/>
                </a:lnTo>
                <a:lnTo>
                  <a:pt x="13919" y="18688"/>
                </a:lnTo>
                <a:lnTo>
                  <a:pt x="13773" y="18761"/>
                </a:lnTo>
                <a:lnTo>
                  <a:pt x="13627" y="18858"/>
                </a:lnTo>
                <a:lnTo>
                  <a:pt x="13578" y="18931"/>
                </a:lnTo>
                <a:lnTo>
                  <a:pt x="13578" y="18980"/>
                </a:lnTo>
                <a:lnTo>
                  <a:pt x="13603" y="19053"/>
                </a:lnTo>
                <a:lnTo>
                  <a:pt x="13676" y="19053"/>
                </a:lnTo>
                <a:lnTo>
                  <a:pt x="14016" y="19028"/>
                </a:lnTo>
                <a:lnTo>
                  <a:pt x="14357" y="18980"/>
                </a:lnTo>
                <a:lnTo>
                  <a:pt x="15038" y="18785"/>
                </a:lnTo>
                <a:lnTo>
                  <a:pt x="15476" y="18663"/>
                </a:lnTo>
                <a:lnTo>
                  <a:pt x="15695" y="18566"/>
                </a:lnTo>
                <a:lnTo>
                  <a:pt x="15890" y="18469"/>
                </a:lnTo>
                <a:lnTo>
                  <a:pt x="15890" y="18785"/>
                </a:lnTo>
                <a:lnTo>
                  <a:pt x="15622" y="18858"/>
                </a:lnTo>
                <a:lnTo>
                  <a:pt x="15355" y="18931"/>
                </a:lnTo>
                <a:lnTo>
                  <a:pt x="14844" y="19101"/>
                </a:lnTo>
                <a:lnTo>
                  <a:pt x="14527" y="19223"/>
                </a:lnTo>
                <a:lnTo>
                  <a:pt x="14235" y="19320"/>
                </a:lnTo>
                <a:lnTo>
                  <a:pt x="13943" y="19466"/>
                </a:lnTo>
                <a:lnTo>
                  <a:pt x="13676" y="19637"/>
                </a:lnTo>
                <a:lnTo>
                  <a:pt x="13676" y="19685"/>
                </a:lnTo>
                <a:lnTo>
                  <a:pt x="13676" y="19710"/>
                </a:lnTo>
                <a:lnTo>
                  <a:pt x="13700" y="19734"/>
                </a:lnTo>
                <a:lnTo>
                  <a:pt x="13724" y="19734"/>
                </a:lnTo>
                <a:lnTo>
                  <a:pt x="14041" y="19685"/>
                </a:lnTo>
                <a:lnTo>
                  <a:pt x="14333" y="19612"/>
                </a:lnTo>
                <a:lnTo>
                  <a:pt x="14917" y="19442"/>
                </a:lnTo>
                <a:lnTo>
                  <a:pt x="15403" y="19320"/>
                </a:lnTo>
                <a:lnTo>
                  <a:pt x="15671" y="19247"/>
                </a:lnTo>
                <a:lnTo>
                  <a:pt x="15914" y="19150"/>
                </a:lnTo>
                <a:lnTo>
                  <a:pt x="15914" y="19466"/>
                </a:lnTo>
                <a:lnTo>
                  <a:pt x="15647" y="19515"/>
                </a:lnTo>
                <a:lnTo>
                  <a:pt x="15379" y="19612"/>
                </a:lnTo>
                <a:lnTo>
                  <a:pt x="14892" y="19831"/>
                </a:lnTo>
                <a:lnTo>
                  <a:pt x="14381" y="20050"/>
                </a:lnTo>
                <a:lnTo>
                  <a:pt x="13895" y="20294"/>
                </a:lnTo>
                <a:lnTo>
                  <a:pt x="13895" y="20318"/>
                </a:lnTo>
                <a:lnTo>
                  <a:pt x="13919" y="20342"/>
                </a:lnTo>
                <a:lnTo>
                  <a:pt x="14162" y="20342"/>
                </a:lnTo>
                <a:lnTo>
                  <a:pt x="14430" y="20294"/>
                </a:lnTo>
                <a:lnTo>
                  <a:pt x="14673" y="20245"/>
                </a:lnTo>
                <a:lnTo>
                  <a:pt x="14941" y="20172"/>
                </a:lnTo>
                <a:lnTo>
                  <a:pt x="15428" y="20026"/>
                </a:lnTo>
                <a:lnTo>
                  <a:pt x="15914" y="19831"/>
                </a:lnTo>
                <a:lnTo>
                  <a:pt x="15914" y="19856"/>
                </a:lnTo>
                <a:lnTo>
                  <a:pt x="15817" y="20050"/>
                </a:lnTo>
                <a:lnTo>
                  <a:pt x="15720" y="20196"/>
                </a:lnTo>
                <a:lnTo>
                  <a:pt x="15598" y="20294"/>
                </a:lnTo>
                <a:lnTo>
                  <a:pt x="15452" y="20391"/>
                </a:lnTo>
                <a:lnTo>
                  <a:pt x="15282" y="20440"/>
                </a:lnTo>
                <a:lnTo>
                  <a:pt x="15111" y="20488"/>
                </a:lnTo>
                <a:lnTo>
                  <a:pt x="14746" y="20537"/>
                </a:lnTo>
                <a:lnTo>
                  <a:pt x="14381" y="20561"/>
                </a:lnTo>
                <a:lnTo>
                  <a:pt x="13992" y="20561"/>
                </a:lnTo>
                <a:lnTo>
                  <a:pt x="13213" y="20513"/>
                </a:lnTo>
                <a:lnTo>
                  <a:pt x="12410" y="20513"/>
                </a:lnTo>
                <a:lnTo>
                  <a:pt x="11632" y="20537"/>
                </a:lnTo>
                <a:lnTo>
                  <a:pt x="8006" y="20561"/>
                </a:lnTo>
                <a:lnTo>
                  <a:pt x="4405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69" y="20269"/>
                </a:lnTo>
                <a:lnTo>
                  <a:pt x="1023" y="20172"/>
                </a:lnTo>
                <a:lnTo>
                  <a:pt x="877" y="20050"/>
                </a:lnTo>
                <a:lnTo>
                  <a:pt x="780" y="19929"/>
                </a:lnTo>
                <a:lnTo>
                  <a:pt x="707" y="19807"/>
                </a:lnTo>
                <a:lnTo>
                  <a:pt x="658" y="19661"/>
                </a:lnTo>
                <a:lnTo>
                  <a:pt x="609" y="19393"/>
                </a:lnTo>
                <a:lnTo>
                  <a:pt x="561" y="19101"/>
                </a:lnTo>
                <a:lnTo>
                  <a:pt x="561" y="18834"/>
                </a:lnTo>
                <a:lnTo>
                  <a:pt x="536" y="17131"/>
                </a:lnTo>
                <a:lnTo>
                  <a:pt x="561" y="15427"/>
                </a:lnTo>
                <a:lnTo>
                  <a:pt x="536" y="13091"/>
                </a:lnTo>
                <a:lnTo>
                  <a:pt x="488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8" y="3139"/>
                </a:lnTo>
                <a:lnTo>
                  <a:pt x="512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8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2" y="463"/>
                </a:lnTo>
                <a:close/>
                <a:moveTo>
                  <a:pt x="2483" y="1"/>
                </a:moveTo>
                <a:lnTo>
                  <a:pt x="2021" y="25"/>
                </a:lnTo>
                <a:lnTo>
                  <a:pt x="1631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69" y="1241"/>
                </a:lnTo>
                <a:lnTo>
                  <a:pt x="220" y="1436"/>
                </a:lnTo>
                <a:lnTo>
                  <a:pt x="196" y="1655"/>
                </a:lnTo>
                <a:lnTo>
                  <a:pt x="147" y="2020"/>
                </a:lnTo>
                <a:lnTo>
                  <a:pt x="123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1" y="5354"/>
                </a:lnTo>
                <a:lnTo>
                  <a:pt x="25" y="6376"/>
                </a:lnTo>
                <a:lnTo>
                  <a:pt x="50" y="7544"/>
                </a:lnTo>
                <a:lnTo>
                  <a:pt x="25" y="8736"/>
                </a:lnTo>
                <a:lnTo>
                  <a:pt x="1" y="11072"/>
                </a:lnTo>
                <a:lnTo>
                  <a:pt x="1" y="12264"/>
                </a:lnTo>
                <a:lnTo>
                  <a:pt x="50" y="13432"/>
                </a:lnTo>
                <a:lnTo>
                  <a:pt x="74" y="14624"/>
                </a:lnTo>
                <a:lnTo>
                  <a:pt x="98" y="15817"/>
                </a:lnTo>
                <a:lnTo>
                  <a:pt x="74" y="16693"/>
                </a:lnTo>
                <a:lnTo>
                  <a:pt x="98" y="17568"/>
                </a:lnTo>
                <a:lnTo>
                  <a:pt x="123" y="18444"/>
                </a:lnTo>
                <a:lnTo>
                  <a:pt x="171" y="19345"/>
                </a:lnTo>
                <a:lnTo>
                  <a:pt x="196" y="19612"/>
                </a:lnTo>
                <a:lnTo>
                  <a:pt x="244" y="19880"/>
                </a:lnTo>
                <a:lnTo>
                  <a:pt x="342" y="20123"/>
                </a:lnTo>
                <a:lnTo>
                  <a:pt x="463" y="20367"/>
                </a:lnTo>
                <a:lnTo>
                  <a:pt x="609" y="20561"/>
                </a:lnTo>
                <a:lnTo>
                  <a:pt x="804" y="20732"/>
                </a:lnTo>
                <a:lnTo>
                  <a:pt x="926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70" y="20951"/>
                </a:lnTo>
                <a:lnTo>
                  <a:pt x="4162" y="20975"/>
                </a:lnTo>
                <a:lnTo>
                  <a:pt x="4965" y="20999"/>
                </a:lnTo>
                <a:lnTo>
                  <a:pt x="5622" y="21024"/>
                </a:lnTo>
                <a:lnTo>
                  <a:pt x="11145" y="21024"/>
                </a:lnTo>
                <a:lnTo>
                  <a:pt x="12727" y="20999"/>
                </a:lnTo>
                <a:lnTo>
                  <a:pt x="13092" y="20999"/>
                </a:lnTo>
                <a:lnTo>
                  <a:pt x="13481" y="21024"/>
                </a:lnTo>
                <a:lnTo>
                  <a:pt x="14260" y="21072"/>
                </a:lnTo>
                <a:lnTo>
                  <a:pt x="14649" y="21072"/>
                </a:lnTo>
                <a:lnTo>
                  <a:pt x="15014" y="21048"/>
                </a:lnTo>
                <a:lnTo>
                  <a:pt x="15209" y="20999"/>
                </a:lnTo>
                <a:lnTo>
                  <a:pt x="15379" y="20951"/>
                </a:lnTo>
                <a:lnTo>
                  <a:pt x="15574" y="20902"/>
                </a:lnTo>
                <a:lnTo>
                  <a:pt x="15744" y="20805"/>
                </a:lnTo>
                <a:lnTo>
                  <a:pt x="15890" y="20683"/>
                </a:lnTo>
                <a:lnTo>
                  <a:pt x="16036" y="20513"/>
                </a:lnTo>
                <a:lnTo>
                  <a:pt x="16158" y="20318"/>
                </a:lnTo>
                <a:lnTo>
                  <a:pt x="16255" y="20075"/>
                </a:lnTo>
                <a:lnTo>
                  <a:pt x="16328" y="19807"/>
                </a:lnTo>
                <a:lnTo>
                  <a:pt x="16377" y="19515"/>
                </a:lnTo>
                <a:lnTo>
                  <a:pt x="16425" y="19223"/>
                </a:lnTo>
                <a:lnTo>
                  <a:pt x="16450" y="18907"/>
                </a:lnTo>
                <a:lnTo>
                  <a:pt x="16474" y="18298"/>
                </a:lnTo>
                <a:lnTo>
                  <a:pt x="16450" y="17739"/>
                </a:lnTo>
                <a:lnTo>
                  <a:pt x="16425" y="16960"/>
                </a:lnTo>
                <a:lnTo>
                  <a:pt x="16425" y="15573"/>
                </a:lnTo>
                <a:lnTo>
                  <a:pt x="16377" y="14186"/>
                </a:lnTo>
                <a:lnTo>
                  <a:pt x="16352" y="13286"/>
                </a:lnTo>
                <a:lnTo>
                  <a:pt x="16352" y="12118"/>
                </a:lnTo>
                <a:lnTo>
                  <a:pt x="16328" y="9441"/>
                </a:lnTo>
                <a:lnTo>
                  <a:pt x="16328" y="6960"/>
                </a:lnTo>
                <a:lnTo>
                  <a:pt x="16328" y="5500"/>
                </a:lnTo>
                <a:lnTo>
                  <a:pt x="16328" y="4794"/>
                </a:lnTo>
                <a:lnTo>
                  <a:pt x="16352" y="4113"/>
                </a:lnTo>
                <a:lnTo>
                  <a:pt x="16401" y="3431"/>
                </a:lnTo>
                <a:lnTo>
                  <a:pt x="16450" y="2726"/>
                </a:lnTo>
                <a:lnTo>
                  <a:pt x="16450" y="2336"/>
                </a:lnTo>
                <a:lnTo>
                  <a:pt x="16401" y="1898"/>
                </a:lnTo>
                <a:lnTo>
                  <a:pt x="16328" y="1509"/>
                </a:lnTo>
                <a:lnTo>
                  <a:pt x="16279" y="1314"/>
                </a:lnTo>
                <a:lnTo>
                  <a:pt x="16206" y="1120"/>
                </a:lnTo>
                <a:lnTo>
                  <a:pt x="16133" y="950"/>
                </a:lnTo>
                <a:lnTo>
                  <a:pt x="16036" y="779"/>
                </a:lnTo>
                <a:lnTo>
                  <a:pt x="15914" y="633"/>
                </a:lnTo>
                <a:lnTo>
                  <a:pt x="15768" y="512"/>
                </a:lnTo>
                <a:lnTo>
                  <a:pt x="15622" y="414"/>
                </a:lnTo>
                <a:lnTo>
                  <a:pt x="15452" y="317"/>
                </a:lnTo>
                <a:lnTo>
                  <a:pt x="15257" y="268"/>
                </a:lnTo>
                <a:lnTo>
                  <a:pt x="15038" y="220"/>
                </a:lnTo>
                <a:lnTo>
                  <a:pt x="14965" y="171"/>
                </a:lnTo>
                <a:lnTo>
                  <a:pt x="14892" y="147"/>
                </a:lnTo>
                <a:lnTo>
                  <a:pt x="14527" y="122"/>
                </a:lnTo>
                <a:lnTo>
                  <a:pt x="14138" y="98"/>
                </a:lnTo>
                <a:lnTo>
                  <a:pt x="13408" y="98"/>
                </a:lnTo>
                <a:lnTo>
                  <a:pt x="11924" y="122"/>
                </a:lnTo>
                <a:lnTo>
                  <a:pt x="8396" y="122"/>
                </a:lnTo>
                <a:lnTo>
                  <a:pt x="4843" y="98"/>
                </a:lnTo>
                <a:lnTo>
                  <a:pt x="3943" y="74"/>
                </a:lnTo>
                <a:lnTo>
                  <a:pt x="3018" y="25"/>
                </a:lnTo>
                <a:lnTo>
                  <a:pt x="2483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48"/>
          <p:cNvSpPr/>
          <p:nvPr/>
        </p:nvSpPr>
        <p:spPr>
          <a:xfrm>
            <a:off x="5974798" y="2672123"/>
            <a:ext cx="336685" cy="187911"/>
          </a:xfrm>
          <a:custGeom>
            <a:avLst/>
            <a:gdLst/>
            <a:ahLst/>
            <a:cxnLst/>
            <a:rect l="l" t="t" r="r" b="b"/>
            <a:pathLst>
              <a:path w="19881" h="11096" extrusionOk="0">
                <a:moveTo>
                  <a:pt x="9636" y="1120"/>
                </a:moveTo>
                <a:lnTo>
                  <a:pt x="10099" y="1144"/>
                </a:lnTo>
                <a:lnTo>
                  <a:pt x="10561" y="1168"/>
                </a:lnTo>
                <a:lnTo>
                  <a:pt x="10537" y="1412"/>
                </a:lnTo>
                <a:lnTo>
                  <a:pt x="10512" y="1631"/>
                </a:lnTo>
                <a:lnTo>
                  <a:pt x="9685" y="1631"/>
                </a:lnTo>
                <a:lnTo>
                  <a:pt x="9661" y="1387"/>
                </a:lnTo>
                <a:lnTo>
                  <a:pt x="9636" y="1120"/>
                </a:lnTo>
                <a:close/>
                <a:moveTo>
                  <a:pt x="9198" y="1120"/>
                </a:moveTo>
                <a:lnTo>
                  <a:pt x="9223" y="1217"/>
                </a:lnTo>
                <a:lnTo>
                  <a:pt x="9223" y="1436"/>
                </a:lnTo>
                <a:lnTo>
                  <a:pt x="9223" y="1679"/>
                </a:lnTo>
                <a:lnTo>
                  <a:pt x="8785" y="1752"/>
                </a:lnTo>
                <a:lnTo>
                  <a:pt x="8347" y="1825"/>
                </a:lnTo>
                <a:lnTo>
                  <a:pt x="8298" y="1825"/>
                </a:lnTo>
                <a:lnTo>
                  <a:pt x="8225" y="1801"/>
                </a:lnTo>
                <a:lnTo>
                  <a:pt x="8128" y="1509"/>
                </a:lnTo>
                <a:lnTo>
                  <a:pt x="8055" y="1241"/>
                </a:lnTo>
                <a:lnTo>
                  <a:pt x="8468" y="1193"/>
                </a:lnTo>
                <a:lnTo>
                  <a:pt x="8882" y="1144"/>
                </a:lnTo>
                <a:lnTo>
                  <a:pt x="9198" y="1120"/>
                </a:lnTo>
                <a:close/>
                <a:moveTo>
                  <a:pt x="11023" y="1217"/>
                </a:moveTo>
                <a:lnTo>
                  <a:pt x="11583" y="1290"/>
                </a:lnTo>
                <a:lnTo>
                  <a:pt x="12118" y="1412"/>
                </a:lnTo>
                <a:lnTo>
                  <a:pt x="12045" y="1655"/>
                </a:lnTo>
                <a:lnTo>
                  <a:pt x="11997" y="1850"/>
                </a:lnTo>
                <a:lnTo>
                  <a:pt x="11486" y="1752"/>
                </a:lnTo>
                <a:lnTo>
                  <a:pt x="10975" y="1679"/>
                </a:lnTo>
                <a:lnTo>
                  <a:pt x="10999" y="1436"/>
                </a:lnTo>
                <a:lnTo>
                  <a:pt x="11023" y="1217"/>
                </a:lnTo>
                <a:close/>
                <a:moveTo>
                  <a:pt x="7665" y="1339"/>
                </a:moveTo>
                <a:lnTo>
                  <a:pt x="7714" y="1655"/>
                </a:lnTo>
                <a:lnTo>
                  <a:pt x="7811" y="1996"/>
                </a:lnTo>
                <a:lnTo>
                  <a:pt x="7446" y="2117"/>
                </a:lnTo>
                <a:lnTo>
                  <a:pt x="7082" y="2263"/>
                </a:lnTo>
                <a:lnTo>
                  <a:pt x="6984" y="2117"/>
                </a:lnTo>
                <a:lnTo>
                  <a:pt x="6887" y="1971"/>
                </a:lnTo>
                <a:lnTo>
                  <a:pt x="6765" y="1825"/>
                </a:lnTo>
                <a:lnTo>
                  <a:pt x="6668" y="1679"/>
                </a:lnTo>
                <a:lnTo>
                  <a:pt x="6644" y="1631"/>
                </a:lnTo>
                <a:lnTo>
                  <a:pt x="7155" y="1460"/>
                </a:lnTo>
                <a:lnTo>
                  <a:pt x="7665" y="1339"/>
                </a:lnTo>
                <a:close/>
                <a:moveTo>
                  <a:pt x="12532" y="1509"/>
                </a:moveTo>
                <a:lnTo>
                  <a:pt x="13067" y="1655"/>
                </a:lnTo>
                <a:lnTo>
                  <a:pt x="13627" y="1825"/>
                </a:lnTo>
                <a:lnTo>
                  <a:pt x="14211" y="2044"/>
                </a:lnTo>
                <a:lnTo>
                  <a:pt x="14065" y="2263"/>
                </a:lnTo>
                <a:lnTo>
                  <a:pt x="13870" y="2555"/>
                </a:lnTo>
                <a:lnTo>
                  <a:pt x="13262" y="2263"/>
                </a:lnTo>
                <a:lnTo>
                  <a:pt x="13165" y="2215"/>
                </a:lnTo>
                <a:lnTo>
                  <a:pt x="12824" y="2093"/>
                </a:lnTo>
                <a:lnTo>
                  <a:pt x="12459" y="1996"/>
                </a:lnTo>
                <a:lnTo>
                  <a:pt x="12483" y="1655"/>
                </a:lnTo>
                <a:lnTo>
                  <a:pt x="12532" y="1509"/>
                </a:lnTo>
                <a:close/>
                <a:moveTo>
                  <a:pt x="6254" y="1777"/>
                </a:moveTo>
                <a:lnTo>
                  <a:pt x="6425" y="2117"/>
                </a:lnTo>
                <a:lnTo>
                  <a:pt x="6522" y="2288"/>
                </a:lnTo>
                <a:lnTo>
                  <a:pt x="6668" y="2458"/>
                </a:lnTo>
                <a:lnTo>
                  <a:pt x="6035" y="2774"/>
                </a:lnTo>
                <a:lnTo>
                  <a:pt x="5427" y="3115"/>
                </a:lnTo>
                <a:lnTo>
                  <a:pt x="5305" y="3018"/>
                </a:lnTo>
                <a:lnTo>
                  <a:pt x="5184" y="2896"/>
                </a:lnTo>
                <a:lnTo>
                  <a:pt x="5086" y="2774"/>
                </a:lnTo>
                <a:lnTo>
                  <a:pt x="4989" y="2653"/>
                </a:lnTo>
                <a:lnTo>
                  <a:pt x="4843" y="2385"/>
                </a:lnTo>
                <a:lnTo>
                  <a:pt x="5476" y="2093"/>
                </a:lnTo>
                <a:lnTo>
                  <a:pt x="6254" y="1777"/>
                </a:lnTo>
                <a:close/>
                <a:moveTo>
                  <a:pt x="14503" y="2166"/>
                </a:moveTo>
                <a:lnTo>
                  <a:pt x="15087" y="2434"/>
                </a:lnTo>
                <a:lnTo>
                  <a:pt x="15671" y="2726"/>
                </a:lnTo>
                <a:lnTo>
                  <a:pt x="15622" y="2774"/>
                </a:lnTo>
                <a:lnTo>
                  <a:pt x="15427" y="3018"/>
                </a:lnTo>
                <a:lnTo>
                  <a:pt x="15306" y="3164"/>
                </a:lnTo>
                <a:lnTo>
                  <a:pt x="15209" y="3310"/>
                </a:lnTo>
                <a:lnTo>
                  <a:pt x="14698" y="2993"/>
                </a:lnTo>
                <a:lnTo>
                  <a:pt x="14187" y="2701"/>
                </a:lnTo>
                <a:lnTo>
                  <a:pt x="14406" y="2336"/>
                </a:lnTo>
                <a:lnTo>
                  <a:pt x="14503" y="2166"/>
                </a:lnTo>
                <a:close/>
                <a:moveTo>
                  <a:pt x="4502" y="2555"/>
                </a:moveTo>
                <a:lnTo>
                  <a:pt x="4624" y="2847"/>
                </a:lnTo>
                <a:lnTo>
                  <a:pt x="4794" y="3115"/>
                </a:lnTo>
                <a:lnTo>
                  <a:pt x="4916" y="3237"/>
                </a:lnTo>
                <a:lnTo>
                  <a:pt x="5038" y="3358"/>
                </a:lnTo>
                <a:lnTo>
                  <a:pt x="4381" y="3821"/>
                </a:lnTo>
                <a:lnTo>
                  <a:pt x="4332" y="3869"/>
                </a:lnTo>
                <a:lnTo>
                  <a:pt x="4259" y="3821"/>
                </a:lnTo>
                <a:lnTo>
                  <a:pt x="3943" y="3626"/>
                </a:lnTo>
                <a:lnTo>
                  <a:pt x="3675" y="3407"/>
                </a:lnTo>
                <a:lnTo>
                  <a:pt x="3529" y="3237"/>
                </a:lnTo>
                <a:lnTo>
                  <a:pt x="3821" y="2993"/>
                </a:lnTo>
                <a:lnTo>
                  <a:pt x="4162" y="2774"/>
                </a:lnTo>
                <a:lnTo>
                  <a:pt x="4502" y="2555"/>
                </a:lnTo>
                <a:close/>
                <a:moveTo>
                  <a:pt x="16036" y="2945"/>
                </a:moveTo>
                <a:lnTo>
                  <a:pt x="16547" y="3237"/>
                </a:lnTo>
                <a:lnTo>
                  <a:pt x="17033" y="3577"/>
                </a:lnTo>
                <a:lnTo>
                  <a:pt x="16766" y="3796"/>
                </a:lnTo>
                <a:lnTo>
                  <a:pt x="16571" y="3967"/>
                </a:lnTo>
                <a:lnTo>
                  <a:pt x="16352" y="4186"/>
                </a:lnTo>
                <a:lnTo>
                  <a:pt x="15963" y="3869"/>
                </a:lnTo>
                <a:lnTo>
                  <a:pt x="15573" y="3577"/>
                </a:lnTo>
                <a:lnTo>
                  <a:pt x="15744" y="3310"/>
                </a:lnTo>
                <a:lnTo>
                  <a:pt x="15938" y="3066"/>
                </a:lnTo>
                <a:lnTo>
                  <a:pt x="16036" y="2945"/>
                </a:lnTo>
                <a:close/>
                <a:moveTo>
                  <a:pt x="8736" y="5645"/>
                </a:moveTo>
                <a:lnTo>
                  <a:pt x="8833" y="5743"/>
                </a:lnTo>
                <a:lnTo>
                  <a:pt x="8809" y="5791"/>
                </a:lnTo>
                <a:lnTo>
                  <a:pt x="8736" y="5645"/>
                </a:lnTo>
                <a:close/>
                <a:moveTo>
                  <a:pt x="9831" y="3407"/>
                </a:moveTo>
                <a:lnTo>
                  <a:pt x="9588" y="3431"/>
                </a:lnTo>
                <a:lnTo>
                  <a:pt x="9369" y="3456"/>
                </a:lnTo>
                <a:lnTo>
                  <a:pt x="9150" y="3529"/>
                </a:lnTo>
                <a:lnTo>
                  <a:pt x="8931" y="3602"/>
                </a:lnTo>
                <a:lnTo>
                  <a:pt x="8736" y="3723"/>
                </a:lnTo>
                <a:lnTo>
                  <a:pt x="8517" y="3894"/>
                </a:lnTo>
                <a:lnTo>
                  <a:pt x="8298" y="4113"/>
                </a:lnTo>
                <a:lnTo>
                  <a:pt x="8128" y="4356"/>
                </a:lnTo>
                <a:lnTo>
                  <a:pt x="7982" y="4648"/>
                </a:lnTo>
                <a:lnTo>
                  <a:pt x="7884" y="4940"/>
                </a:lnTo>
                <a:lnTo>
                  <a:pt x="7811" y="5232"/>
                </a:lnTo>
                <a:lnTo>
                  <a:pt x="7787" y="5524"/>
                </a:lnTo>
                <a:lnTo>
                  <a:pt x="7811" y="5791"/>
                </a:lnTo>
                <a:lnTo>
                  <a:pt x="7909" y="6035"/>
                </a:lnTo>
                <a:lnTo>
                  <a:pt x="8006" y="6254"/>
                </a:lnTo>
                <a:lnTo>
                  <a:pt x="8152" y="6424"/>
                </a:lnTo>
                <a:lnTo>
                  <a:pt x="8322" y="6594"/>
                </a:lnTo>
                <a:lnTo>
                  <a:pt x="8420" y="6740"/>
                </a:lnTo>
                <a:lnTo>
                  <a:pt x="8541" y="6862"/>
                </a:lnTo>
                <a:lnTo>
                  <a:pt x="8663" y="6959"/>
                </a:lnTo>
                <a:lnTo>
                  <a:pt x="8809" y="7057"/>
                </a:lnTo>
                <a:lnTo>
                  <a:pt x="8955" y="7130"/>
                </a:lnTo>
                <a:lnTo>
                  <a:pt x="9125" y="7203"/>
                </a:lnTo>
                <a:lnTo>
                  <a:pt x="9296" y="7251"/>
                </a:lnTo>
                <a:lnTo>
                  <a:pt x="9466" y="7276"/>
                </a:lnTo>
                <a:lnTo>
                  <a:pt x="9636" y="7276"/>
                </a:lnTo>
                <a:lnTo>
                  <a:pt x="9807" y="7251"/>
                </a:lnTo>
                <a:lnTo>
                  <a:pt x="9953" y="7227"/>
                </a:lnTo>
                <a:lnTo>
                  <a:pt x="10099" y="7178"/>
                </a:lnTo>
                <a:lnTo>
                  <a:pt x="10245" y="7105"/>
                </a:lnTo>
                <a:lnTo>
                  <a:pt x="10391" y="7032"/>
                </a:lnTo>
                <a:lnTo>
                  <a:pt x="10512" y="6959"/>
                </a:lnTo>
                <a:lnTo>
                  <a:pt x="10634" y="6838"/>
                </a:lnTo>
                <a:lnTo>
                  <a:pt x="10683" y="6838"/>
                </a:lnTo>
                <a:lnTo>
                  <a:pt x="10902" y="6667"/>
                </a:lnTo>
                <a:lnTo>
                  <a:pt x="11121" y="6473"/>
                </a:lnTo>
                <a:lnTo>
                  <a:pt x="11291" y="6254"/>
                </a:lnTo>
                <a:lnTo>
                  <a:pt x="11413" y="5986"/>
                </a:lnTo>
                <a:lnTo>
                  <a:pt x="11510" y="5718"/>
                </a:lnTo>
                <a:lnTo>
                  <a:pt x="11583" y="5427"/>
                </a:lnTo>
                <a:lnTo>
                  <a:pt x="11607" y="5159"/>
                </a:lnTo>
                <a:lnTo>
                  <a:pt x="11583" y="4891"/>
                </a:lnTo>
                <a:lnTo>
                  <a:pt x="11559" y="4697"/>
                </a:lnTo>
                <a:lnTo>
                  <a:pt x="11534" y="4745"/>
                </a:lnTo>
                <a:lnTo>
                  <a:pt x="11486" y="4818"/>
                </a:lnTo>
                <a:lnTo>
                  <a:pt x="11413" y="4891"/>
                </a:lnTo>
                <a:lnTo>
                  <a:pt x="11340" y="4964"/>
                </a:lnTo>
                <a:lnTo>
                  <a:pt x="11242" y="5013"/>
                </a:lnTo>
                <a:lnTo>
                  <a:pt x="11145" y="5062"/>
                </a:lnTo>
                <a:lnTo>
                  <a:pt x="11048" y="5086"/>
                </a:lnTo>
                <a:lnTo>
                  <a:pt x="10950" y="5086"/>
                </a:lnTo>
                <a:lnTo>
                  <a:pt x="10780" y="5062"/>
                </a:lnTo>
                <a:lnTo>
                  <a:pt x="10610" y="5013"/>
                </a:lnTo>
                <a:lnTo>
                  <a:pt x="10537" y="4964"/>
                </a:lnTo>
                <a:lnTo>
                  <a:pt x="10488" y="4916"/>
                </a:lnTo>
                <a:lnTo>
                  <a:pt x="10391" y="4770"/>
                </a:lnTo>
                <a:lnTo>
                  <a:pt x="10318" y="4624"/>
                </a:lnTo>
                <a:lnTo>
                  <a:pt x="10293" y="4453"/>
                </a:lnTo>
                <a:lnTo>
                  <a:pt x="10293" y="4356"/>
                </a:lnTo>
                <a:lnTo>
                  <a:pt x="10318" y="4259"/>
                </a:lnTo>
                <a:lnTo>
                  <a:pt x="10366" y="4161"/>
                </a:lnTo>
                <a:lnTo>
                  <a:pt x="10415" y="4088"/>
                </a:lnTo>
                <a:lnTo>
                  <a:pt x="10561" y="3942"/>
                </a:lnTo>
                <a:lnTo>
                  <a:pt x="10731" y="3845"/>
                </a:lnTo>
                <a:lnTo>
                  <a:pt x="10756" y="3821"/>
                </a:lnTo>
                <a:lnTo>
                  <a:pt x="10829" y="3772"/>
                </a:lnTo>
                <a:lnTo>
                  <a:pt x="10877" y="3748"/>
                </a:lnTo>
                <a:lnTo>
                  <a:pt x="10707" y="3650"/>
                </a:lnTo>
                <a:lnTo>
                  <a:pt x="10512" y="3553"/>
                </a:lnTo>
                <a:lnTo>
                  <a:pt x="10269" y="3480"/>
                </a:lnTo>
                <a:lnTo>
                  <a:pt x="10050" y="3431"/>
                </a:lnTo>
                <a:lnTo>
                  <a:pt x="9831" y="3407"/>
                </a:lnTo>
                <a:close/>
                <a:moveTo>
                  <a:pt x="10050" y="2215"/>
                </a:moveTo>
                <a:lnTo>
                  <a:pt x="10391" y="2239"/>
                </a:lnTo>
                <a:lnTo>
                  <a:pt x="10439" y="2385"/>
                </a:lnTo>
                <a:lnTo>
                  <a:pt x="10488" y="2580"/>
                </a:lnTo>
                <a:lnTo>
                  <a:pt x="10512" y="2677"/>
                </a:lnTo>
                <a:lnTo>
                  <a:pt x="10585" y="2774"/>
                </a:lnTo>
                <a:lnTo>
                  <a:pt x="10610" y="2799"/>
                </a:lnTo>
                <a:lnTo>
                  <a:pt x="10683" y="2799"/>
                </a:lnTo>
                <a:lnTo>
                  <a:pt x="10707" y="2774"/>
                </a:lnTo>
                <a:lnTo>
                  <a:pt x="10780" y="2653"/>
                </a:lnTo>
                <a:lnTo>
                  <a:pt x="10829" y="2531"/>
                </a:lnTo>
                <a:lnTo>
                  <a:pt x="10829" y="2409"/>
                </a:lnTo>
                <a:lnTo>
                  <a:pt x="10829" y="2263"/>
                </a:lnTo>
                <a:lnTo>
                  <a:pt x="11291" y="2336"/>
                </a:lnTo>
                <a:lnTo>
                  <a:pt x="11315" y="2482"/>
                </a:lnTo>
                <a:lnTo>
                  <a:pt x="11388" y="2604"/>
                </a:lnTo>
                <a:lnTo>
                  <a:pt x="11461" y="2653"/>
                </a:lnTo>
                <a:lnTo>
                  <a:pt x="11559" y="2677"/>
                </a:lnTo>
                <a:lnTo>
                  <a:pt x="11607" y="2677"/>
                </a:lnTo>
                <a:lnTo>
                  <a:pt x="11656" y="2653"/>
                </a:lnTo>
                <a:lnTo>
                  <a:pt x="11680" y="2604"/>
                </a:lnTo>
                <a:lnTo>
                  <a:pt x="11705" y="2555"/>
                </a:lnTo>
                <a:lnTo>
                  <a:pt x="11729" y="2434"/>
                </a:lnTo>
                <a:lnTo>
                  <a:pt x="12264" y="2580"/>
                </a:lnTo>
                <a:lnTo>
                  <a:pt x="12191" y="2677"/>
                </a:lnTo>
                <a:lnTo>
                  <a:pt x="12143" y="2774"/>
                </a:lnTo>
                <a:lnTo>
                  <a:pt x="12118" y="2896"/>
                </a:lnTo>
                <a:lnTo>
                  <a:pt x="12118" y="2969"/>
                </a:lnTo>
                <a:lnTo>
                  <a:pt x="12118" y="3018"/>
                </a:lnTo>
                <a:lnTo>
                  <a:pt x="12143" y="3066"/>
                </a:lnTo>
                <a:lnTo>
                  <a:pt x="12216" y="3091"/>
                </a:lnTo>
                <a:lnTo>
                  <a:pt x="12264" y="3091"/>
                </a:lnTo>
                <a:lnTo>
                  <a:pt x="12289" y="3066"/>
                </a:lnTo>
                <a:lnTo>
                  <a:pt x="12362" y="2993"/>
                </a:lnTo>
                <a:lnTo>
                  <a:pt x="12483" y="2847"/>
                </a:lnTo>
                <a:lnTo>
                  <a:pt x="12581" y="2726"/>
                </a:lnTo>
                <a:lnTo>
                  <a:pt x="12654" y="2750"/>
                </a:lnTo>
                <a:lnTo>
                  <a:pt x="12800" y="2750"/>
                </a:lnTo>
                <a:lnTo>
                  <a:pt x="13092" y="2872"/>
                </a:lnTo>
                <a:lnTo>
                  <a:pt x="13165" y="2945"/>
                </a:lnTo>
                <a:lnTo>
                  <a:pt x="12946" y="3066"/>
                </a:lnTo>
                <a:lnTo>
                  <a:pt x="12751" y="3212"/>
                </a:lnTo>
                <a:lnTo>
                  <a:pt x="12581" y="3383"/>
                </a:lnTo>
                <a:lnTo>
                  <a:pt x="12508" y="3480"/>
                </a:lnTo>
                <a:lnTo>
                  <a:pt x="12483" y="3577"/>
                </a:lnTo>
                <a:lnTo>
                  <a:pt x="12483" y="3650"/>
                </a:lnTo>
                <a:lnTo>
                  <a:pt x="12508" y="3699"/>
                </a:lnTo>
                <a:lnTo>
                  <a:pt x="12556" y="3748"/>
                </a:lnTo>
                <a:lnTo>
                  <a:pt x="12629" y="3748"/>
                </a:lnTo>
                <a:lnTo>
                  <a:pt x="12727" y="3699"/>
                </a:lnTo>
                <a:lnTo>
                  <a:pt x="12824" y="3650"/>
                </a:lnTo>
                <a:lnTo>
                  <a:pt x="12994" y="3529"/>
                </a:lnTo>
                <a:lnTo>
                  <a:pt x="13335" y="3310"/>
                </a:lnTo>
                <a:lnTo>
                  <a:pt x="13408" y="3602"/>
                </a:lnTo>
                <a:lnTo>
                  <a:pt x="13457" y="3845"/>
                </a:lnTo>
                <a:lnTo>
                  <a:pt x="13481" y="3991"/>
                </a:lnTo>
                <a:lnTo>
                  <a:pt x="13213" y="4015"/>
                </a:lnTo>
                <a:lnTo>
                  <a:pt x="12970" y="4064"/>
                </a:lnTo>
                <a:lnTo>
                  <a:pt x="12873" y="4137"/>
                </a:lnTo>
                <a:lnTo>
                  <a:pt x="12775" y="4186"/>
                </a:lnTo>
                <a:lnTo>
                  <a:pt x="12702" y="4283"/>
                </a:lnTo>
                <a:lnTo>
                  <a:pt x="12678" y="4380"/>
                </a:lnTo>
                <a:lnTo>
                  <a:pt x="12678" y="4429"/>
                </a:lnTo>
                <a:lnTo>
                  <a:pt x="12702" y="4453"/>
                </a:lnTo>
                <a:lnTo>
                  <a:pt x="12800" y="4502"/>
                </a:lnTo>
                <a:lnTo>
                  <a:pt x="12897" y="4502"/>
                </a:lnTo>
                <a:lnTo>
                  <a:pt x="13116" y="4478"/>
                </a:lnTo>
                <a:lnTo>
                  <a:pt x="13530" y="4429"/>
                </a:lnTo>
                <a:lnTo>
                  <a:pt x="13554" y="4891"/>
                </a:lnTo>
                <a:lnTo>
                  <a:pt x="13554" y="5354"/>
                </a:lnTo>
                <a:lnTo>
                  <a:pt x="13432" y="5354"/>
                </a:lnTo>
                <a:lnTo>
                  <a:pt x="13092" y="5329"/>
                </a:lnTo>
                <a:lnTo>
                  <a:pt x="12897" y="5305"/>
                </a:lnTo>
                <a:lnTo>
                  <a:pt x="12727" y="5329"/>
                </a:lnTo>
                <a:lnTo>
                  <a:pt x="12654" y="5354"/>
                </a:lnTo>
                <a:lnTo>
                  <a:pt x="12629" y="5402"/>
                </a:lnTo>
                <a:lnTo>
                  <a:pt x="12605" y="5451"/>
                </a:lnTo>
                <a:lnTo>
                  <a:pt x="12654" y="5524"/>
                </a:lnTo>
                <a:lnTo>
                  <a:pt x="12800" y="5621"/>
                </a:lnTo>
                <a:lnTo>
                  <a:pt x="12946" y="5670"/>
                </a:lnTo>
                <a:lnTo>
                  <a:pt x="13116" y="5718"/>
                </a:lnTo>
                <a:lnTo>
                  <a:pt x="13286" y="5743"/>
                </a:lnTo>
                <a:lnTo>
                  <a:pt x="13530" y="5767"/>
                </a:lnTo>
                <a:lnTo>
                  <a:pt x="13505" y="6059"/>
                </a:lnTo>
                <a:lnTo>
                  <a:pt x="13457" y="6424"/>
                </a:lnTo>
                <a:lnTo>
                  <a:pt x="13189" y="6302"/>
                </a:lnTo>
                <a:lnTo>
                  <a:pt x="12897" y="6205"/>
                </a:lnTo>
                <a:lnTo>
                  <a:pt x="12727" y="6181"/>
                </a:lnTo>
                <a:lnTo>
                  <a:pt x="12459" y="6181"/>
                </a:lnTo>
                <a:lnTo>
                  <a:pt x="12313" y="6205"/>
                </a:lnTo>
                <a:lnTo>
                  <a:pt x="12264" y="6254"/>
                </a:lnTo>
                <a:lnTo>
                  <a:pt x="12264" y="6302"/>
                </a:lnTo>
                <a:lnTo>
                  <a:pt x="12289" y="6327"/>
                </a:lnTo>
                <a:lnTo>
                  <a:pt x="12435" y="6424"/>
                </a:lnTo>
                <a:lnTo>
                  <a:pt x="12581" y="6497"/>
                </a:lnTo>
                <a:lnTo>
                  <a:pt x="12873" y="6667"/>
                </a:lnTo>
                <a:lnTo>
                  <a:pt x="13116" y="6765"/>
                </a:lnTo>
                <a:lnTo>
                  <a:pt x="13359" y="6862"/>
                </a:lnTo>
                <a:lnTo>
                  <a:pt x="13213" y="7203"/>
                </a:lnTo>
                <a:lnTo>
                  <a:pt x="13067" y="7519"/>
                </a:lnTo>
                <a:lnTo>
                  <a:pt x="12824" y="7397"/>
                </a:lnTo>
                <a:lnTo>
                  <a:pt x="12581" y="7300"/>
                </a:lnTo>
                <a:lnTo>
                  <a:pt x="12264" y="7130"/>
                </a:lnTo>
                <a:lnTo>
                  <a:pt x="11972" y="6984"/>
                </a:lnTo>
                <a:lnTo>
                  <a:pt x="11924" y="6984"/>
                </a:lnTo>
                <a:lnTo>
                  <a:pt x="11899" y="7008"/>
                </a:lnTo>
                <a:lnTo>
                  <a:pt x="11875" y="7057"/>
                </a:lnTo>
                <a:lnTo>
                  <a:pt x="11899" y="7081"/>
                </a:lnTo>
                <a:lnTo>
                  <a:pt x="11972" y="7251"/>
                </a:lnTo>
                <a:lnTo>
                  <a:pt x="12070" y="7373"/>
                </a:lnTo>
                <a:lnTo>
                  <a:pt x="12191" y="7470"/>
                </a:lnTo>
                <a:lnTo>
                  <a:pt x="12337" y="7592"/>
                </a:lnTo>
                <a:lnTo>
                  <a:pt x="12556" y="7738"/>
                </a:lnTo>
                <a:lnTo>
                  <a:pt x="12824" y="7884"/>
                </a:lnTo>
                <a:lnTo>
                  <a:pt x="12605" y="8127"/>
                </a:lnTo>
                <a:lnTo>
                  <a:pt x="12410" y="8322"/>
                </a:lnTo>
                <a:lnTo>
                  <a:pt x="12410" y="8225"/>
                </a:lnTo>
                <a:lnTo>
                  <a:pt x="12386" y="8176"/>
                </a:lnTo>
                <a:lnTo>
                  <a:pt x="12313" y="8103"/>
                </a:lnTo>
                <a:lnTo>
                  <a:pt x="12045" y="7933"/>
                </a:lnTo>
                <a:lnTo>
                  <a:pt x="11899" y="7835"/>
                </a:lnTo>
                <a:lnTo>
                  <a:pt x="11778" y="7738"/>
                </a:lnTo>
                <a:lnTo>
                  <a:pt x="11680" y="7616"/>
                </a:lnTo>
                <a:lnTo>
                  <a:pt x="11583" y="7519"/>
                </a:lnTo>
                <a:lnTo>
                  <a:pt x="11437" y="7446"/>
                </a:lnTo>
                <a:lnTo>
                  <a:pt x="11388" y="7422"/>
                </a:lnTo>
                <a:lnTo>
                  <a:pt x="11291" y="7422"/>
                </a:lnTo>
                <a:lnTo>
                  <a:pt x="11267" y="7446"/>
                </a:lnTo>
                <a:lnTo>
                  <a:pt x="11267" y="7519"/>
                </a:lnTo>
                <a:lnTo>
                  <a:pt x="11267" y="7592"/>
                </a:lnTo>
                <a:lnTo>
                  <a:pt x="11340" y="7738"/>
                </a:lnTo>
                <a:lnTo>
                  <a:pt x="11437" y="7860"/>
                </a:lnTo>
                <a:lnTo>
                  <a:pt x="11534" y="7981"/>
                </a:lnTo>
                <a:lnTo>
                  <a:pt x="11656" y="8127"/>
                </a:lnTo>
                <a:lnTo>
                  <a:pt x="11826" y="8273"/>
                </a:lnTo>
                <a:lnTo>
                  <a:pt x="11972" y="8371"/>
                </a:lnTo>
                <a:lnTo>
                  <a:pt x="12167" y="8444"/>
                </a:lnTo>
                <a:lnTo>
                  <a:pt x="12240" y="8468"/>
                </a:lnTo>
                <a:lnTo>
                  <a:pt x="12289" y="8444"/>
                </a:lnTo>
                <a:lnTo>
                  <a:pt x="12021" y="8663"/>
                </a:lnTo>
                <a:lnTo>
                  <a:pt x="11705" y="8833"/>
                </a:lnTo>
                <a:lnTo>
                  <a:pt x="11388" y="9003"/>
                </a:lnTo>
                <a:lnTo>
                  <a:pt x="11048" y="9125"/>
                </a:lnTo>
                <a:lnTo>
                  <a:pt x="11072" y="9028"/>
                </a:lnTo>
                <a:lnTo>
                  <a:pt x="11072" y="8979"/>
                </a:lnTo>
                <a:lnTo>
                  <a:pt x="11048" y="8906"/>
                </a:lnTo>
                <a:lnTo>
                  <a:pt x="10999" y="8736"/>
                </a:lnTo>
                <a:lnTo>
                  <a:pt x="10926" y="8565"/>
                </a:lnTo>
                <a:lnTo>
                  <a:pt x="10853" y="8225"/>
                </a:lnTo>
                <a:lnTo>
                  <a:pt x="10780" y="7957"/>
                </a:lnTo>
                <a:lnTo>
                  <a:pt x="10731" y="7835"/>
                </a:lnTo>
                <a:lnTo>
                  <a:pt x="10683" y="7811"/>
                </a:lnTo>
                <a:lnTo>
                  <a:pt x="10634" y="7762"/>
                </a:lnTo>
                <a:lnTo>
                  <a:pt x="10585" y="7762"/>
                </a:lnTo>
                <a:lnTo>
                  <a:pt x="10537" y="7787"/>
                </a:lnTo>
                <a:lnTo>
                  <a:pt x="10488" y="7835"/>
                </a:lnTo>
                <a:lnTo>
                  <a:pt x="10464" y="7908"/>
                </a:lnTo>
                <a:lnTo>
                  <a:pt x="10439" y="8030"/>
                </a:lnTo>
                <a:lnTo>
                  <a:pt x="10464" y="8176"/>
                </a:lnTo>
                <a:lnTo>
                  <a:pt x="10464" y="8322"/>
                </a:lnTo>
                <a:lnTo>
                  <a:pt x="10561" y="8736"/>
                </a:lnTo>
                <a:lnTo>
                  <a:pt x="10610" y="8930"/>
                </a:lnTo>
                <a:lnTo>
                  <a:pt x="10707" y="9125"/>
                </a:lnTo>
                <a:lnTo>
                  <a:pt x="10731" y="9174"/>
                </a:lnTo>
                <a:lnTo>
                  <a:pt x="10780" y="9198"/>
                </a:lnTo>
                <a:lnTo>
                  <a:pt x="10391" y="9247"/>
                </a:lnTo>
                <a:lnTo>
                  <a:pt x="10147" y="9271"/>
                </a:lnTo>
                <a:lnTo>
                  <a:pt x="9636" y="9271"/>
                </a:lnTo>
                <a:lnTo>
                  <a:pt x="9393" y="9247"/>
                </a:lnTo>
                <a:lnTo>
                  <a:pt x="9442" y="9198"/>
                </a:lnTo>
                <a:lnTo>
                  <a:pt x="9490" y="9149"/>
                </a:lnTo>
                <a:lnTo>
                  <a:pt x="9588" y="8833"/>
                </a:lnTo>
                <a:lnTo>
                  <a:pt x="9661" y="8517"/>
                </a:lnTo>
                <a:lnTo>
                  <a:pt x="9685" y="8371"/>
                </a:lnTo>
                <a:lnTo>
                  <a:pt x="9661" y="8225"/>
                </a:lnTo>
                <a:lnTo>
                  <a:pt x="9612" y="7957"/>
                </a:lnTo>
                <a:lnTo>
                  <a:pt x="9588" y="7908"/>
                </a:lnTo>
                <a:lnTo>
                  <a:pt x="9515" y="7908"/>
                </a:lnTo>
                <a:lnTo>
                  <a:pt x="9490" y="7957"/>
                </a:lnTo>
                <a:lnTo>
                  <a:pt x="9442" y="8054"/>
                </a:lnTo>
                <a:lnTo>
                  <a:pt x="9393" y="8176"/>
                </a:lnTo>
                <a:lnTo>
                  <a:pt x="9296" y="8419"/>
                </a:lnTo>
                <a:lnTo>
                  <a:pt x="9198" y="8711"/>
                </a:lnTo>
                <a:lnTo>
                  <a:pt x="9125" y="9003"/>
                </a:lnTo>
                <a:lnTo>
                  <a:pt x="9125" y="9052"/>
                </a:lnTo>
                <a:lnTo>
                  <a:pt x="9150" y="9125"/>
                </a:lnTo>
                <a:lnTo>
                  <a:pt x="9174" y="9174"/>
                </a:lnTo>
                <a:lnTo>
                  <a:pt x="9223" y="9222"/>
                </a:lnTo>
                <a:lnTo>
                  <a:pt x="8931" y="9149"/>
                </a:lnTo>
                <a:lnTo>
                  <a:pt x="8614" y="9052"/>
                </a:lnTo>
                <a:lnTo>
                  <a:pt x="8322" y="8930"/>
                </a:lnTo>
                <a:lnTo>
                  <a:pt x="8055" y="8809"/>
                </a:lnTo>
                <a:lnTo>
                  <a:pt x="8103" y="8663"/>
                </a:lnTo>
                <a:lnTo>
                  <a:pt x="8152" y="8492"/>
                </a:lnTo>
                <a:lnTo>
                  <a:pt x="8249" y="8346"/>
                </a:lnTo>
                <a:lnTo>
                  <a:pt x="8347" y="8200"/>
                </a:lnTo>
                <a:lnTo>
                  <a:pt x="8541" y="7884"/>
                </a:lnTo>
                <a:lnTo>
                  <a:pt x="8541" y="7835"/>
                </a:lnTo>
                <a:lnTo>
                  <a:pt x="8517" y="7762"/>
                </a:lnTo>
                <a:lnTo>
                  <a:pt x="8468" y="7738"/>
                </a:lnTo>
                <a:lnTo>
                  <a:pt x="8420" y="7738"/>
                </a:lnTo>
                <a:lnTo>
                  <a:pt x="8249" y="7811"/>
                </a:lnTo>
                <a:lnTo>
                  <a:pt x="8128" y="7933"/>
                </a:lnTo>
                <a:lnTo>
                  <a:pt x="8006" y="8054"/>
                </a:lnTo>
                <a:lnTo>
                  <a:pt x="7909" y="8200"/>
                </a:lnTo>
                <a:lnTo>
                  <a:pt x="7787" y="8371"/>
                </a:lnTo>
                <a:lnTo>
                  <a:pt x="7690" y="8590"/>
                </a:lnTo>
                <a:lnTo>
                  <a:pt x="7446" y="8419"/>
                </a:lnTo>
                <a:lnTo>
                  <a:pt x="7203" y="8200"/>
                </a:lnTo>
                <a:lnTo>
                  <a:pt x="7276" y="8030"/>
                </a:lnTo>
                <a:lnTo>
                  <a:pt x="7398" y="7884"/>
                </a:lnTo>
                <a:lnTo>
                  <a:pt x="7592" y="7592"/>
                </a:lnTo>
                <a:lnTo>
                  <a:pt x="7811" y="7300"/>
                </a:lnTo>
                <a:lnTo>
                  <a:pt x="7811" y="7251"/>
                </a:lnTo>
                <a:lnTo>
                  <a:pt x="7811" y="7203"/>
                </a:lnTo>
                <a:lnTo>
                  <a:pt x="7763" y="7154"/>
                </a:lnTo>
                <a:lnTo>
                  <a:pt x="7714" y="7154"/>
                </a:lnTo>
                <a:lnTo>
                  <a:pt x="7519" y="7251"/>
                </a:lnTo>
                <a:lnTo>
                  <a:pt x="7349" y="7349"/>
                </a:lnTo>
                <a:lnTo>
                  <a:pt x="7203" y="7470"/>
                </a:lnTo>
                <a:lnTo>
                  <a:pt x="7057" y="7616"/>
                </a:lnTo>
                <a:lnTo>
                  <a:pt x="6984" y="7738"/>
                </a:lnTo>
                <a:lnTo>
                  <a:pt x="6887" y="7860"/>
                </a:lnTo>
                <a:lnTo>
                  <a:pt x="6717" y="7616"/>
                </a:lnTo>
                <a:lnTo>
                  <a:pt x="6571" y="7349"/>
                </a:lnTo>
                <a:lnTo>
                  <a:pt x="6790" y="7154"/>
                </a:lnTo>
                <a:lnTo>
                  <a:pt x="7057" y="6935"/>
                </a:lnTo>
                <a:lnTo>
                  <a:pt x="7203" y="6813"/>
                </a:lnTo>
                <a:lnTo>
                  <a:pt x="7301" y="6692"/>
                </a:lnTo>
                <a:lnTo>
                  <a:pt x="7301" y="6643"/>
                </a:lnTo>
                <a:lnTo>
                  <a:pt x="7082" y="6643"/>
                </a:lnTo>
                <a:lnTo>
                  <a:pt x="6863" y="6716"/>
                </a:lnTo>
                <a:lnTo>
                  <a:pt x="6668" y="6789"/>
                </a:lnTo>
                <a:lnTo>
                  <a:pt x="6498" y="6886"/>
                </a:lnTo>
                <a:lnTo>
                  <a:pt x="6425" y="6935"/>
                </a:lnTo>
                <a:lnTo>
                  <a:pt x="6400" y="6862"/>
                </a:lnTo>
                <a:lnTo>
                  <a:pt x="6327" y="6473"/>
                </a:lnTo>
                <a:lnTo>
                  <a:pt x="6644" y="6278"/>
                </a:lnTo>
                <a:lnTo>
                  <a:pt x="6936" y="6083"/>
                </a:lnTo>
                <a:lnTo>
                  <a:pt x="7082" y="5986"/>
                </a:lnTo>
                <a:lnTo>
                  <a:pt x="7179" y="5840"/>
                </a:lnTo>
                <a:lnTo>
                  <a:pt x="7179" y="5791"/>
                </a:lnTo>
                <a:lnTo>
                  <a:pt x="6960" y="5791"/>
                </a:lnTo>
                <a:lnTo>
                  <a:pt x="6790" y="5816"/>
                </a:lnTo>
                <a:lnTo>
                  <a:pt x="6619" y="5864"/>
                </a:lnTo>
                <a:lnTo>
                  <a:pt x="6449" y="5937"/>
                </a:lnTo>
                <a:lnTo>
                  <a:pt x="6279" y="5986"/>
                </a:lnTo>
                <a:lnTo>
                  <a:pt x="6279" y="5718"/>
                </a:lnTo>
                <a:lnTo>
                  <a:pt x="6303" y="5451"/>
                </a:lnTo>
                <a:lnTo>
                  <a:pt x="6498" y="5329"/>
                </a:lnTo>
                <a:lnTo>
                  <a:pt x="6692" y="5232"/>
                </a:lnTo>
                <a:lnTo>
                  <a:pt x="6984" y="5062"/>
                </a:lnTo>
                <a:lnTo>
                  <a:pt x="7106" y="4964"/>
                </a:lnTo>
                <a:lnTo>
                  <a:pt x="7203" y="4818"/>
                </a:lnTo>
                <a:lnTo>
                  <a:pt x="7228" y="4794"/>
                </a:lnTo>
                <a:lnTo>
                  <a:pt x="7203" y="4770"/>
                </a:lnTo>
                <a:lnTo>
                  <a:pt x="7203" y="4721"/>
                </a:lnTo>
                <a:lnTo>
                  <a:pt x="7155" y="4721"/>
                </a:lnTo>
                <a:lnTo>
                  <a:pt x="7009" y="4697"/>
                </a:lnTo>
                <a:lnTo>
                  <a:pt x="6838" y="4721"/>
                </a:lnTo>
                <a:lnTo>
                  <a:pt x="6692" y="4770"/>
                </a:lnTo>
                <a:lnTo>
                  <a:pt x="6546" y="4818"/>
                </a:lnTo>
                <a:lnTo>
                  <a:pt x="6376" y="4891"/>
                </a:lnTo>
                <a:lnTo>
                  <a:pt x="6522" y="4356"/>
                </a:lnTo>
                <a:lnTo>
                  <a:pt x="6522" y="4332"/>
                </a:lnTo>
                <a:lnTo>
                  <a:pt x="6741" y="4283"/>
                </a:lnTo>
                <a:lnTo>
                  <a:pt x="7057" y="4210"/>
                </a:lnTo>
                <a:lnTo>
                  <a:pt x="7203" y="4161"/>
                </a:lnTo>
                <a:lnTo>
                  <a:pt x="7276" y="4113"/>
                </a:lnTo>
                <a:lnTo>
                  <a:pt x="7325" y="4064"/>
                </a:lnTo>
                <a:lnTo>
                  <a:pt x="7349" y="4015"/>
                </a:lnTo>
                <a:lnTo>
                  <a:pt x="7325" y="3942"/>
                </a:lnTo>
                <a:lnTo>
                  <a:pt x="7276" y="3894"/>
                </a:lnTo>
                <a:lnTo>
                  <a:pt x="7203" y="3869"/>
                </a:lnTo>
                <a:lnTo>
                  <a:pt x="7057" y="3845"/>
                </a:lnTo>
                <a:lnTo>
                  <a:pt x="6717" y="3845"/>
                </a:lnTo>
                <a:lnTo>
                  <a:pt x="6887" y="3577"/>
                </a:lnTo>
                <a:lnTo>
                  <a:pt x="7106" y="3310"/>
                </a:lnTo>
                <a:lnTo>
                  <a:pt x="7203" y="3188"/>
                </a:lnTo>
                <a:lnTo>
                  <a:pt x="7228" y="3188"/>
                </a:lnTo>
                <a:lnTo>
                  <a:pt x="7398" y="3237"/>
                </a:lnTo>
                <a:lnTo>
                  <a:pt x="7568" y="3285"/>
                </a:lnTo>
                <a:lnTo>
                  <a:pt x="7738" y="3310"/>
                </a:lnTo>
                <a:lnTo>
                  <a:pt x="7933" y="3334"/>
                </a:lnTo>
                <a:lnTo>
                  <a:pt x="7982" y="3310"/>
                </a:lnTo>
                <a:lnTo>
                  <a:pt x="8006" y="3285"/>
                </a:lnTo>
                <a:lnTo>
                  <a:pt x="8030" y="3237"/>
                </a:lnTo>
                <a:lnTo>
                  <a:pt x="8006" y="3164"/>
                </a:lnTo>
                <a:lnTo>
                  <a:pt x="7933" y="3091"/>
                </a:lnTo>
                <a:lnTo>
                  <a:pt x="7860" y="2993"/>
                </a:lnTo>
                <a:lnTo>
                  <a:pt x="7763" y="2920"/>
                </a:lnTo>
                <a:lnTo>
                  <a:pt x="7641" y="2872"/>
                </a:lnTo>
                <a:lnTo>
                  <a:pt x="7982" y="2653"/>
                </a:lnTo>
                <a:lnTo>
                  <a:pt x="8006" y="2604"/>
                </a:lnTo>
                <a:lnTo>
                  <a:pt x="8006" y="2555"/>
                </a:lnTo>
                <a:lnTo>
                  <a:pt x="8322" y="2458"/>
                </a:lnTo>
                <a:lnTo>
                  <a:pt x="8371" y="2531"/>
                </a:lnTo>
                <a:lnTo>
                  <a:pt x="8468" y="2628"/>
                </a:lnTo>
                <a:lnTo>
                  <a:pt x="8590" y="2701"/>
                </a:lnTo>
                <a:lnTo>
                  <a:pt x="8687" y="2750"/>
                </a:lnTo>
                <a:lnTo>
                  <a:pt x="8809" y="2823"/>
                </a:lnTo>
                <a:lnTo>
                  <a:pt x="8833" y="2823"/>
                </a:lnTo>
                <a:lnTo>
                  <a:pt x="8858" y="2799"/>
                </a:lnTo>
                <a:lnTo>
                  <a:pt x="8882" y="2774"/>
                </a:lnTo>
                <a:lnTo>
                  <a:pt x="8882" y="2750"/>
                </a:lnTo>
                <a:lnTo>
                  <a:pt x="8833" y="2653"/>
                </a:lnTo>
                <a:lnTo>
                  <a:pt x="8809" y="2531"/>
                </a:lnTo>
                <a:lnTo>
                  <a:pt x="8712" y="2361"/>
                </a:lnTo>
                <a:lnTo>
                  <a:pt x="9296" y="2263"/>
                </a:lnTo>
                <a:lnTo>
                  <a:pt x="9296" y="2288"/>
                </a:lnTo>
                <a:lnTo>
                  <a:pt x="9369" y="2482"/>
                </a:lnTo>
                <a:lnTo>
                  <a:pt x="9393" y="2555"/>
                </a:lnTo>
                <a:lnTo>
                  <a:pt x="9466" y="2628"/>
                </a:lnTo>
                <a:lnTo>
                  <a:pt x="9563" y="2677"/>
                </a:lnTo>
                <a:lnTo>
                  <a:pt x="9636" y="2653"/>
                </a:lnTo>
                <a:lnTo>
                  <a:pt x="9709" y="2604"/>
                </a:lnTo>
                <a:lnTo>
                  <a:pt x="9734" y="2531"/>
                </a:lnTo>
                <a:lnTo>
                  <a:pt x="9734" y="2385"/>
                </a:lnTo>
                <a:lnTo>
                  <a:pt x="9709" y="2239"/>
                </a:lnTo>
                <a:lnTo>
                  <a:pt x="10050" y="2215"/>
                </a:lnTo>
                <a:close/>
                <a:moveTo>
                  <a:pt x="6595" y="3139"/>
                </a:moveTo>
                <a:lnTo>
                  <a:pt x="6449" y="3334"/>
                </a:lnTo>
                <a:lnTo>
                  <a:pt x="6327" y="3529"/>
                </a:lnTo>
                <a:lnTo>
                  <a:pt x="6206" y="3772"/>
                </a:lnTo>
                <a:lnTo>
                  <a:pt x="6084" y="4015"/>
                </a:lnTo>
                <a:lnTo>
                  <a:pt x="6035" y="4064"/>
                </a:lnTo>
                <a:lnTo>
                  <a:pt x="6011" y="4113"/>
                </a:lnTo>
                <a:lnTo>
                  <a:pt x="5987" y="4186"/>
                </a:lnTo>
                <a:lnTo>
                  <a:pt x="6011" y="4234"/>
                </a:lnTo>
                <a:lnTo>
                  <a:pt x="5889" y="4648"/>
                </a:lnTo>
                <a:lnTo>
                  <a:pt x="5816" y="5086"/>
                </a:lnTo>
                <a:lnTo>
                  <a:pt x="5768" y="5500"/>
                </a:lnTo>
                <a:lnTo>
                  <a:pt x="5743" y="5937"/>
                </a:lnTo>
                <a:lnTo>
                  <a:pt x="5768" y="6327"/>
                </a:lnTo>
                <a:lnTo>
                  <a:pt x="5816" y="6692"/>
                </a:lnTo>
                <a:lnTo>
                  <a:pt x="5889" y="7081"/>
                </a:lnTo>
                <a:lnTo>
                  <a:pt x="6011" y="7446"/>
                </a:lnTo>
                <a:lnTo>
                  <a:pt x="6011" y="7470"/>
                </a:lnTo>
                <a:lnTo>
                  <a:pt x="6011" y="7543"/>
                </a:lnTo>
                <a:lnTo>
                  <a:pt x="6084" y="7616"/>
                </a:lnTo>
                <a:lnTo>
                  <a:pt x="6206" y="7860"/>
                </a:lnTo>
                <a:lnTo>
                  <a:pt x="6352" y="8103"/>
                </a:lnTo>
                <a:lnTo>
                  <a:pt x="6571" y="8371"/>
                </a:lnTo>
                <a:lnTo>
                  <a:pt x="6790" y="8614"/>
                </a:lnTo>
                <a:lnTo>
                  <a:pt x="7057" y="8809"/>
                </a:lnTo>
                <a:lnTo>
                  <a:pt x="7325" y="9028"/>
                </a:lnTo>
                <a:lnTo>
                  <a:pt x="7617" y="9198"/>
                </a:lnTo>
                <a:lnTo>
                  <a:pt x="7909" y="9344"/>
                </a:lnTo>
                <a:lnTo>
                  <a:pt x="8201" y="9490"/>
                </a:lnTo>
                <a:lnTo>
                  <a:pt x="8517" y="9612"/>
                </a:lnTo>
                <a:lnTo>
                  <a:pt x="8833" y="9709"/>
                </a:lnTo>
                <a:lnTo>
                  <a:pt x="9150" y="9782"/>
                </a:lnTo>
                <a:lnTo>
                  <a:pt x="9466" y="9831"/>
                </a:lnTo>
                <a:lnTo>
                  <a:pt x="10123" y="9831"/>
                </a:lnTo>
                <a:lnTo>
                  <a:pt x="10439" y="9806"/>
                </a:lnTo>
                <a:lnTo>
                  <a:pt x="10756" y="9758"/>
                </a:lnTo>
                <a:lnTo>
                  <a:pt x="11072" y="9685"/>
                </a:lnTo>
                <a:lnTo>
                  <a:pt x="11388" y="9612"/>
                </a:lnTo>
                <a:lnTo>
                  <a:pt x="11680" y="9490"/>
                </a:lnTo>
                <a:lnTo>
                  <a:pt x="11972" y="9344"/>
                </a:lnTo>
                <a:lnTo>
                  <a:pt x="12264" y="9174"/>
                </a:lnTo>
                <a:lnTo>
                  <a:pt x="12532" y="9003"/>
                </a:lnTo>
                <a:lnTo>
                  <a:pt x="12775" y="8784"/>
                </a:lnTo>
                <a:lnTo>
                  <a:pt x="13019" y="8565"/>
                </a:lnTo>
                <a:lnTo>
                  <a:pt x="13213" y="8298"/>
                </a:lnTo>
                <a:lnTo>
                  <a:pt x="13432" y="8006"/>
                </a:lnTo>
                <a:lnTo>
                  <a:pt x="13627" y="7689"/>
                </a:lnTo>
                <a:lnTo>
                  <a:pt x="13773" y="7373"/>
                </a:lnTo>
                <a:lnTo>
                  <a:pt x="13895" y="7032"/>
                </a:lnTo>
                <a:lnTo>
                  <a:pt x="13968" y="6667"/>
                </a:lnTo>
                <a:lnTo>
                  <a:pt x="14041" y="6327"/>
                </a:lnTo>
                <a:lnTo>
                  <a:pt x="14089" y="5962"/>
                </a:lnTo>
                <a:lnTo>
                  <a:pt x="14114" y="5597"/>
                </a:lnTo>
                <a:lnTo>
                  <a:pt x="14114" y="5524"/>
                </a:lnTo>
                <a:lnTo>
                  <a:pt x="14114" y="5159"/>
                </a:lnTo>
                <a:lnTo>
                  <a:pt x="14114" y="4794"/>
                </a:lnTo>
                <a:lnTo>
                  <a:pt x="14041" y="4040"/>
                </a:lnTo>
                <a:lnTo>
                  <a:pt x="13992" y="3699"/>
                </a:lnTo>
                <a:lnTo>
                  <a:pt x="13895" y="3310"/>
                </a:lnTo>
                <a:lnTo>
                  <a:pt x="13968" y="3285"/>
                </a:lnTo>
                <a:lnTo>
                  <a:pt x="14649" y="3650"/>
                </a:lnTo>
                <a:lnTo>
                  <a:pt x="15184" y="3991"/>
                </a:lnTo>
                <a:lnTo>
                  <a:pt x="15671" y="4356"/>
                </a:lnTo>
                <a:lnTo>
                  <a:pt x="16157" y="4770"/>
                </a:lnTo>
                <a:lnTo>
                  <a:pt x="16620" y="5183"/>
                </a:lnTo>
                <a:lnTo>
                  <a:pt x="17058" y="5645"/>
                </a:lnTo>
                <a:lnTo>
                  <a:pt x="17471" y="6108"/>
                </a:lnTo>
                <a:lnTo>
                  <a:pt x="17861" y="6594"/>
                </a:lnTo>
                <a:lnTo>
                  <a:pt x="18226" y="7081"/>
                </a:lnTo>
                <a:lnTo>
                  <a:pt x="17788" y="7519"/>
                </a:lnTo>
                <a:lnTo>
                  <a:pt x="17350" y="7933"/>
                </a:lnTo>
                <a:lnTo>
                  <a:pt x="16887" y="8322"/>
                </a:lnTo>
                <a:lnTo>
                  <a:pt x="16425" y="8687"/>
                </a:lnTo>
                <a:lnTo>
                  <a:pt x="15938" y="9052"/>
                </a:lnTo>
                <a:lnTo>
                  <a:pt x="15427" y="9368"/>
                </a:lnTo>
                <a:lnTo>
                  <a:pt x="14892" y="9660"/>
                </a:lnTo>
                <a:lnTo>
                  <a:pt x="14333" y="9904"/>
                </a:lnTo>
                <a:lnTo>
                  <a:pt x="13773" y="10098"/>
                </a:lnTo>
                <a:lnTo>
                  <a:pt x="13213" y="10244"/>
                </a:lnTo>
                <a:lnTo>
                  <a:pt x="12654" y="10366"/>
                </a:lnTo>
                <a:lnTo>
                  <a:pt x="12070" y="10463"/>
                </a:lnTo>
                <a:lnTo>
                  <a:pt x="11510" y="10536"/>
                </a:lnTo>
                <a:lnTo>
                  <a:pt x="10926" y="10561"/>
                </a:lnTo>
                <a:lnTo>
                  <a:pt x="10342" y="10585"/>
                </a:lnTo>
                <a:lnTo>
                  <a:pt x="9758" y="10561"/>
                </a:lnTo>
                <a:lnTo>
                  <a:pt x="9174" y="10536"/>
                </a:lnTo>
                <a:lnTo>
                  <a:pt x="8614" y="10463"/>
                </a:lnTo>
                <a:lnTo>
                  <a:pt x="8030" y="10366"/>
                </a:lnTo>
                <a:lnTo>
                  <a:pt x="7471" y="10244"/>
                </a:lnTo>
                <a:lnTo>
                  <a:pt x="6911" y="10098"/>
                </a:lnTo>
                <a:lnTo>
                  <a:pt x="6352" y="9952"/>
                </a:lnTo>
                <a:lnTo>
                  <a:pt x="5792" y="9758"/>
                </a:lnTo>
                <a:lnTo>
                  <a:pt x="5257" y="9563"/>
                </a:lnTo>
                <a:lnTo>
                  <a:pt x="4648" y="9320"/>
                </a:lnTo>
                <a:lnTo>
                  <a:pt x="4040" y="9028"/>
                </a:lnTo>
                <a:lnTo>
                  <a:pt x="3748" y="8857"/>
                </a:lnTo>
                <a:lnTo>
                  <a:pt x="3456" y="8687"/>
                </a:lnTo>
                <a:lnTo>
                  <a:pt x="3188" y="8492"/>
                </a:lnTo>
                <a:lnTo>
                  <a:pt x="2921" y="8298"/>
                </a:lnTo>
                <a:lnTo>
                  <a:pt x="2750" y="8152"/>
                </a:lnTo>
                <a:lnTo>
                  <a:pt x="2604" y="8006"/>
                </a:lnTo>
                <a:lnTo>
                  <a:pt x="2337" y="7665"/>
                </a:lnTo>
                <a:lnTo>
                  <a:pt x="2069" y="7324"/>
                </a:lnTo>
                <a:lnTo>
                  <a:pt x="1899" y="7178"/>
                </a:lnTo>
                <a:lnTo>
                  <a:pt x="1753" y="7057"/>
                </a:lnTo>
                <a:lnTo>
                  <a:pt x="1874" y="7008"/>
                </a:lnTo>
                <a:lnTo>
                  <a:pt x="1972" y="6935"/>
                </a:lnTo>
                <a:lnTo>
                  <a:pt x="1996" y="6911"/>
                </a:lnTo>
                <a:lnTo>
                  <a:pt x="1996" y="6862"/>
                </a:lnTo>
                <a:lnTo>
                  <a:pt x="1996" y="6813"/>
                </a:lnTo>
                <a:lnTo>
                  <a:pt x="1972" y="6789"/>
                </a:lnTo>
                <a:lnTo>
                  <a:pt x="1947" y="6765"/>
                </a:lnTo>
                <a:lnTo>
                  <a:pt x="2239" y="6400"/>
                </a:lnTo>
                <a:lnTo>
                  <a:pt x="2531" y="6083"/>
                </a:lnTo>
                <a:lnTo>
                  <a:pt x="2872" y="5743"/>
                </a:lnTo>
                <a:lnTo>
                  <a:pt x="3213" y="5451"/>
                </a:lnTo>
                <a:lnTo>
                  <a:pt x="3943" y="4867"/>
                </a:lnTo>
                <a:lnTo>
                  <a:pt x="4673" y="4332"/>
                </a:lnTo>
                <a:lnTo>
                  <a:pt x="5135" y="4015"/>
                </a:lnTo>
                <a:lnTo>
                  <a:pt x="5622" y="3699"/>
                </a:lnTo>
                <a:lnTo>
                  <a:pt x="6108" y="3407"/>
                </a:lnTo>
                <a:lnTo>
                  <a:pt x="6595" y="3139"/>
                </a:lnTo>
                <a:close/>
                <a:moveTo>
                  <a:pt x="10853" y="0"/>
                </a:moveTo>
                <a:lnTo>
                  <a:pt x="10780" y="49"/>
                </a:lnTo>
                <a:lnTo>
                  <a:pt x="10707" y="171"/>
                </a:lnTo>
                <a:lnTo>
                  <a:pt x="10658" y="317"/>
                </a:lnTo>
                <a:lnTo>
                  <a:pt x="10634" y="487"/>
                </a:lnTo>
                <a:lnTo>
                  <a:pt x="10634" y="657"/>
                </a:lnTo>
                <a:lnTo>
                  <a:pt x="10099" y="633"/>
                </a:lnTo>
                <a:lnTo>
                  <a:pt x="9588" y="633"/>
                </a:lnTo>
                <a:lnTo>
                  <a:pt x="9539" y="390"/>
                </a:lnTo>
                <a:lnTo>
                  <a:pt x="9442" y="195"/>
                </a:lnTo>
                <a:lnTo>
                  <a:pt x="9393" y="146"/>
                </a:lnTo>
                <a:lnTo>
                  <a:pt x="9344" y="146"/>
                </a:lnTo>
                <a:lnTo>
                  <a:pt x="9271" y="171"/>
                </a:lnTo>
                <a:lnTo>
                  <a:pt x="9247" y="219"/>
                </a:lnTo>
                <a:lnTo>
                  <a:pt x="9198" y="414"/>
                </a:lnTo>
                <a:lnTo>
                  <a:pt x="9198" y="633"/>
                </a:lnTo>
                <a:lnTo>
                  <a:pt x="8687" y="657"/>
                </a:lnTo>
                <a:lnTo>
                  <a:pt x="8298" y="706"/>
                </a:lnTo>
                <a:lnTo>
                  <a:pt x="7933" y="779"/>
                </a:lnTo>
                <a:lnTo>
                  <a:pt x="7763" y="171"/>
                </a:lnTo>
                <a:lnTo>
                  <a:pt x="7763" y="146"/>
                </a:lnTo>
                <a:lnTo>
                  <a:pt x="7690" y="146"/>
                </a:lnTo>
                <a:lnTo>
                  <a:pt x="7617" y="317"/>
                </a:lnTo>
                <a:lnTo>
                  <a:pt x="7568" y="487"/>
                </a:lnTo>
                <a:lnTo>
                  <a:pt x="7568" y="657"/>
                </a:lnTo>
                <a:lnTo>
                  <a:pt x="7592" y="852"/>
                </a:lnTo>
                <a:lnTo>
                  <a:pt x="7009" y="998"/>
                </a:lnTo>
                <a:lnTo>
                  <a:pt x="6449" y="1168"/>
                </a:lnTo>
                <a:lnTo>
                  <a:pt x="6376" y="925"/>
                </a:lnTo>
                <a:lnTo>
                  <a:pt x="6327" y="682"/>
                </a:lnTo>
                <a:lnTo>
                  <a:pt x="6303" y="633"/>
                </a:lnTo>
                <a:lnTo>
                  <a:pt x="6230" y="609"/>
                </a:lnTo>
                <a:lnTo>
                  <a:pt x="6181" y="633"/>
                </a:lnTo>
                <a:lnTo>
                  <a:pt x="6157" y="682"/>
                </a:lnTo>
                <a:lnTo>
                  <a:pt x="6108" y="828"/>
                </a:lnTo>
                <a:lnTo>
                  <a:pt x="6084" y="998"/>
                </a:lnTo>
                <a:lnTo>
                  <a:pt x="6084" y="1144"/>
                </a:lnTo>
                <a:lnTo>
                  <a:pt x="6108" y="1290"/>
                </a:lnTo>
                <a:lnTo>
                  <a:pt x="5597" y="1509"/>
                </a:lnTo>
                <a:lnTo>
                  <a:pt x="5111" y="1728"/>
                </a:lnTo>
                <a:lnTo>
                  <a:pt x="4673" y="1947"/>
                </a:lnTo>
                <a:lnTo>
                  <a:pt x="4527" y="1631"/>
                </a:lnTo>
                <a:lnTo>
                  <a:pt x="4502" y="1631"/>
                </a:lnTo>
                <a:lnTo>
                  <a:pt x="4478" y="1606"/>
                </a:lnTo>
                <a:lnTo>
                  <a:pt x="4454" y="1631"/>
                </a:lnTo>
                <a:lnTo>
                  <a:pt x="4429" y="1655"/>
                </a:lnTo>
                <a:lnTo>
                  <a:pt x="4405" y="1874"/>
                </a:lnTo>
                <a:lnTo>
                  <a:pt x="4405" y="2093"/>
                </a:lnTo>
                <a:lnTo>
                  <a:pt x="3918" y="2385"/>
                </a:lnTo>
                <a:lnTo>
                  <a:pt x="3480" y="2701"/>
                </a:lnTo>
                <a:lnTo>
                  <a:pt x="3286" y="2872"/>
                </a:lnTo>
                <a:lnTo>
                  <a:pt x="3188" y="2628"/>
                </a:lnTo>
                <a:lnTo>
                  <a:pt x="3140" y="2531"/>
                </a:lnTo>
                <a:lnTo>
                  <a:pt x="3067" y="2434"/>
                </a:lnTo>
                <a:lnTo>
                  <a:pt x="3042" y="2434"/>
                </a:lnTo>
                <a:lnTo>
                  <a:pt x="2969" y="2482"/>
                </a:lnTo>
                <a:lnTo>
                  <a:pt x="2896" y="2555"/>
                </a:lnTo>
                <a:lnTo>
                  <a:pt x="2872" y="2653"/>
                </a:lnTo>
                <a:lnTo>
                  <a:pt x="2848" y="2726"/>
                </a:lnTo>
                <a:lnTo>
                  <a:pt x="2872" y="2823"/>
                </a:lnTo>
                <a:lnTo>
                  <a:pt x="2896" y="2920"/>
                </a:lnTo>
                <a:lnTo>
                  <a:pt x="2969" y="3139"/>
                </a:lnTo>
                <a:lnTo>
                  <a:pt x="2823" y="3285"/>
                </a:lnTo>
                <a:lnTo>
                  <a:pt x="2702" y="3456"/>
                </a:lnTo>
                <a:lnTo>
                  <a:pt x="2604" y="3650"/>
                </a:lnTo>
                <a:lnTo>
                  <a:pt x="2531" y="3845"/>
                </a:lnTo>
                <a:lnTo>
                  <a:pt x="2531" y="3894"/>
                </a:lnTo>
                <a:lnTo>
                  <a:pt x="2556" y="3942"/>
                </a:lnTo>
                <a:lnTo>
                  <a:pt x="2604" y="3991"/>
                </a:lnTo>
                <a:lnTo>
                  <a:pt x="2677" y="4015"/>
                </a:lnTo>
                <a:lnTo>
                  <a:pt x="2726" y="3991"/>
                </a:lnTo>
                <a:lnTo>
                  <a:pt x="2775" y="3967"/>
                </a:lnTo>
                <a:lnTo>
                  <a:pt x="3213" y="3529"/>
                </a:lnTo>
                <a:lnTo>
                  <a:pt x="3237" y="3577"/>
                </a:lnTo>
                <a:lnTo>
                  <a:pt x="3359" y="3723"/>
                </a:lnTo>
                <a:lnTo>
                  <a:pt x="3529" y="3869"/>
                </a:lnTo>
                <a:lnTo>
                  <a:pt x="3699" y="4040"/>
                </a:lnTo>
                <a:lnTo>
                  <a:pt x="3918" y="4161"/>
                </a:lnTo>
                <a:lnTo>
                  <a:pt x="3261" y="4672"/>
                </a:lnTo>
                <a:lnTo>
                  <a:pt x="3213" y="4648"/>
                </a:lnTo>
                <a:lnTo>
                  <a:pt x="2945" y="4575"/>
                </a:lnTo>
                <a:lnTo>
                  <a:pt x="2702" y="4478"/>
                </a:lnTo>
                <a:lnTo>
                  <a:pt x="2458" y="4356"/>
                </a:lnTo>
                <a:lnTo>
                  <a:pt x="2239" y="4186"/>
                </a:lnTo>
                <a:lnTo>
                  <a:pt x="2020" y="3991"/>
                </a:lnTo>
                <a:lnTo>
                  <a:pt x="1874" y="3772"/>
                </a:lnTo>
                <a:lnTo>
                  <a:pt x="1728" y="3529"/>
                </a:lnTo>
                <a:lnTo>
                  <a:pt x="1631" y="3285"/>
                </a:lnTo>
                <a:lnTo>
                  <a:pt x="1607" y="3237"/>
                </a:lnTo>
                <a:lnTo>
                  <a:pt x="1534" y="3237"/>
                </a:lnTo>
                <a:lnTo>
                  <a:pt x="1509" y="3285"/>
                </a:lnTo>
                <a:lnTo>
                  <a:pt x="1485" y="3407"/>
                </a:lnTo>
                <a:lnTo>
                  <a:pt x="1461" y="3553"/>
                </a:lnTo>
                <a:lnTo>
                  <a:pt x="1485" y="3699"/>
                </a:lnTo>
                <a:lnTo>
                  <a:pt x="1534" y="3845"/>
                </a:lnTo>
                <a:lnTo>
                  <a:pt x="1582" y="3967"/>
                </a:lnTo>
                <a:lnTo>
                  <a:pt x="1655" y="4113"/>
                </a:lnTo>
                <a:lnTo>
                  <a:pt x="1826" y="4380"/>
                </a:lnTo>
                <a:lnTo>
                  <a:pt x="2045" y="4599"/>
                </a:lnTo>
                <a:lnTo>
                  <a:pt x="2288" y="4794"/>
                </a:lnTo>
                <a:lnTo>
                  <a:pt x="2580" y="4940"/>
                </a:lnTo>
                <a:lnTo>
                  <a:pt x="2702" y="4989"/>
                </a:lnTo>
                <a:lnTo>
                  <a:pt x="2848" y="5037"/>
                </a:lnTo>
                <a:lnTo>
                  <a:pt x="2410" y="5427"/>
                </a:lnTo>
                <a:lnTo>
                  <a:pt x="2239" y="5621"/>
                </a:lnTo>
                <a:lnTo>
                  <a:pt x="2142" y="5573"/>
                </a:lnTo>
                <a:lnTo>
                  <a:pt x="2045" y="5524"/>
                </a:lnTo>
                <a:lnTo>
                  <a:pt x="1850" y="5475"/>
                </a:lnTo>
                <a:lnTo>
                  <a:pt x="1631" y="5451"/>
                </a:lnTo>
                <a:lnTo>
                  <a:pt x="1436" y="5402"/>
                </a:lnTo>
                <a:lnTo>
                  <a:pt x="1144" y="5305"/>
                </a:lnTo>
                <a:lnTo>
                  <a:pt x="877" y="5159"/>
                </a:lnTo>
                <a:lnTo>
                  <a:pt x="779" y="5062"/>
                </a:lnTo>
                <a:lnTo>
                  <a:pt x="682" y="4964"/>
                </a:lnTo>
                <a:lnTo>
                  <a:pt x="585" y="4891"/>
                </a:lnTo>
                <a:lnTo>
                  <a:pt x="487" y="4818"/>
                </a:lnTo>
                <a:lnTo>
                  <a:pt x="414" y="4818"/>
                </a:lnTo>
                <a:lnTo>
                  <a:pt x="390" y="4891"/>
                </a:lnTo>
                <a:lnTo>
                  <a:pt x="390" y="4964"/>
                </a:lnTo>
                <a:lnTo>
                  <a:pt x="390" y="5110"/>
                </a:lnTo>
                <a:lnTo>
                  <a:pt x="439" y="5232"/>
                </a:lnTo>
                <a:lnTo>
                  <a:pt x="536" y="5354"/>
                </a:lnTo>
                <a:lnTo>
                  <a:pt x="658" y="5475"/>
                </a:lnTo>
                <a:lnTo>
                  <a:pt x="779" y="5573"/>
                </a:lnTo>
                <a:lnTo>
                  <a:pt x="1023" y="5718"/>
                </a:lnTo>
                <a:lnTo>
                  <a:pt x="1193" y="5791"/>
                </a:lnTo>
                <a:lnTo>
                  <a:pt x="1412" y="5864"/>
                </a:lnTo>
                <a:lnTo>
                  <a:pt x="1655" y="5937"/>
                </a:lnTo>
                <a:lnTo>
                  <a:pt x="1899" y="5962"/>
                </a:lnTo>
                <a:lnTo>
                  <a:pt x="1777" y="6108"/>
                </a:lnTo>
                <a:lnTo>
                  <a:pt x="1655" y="6278"/>
                </a:lnTo>
                <a:lnTo>
                  <a:pt x="1558" y="6473"/>
                </a:lnTo>
                <a:lnTo>
                  <a:pt x="1485" y="6643"/>
                </a:lnTo>
                <a:lnTo>
                  <a:pt x="1144" y="6643"/>
                </a:lnTo>
                <a:lnTo>
                  <a:pt x="877" y="6594"/>
                </a:lnTo>
                <a:lnTo>
                  <a:pt x="609" y="6521"/>
                </a:lnTo>
                <a:lnTo>
                  <a:pt x="366" y="6400"/>
                </a:lnTo>
                <a:lnTo>
                  <a:pt x="122" y="6229"/>
                </a:lnTo>
                <a:lnTo>
                  <a:pt x="49" y="6229"/>
                </a:lnTo>
                <a:lnTo>
                  <a:pt x="1" y="6254"/>
                </a:lnTo>
                <a:lnTo>
                  <a:pt x="1" y="6302"/>
                </a:lnTo>
                <a:lnTo>
                  <a:pt x="74" y="6424"/>
                </a:lnTo>
                <a:lnTo>
                  <a:pt x="147" y="6546"/>
                </a:lnTo>
                <a:lnTo>
                  <a:pt x="220" y="6643"/>
                </a:lnTo>
                <a:lnTo>
                  <a:pt x="317" y="6740"/>
                </a:lnTo>
                <a:lnTo>
                  <a:pt x="439" y="6813"/>
                </a:lnTo>
                <a:lnTo>
                  <a:pt x="560" y="6862"/>
                </a:lnTo>
                <a:lnTo>
                  <a:pt x="804" y="6984"/>
                </a:lnTo>
                <a:lnTo>
                  <a:pt x="1071" y="7032"/>
                </a:lnTo>
                <a:lnTo>
                  <a:pt x="1363" y="7081"/>
                </a:lnTo>
                <a:lnTo>
                  <a:pt x="1680" y="7568"/>
                </a:lnTo>
                <a:lnTo>
                  <a:pt x="2020" y="8006"/>
                </a:lnTo>
                <a:lnTo>
                  <a:pt x="2410" y="8419"/>
                </a:lnTo>
                <a:lnTo>
                  <a:pt x="2848" y="8784"/>
                </a:lnTo>
                <a:lnTo>
                  <a:pt x="3286" y="9125"/>
                </a:lnTo>
                <a:lnTo>
                  <a:pt x="3772" y="9417"/>
                </a:lnTo>
                <a:lnTo>
                  <a:pt x="4283" y="9685"/>
                </a:lnTo>
                <a:lnTo>
                  <a:pt x="4819" y="9928"/>
                </a:lnTo>
                <a:lnTo>
                  <a:pt x="5403" y="10147"/>
                </a:lnTo>
                <a:lnTo>
                  <a:pt x="5987" y="10342"/>
                </a:lnTo>
                <a:lnTo>
                  <a:pt x="6571" y="10536"/>
                </a:lnTo>
                <a:lnTo>
                  <a:pt x="7155" y="10682"/>
                </a:lnTo>
                <a:lnTo>
                  <a:pt x="7763" y="10828"/>
                </a:lnTo>
                <a:lnTo>
                  <a:pt x="8371" y="10926"/>
                </a:lnTo>
                <a:lnTo>
                  <a:pt x="8979" y="11023"/>
                </a:lnTo>
                <a:lnTo>
                  <a:pt x="9612" y="11072"/>
                </a:lnTo>
                <a:lnTo>
                  <a:pt x="10220" y="11096"/>
                </a:lnTo>
                <a:lnTo>
                  <a:pt x="10829" y="11072"/>
                </a:lnTo>
                <a:lnTo>
                  <a:pt x="11461" y="11047"/>
                </a:lnTo>
                <a:lnTo>
                  <a:pt x="12070" y="10974"/>
                </a:lnTo>
                <a:lnTo>
                  <a:pt x="12678" y="10877"/>
                </a:lnTo>
                <a:lnTo>
                  <a:pt x="13286" y="10755"/>
                </a:lnTo>
                <a:lnTo>
                  <a:pt x="13870" y="10585"/>
                </a:lnTo>
                <a:lnTo>
                  <a:pt x="14454" y="10390"/>
                </a:lnTo>
                <a:lnTo>
                  <a:pt x="15063" y="10147"/>
                </a:lnTo>
                <a:lnTo>
                  <a:pt x="15622" y="9831"/>
                </a:lnTo>
                <a:lnTo>
                  <a:pt x="16182" y="9514"/>
                </a:lnTo>
                <a:lnTo>
                  <a:pt x="16693" y="9149"/>
                </a:lnTo>
                <a:lnTo>
                  <a:pt x="17204" y="8736"/>
                </a:lnTo>
                <a:lnTo>
                  <a:pt x="17690" y="8322"/>
                </a:lnTo>
                <a:lnTo>
                  <a:pt x="18153" y="7884"/>
                </a:lnTo>
                <a:lnTo>
                  <a:pt x="18615" y="7446"/>
                </a:lnTo>
                <a:lnTo>
                  <a:pt x="18639" y="7397"/>
                </a:lnTo>
                <a:lnTo>
                  <a:pt x="18761" y="7373"/>
                </a:lnTo>
                <a:lnTo>
                  <a:pt x="18858" y="7300"/>
                </a:lnTo>
                <a:lnTo>
                  <a:pt x="19029" y="7300"/>
                </a:lnTo>
                <a:lnTo>
                  <a:pt x="19175" y="7276"/>
                </a:lnTo>
                <a:lnTo>
                  <a:pt x="19321" y="7227"/>
                </a:lnTo>
                <a:lnTo>
                  <a:pt x="19467" y="7178"/>
                </a:lnTo>
                <a:lnTo>
                  <a:pt x="19613" y="7105"/>
                </a:lnTo>
                <a:lnTo>
                  <a:pt x="19734" y="7008"/>
                </a:lnTo>
                <a:lnTo>
                  <a:pt x="19807" y="6886"/>
                </a:lnTo>
                <a:lnTo>
                  <a:pt x="19880" y="6765"/>
                </a:lnTo>
                <a:lnTo>
                  <a:pt x="19880" y="6716"/>
                </a:lnTo>
                <a:lnTo>
                  <a:pt x="19880" y="6667"/>
                </a:lnTo>
                <a:lnTo>
                  <a:pt x="19832" y="6619"/>
                </a:lnTo>
                <a:lnTo>
                  <a:pt x="19807" y="6570"/>
                </a:lnTo>
                <a:lnTo>
                  <a:pt x="19710" y="6546"/>
                </a:lnTo>
                <a:lnTo>
                  <a:pt x="19661" y="6546"/>
                </a:lnTo>
                <a:lnTo>
                  <a:pt x="19613" y="6570"/>
                </a:lnTo>
                <a:lnTo>
                  <a:pt x="19467" y="6643"/>
                </a:lnTo>
                <a:lnTo>
                  <a:pt x="19369" y="6716"/>
                </a:lnTo>
                <a:lnTo>
                  <a:pt x="19248" y="6789"/>
                </a:lnTo>
                <a:lnTo>
                  <a:pt x="19102" y="6862"/>
                </a:lnTo>
                <a:lnTo>
                  <a:pt x="18858" y="6911"/>
                </a:lnTo>
                <a:lnTo>
                  <a:pt x="18566" y="6521"/>
                </a:lnTo>
                <a:lnTo>
                  <a:pt x="18250" y="6132"/>
                </a:lnTo>
                <a:lnTo>
                  <a:pt x="18420" y="6108"/>
                </a:lnTo>
                <a:lnTo>
                  <a:pt x="18664" y="6059"/>
                </a:lnTo>
                <a:lnTo>
                  <a:pt x="18956" y="5962"/>
                </a:lnTo>
                <a:lnTo>
                  <a:pt x="19077" y="5889"/>
                </a:lnTo>
                <a:lnTo>
                  <a:pt x="19199" y="5816"/>
                </a:lnTo>
                <a:lnTo>
                  <a:pt x="19272" y="5718"/>
                </a:lnTo>
                <a:lnTo>
                  <a:pt x="19321" y="5597"/>
                </a:lnTo>
                <a:lnTo>
                  <a:pt x="19321" y="5548"/>
                </a:lnTo>
                <a:lnTo>
                  <a:pt x="19321" y="5500"/>
                </a:lnTo>
                <a:lnTo>
                  <a:pt x="19296" y="5475"/>
                </a:lnTo>
                <a:lnTo>
                  <a:pt x="19248" y="5451"/>
                </a:lnTo>
                <a:lnTo>
                  <a:pt x="19150" y="5451"/>
                </a:lnTo>
                <a:lnTo>
                  <a:pt x="19053" y="5475"/>
                </a:lnTo>
                <a:lnTo>
                  <a:pt x="18858" y="5548"/>
                </a:lnTo>
                <a:lnTo>
                  <a:pt x="18688" y="5621"/>
                </a:lnTo>
                <a:lnTo>
                  <a:pt x="18493" y="5718"/>
                </a:lnTo>
                <a:lnTo>
                  <a:pt x="18226" y="5767"/>
                </a:lnTo>
                <a:lnTo>
                  <a:pt x="17958" y="5791"/>
                </a:lnTo>
                <a:lnTo>
                  <a:pt x="17496" y="5281"/>
                </a:lnTo>
                <a:lnTo>
                  <a:pt x="17690" y="5281"/>
                </a:lnTo>
                <a:lnTo>
                  <a:pt x="17885" y="5256"/>
                </a:lnTo>
                <a:lnTo>
                  <a:pt x="18080" y="5208"/>
                </a:lnTo>
                <a:lnTo>
                  <a:pt x="18274" y="5135"/>
                </a:lnTo>
                <a:lnTo>
                  <a:pt x="18591" y="4964"/>
                </a:lnTo>
                <a:lnTo>
                  <a:pt x="18761" y="4867"/>
                </a:lnTo>
                <a:lnTo>
                  <a:pt x="18931" y="4745"/>
                </a:lnTo>
                <a:lnTo>
                  <a:pt x="19077" y="4599"/>
                </a:lnTo>
                <a:lnTo>
                  <a:pt x="19199" y="4453"/>
                </a:lnTo>
                <a:lnTo>
                  <a:pt x="19272" y="4307"/>
                </a:lnTo>
                <a:lnTo>
                  <a:pt x="19296" y="4234"/>
                </a:lnTo>
                <a:lnTo>
                  <a:pt x="19296" y="4137"/>
                </a:lnTo>
                <a:lnTo>
                  <a:pt x="19296" y="4088"/>
                </a:lnTo>
                <a:lnTo>
                  <a:pt x="19272" y="4064"/>
                </a:lnTo>
                <a:lnTo>
                  <a:pt x="19199" y="4064"/>
                </a:lnTo>
                <a:lnTo>
                  <a:pt x="19077" y="4088"/>
                </a:lnTo>
                <a:lnTo>
                  <a:pt x="18956" y="4137"/>
                </a:lnTo>
                <a:lnTo>
                  <a:pt x="18737" y="4307"/>
                </a:lnTo>
                <a:lnTo>
                  <a:pt x="18518" y="4478"/>
                </a:lnTo>
                <a:lnTo>
                  <a:pt x="18323" y="4648"/>
                </a:lnTo>
                <a:lnTo>
                  <a:pt x="18031" y="4794"/>
                </a:lnTo>
                <a:lnTo>
                  <a:pt x="17763" y="4867"/>
                </a:lnTo>
                <a:lnTo>
                  <a:pt x="17447" y="4916"/>
                </a:lnTo>
                <a:lnTo>
                  <a:pt x="17155" y="4916"/>
                </a:lnTo>
                <a:lnTo>
                  <a:pt x="16620" y="4429"/>
                </a:lnTo>
                <a:lnTo>
                  <a:pt x="16839" y="4186"/>
                </a:lnTo>
                <a:lnTo>
                  <a:pt x="17058" y="3967"/>
                </a:lnTo>
                <a:lnTo>
                  <a:pt x="17277" y="3748"/>
                </a:lnTo>
                <a:lnTo>
                  <a:pt x="17593" y="3918"/>
                </a:lnTo>
                <a:lnTo>
                  <a:pt x="17909" y="4088"/>
                </a:lnTo>
                <a:lnTo>
                  <a:pt x="18031" y="4113"/>
                </a:lnTo>
                <a:lnTo>
                  <a:pt x="18128" y="4113"/>
                </a:lnTo>
                <a:lnTo>
                  <a:pt x="18201" y="4040"/>
                </a:lnTo>
                <a:lnTo>
                  <a:pt x="18274" y="3967"/>
                </a:lnTo>
                <a:lnTo>
                  <a:pt x="18299" y="3894"/>
                </a:lnTo>
                <a:lnTo>
                  <a:pt x="18299" y="3796"/>
                </a:lnTo>
                <a:lnTo>
                  <a:pt x="18250" y="3723"/>
                </a:lnTo>
                <a:lnTo>
                  <a:pt x="18177" y="3650"/>
                </a:lnTo>
                <a:lnTo>
                  <a:pt x="17885" y="3504"/>
                </a:lnTo>
                <a:lnTo>
                  <a:pt x="17593" y="3358"/>
                </a:lnTo>
                <a:lnTo>
                  <a:pt x="17690" y="3212"/>
                </a:lnTo>
                <a:lnTo>
                  <a:pt x="17763" y="3042"/>
                </a:lnTo>
                <a:lnTo>
                  <a:pt x="17763" y="3018"/>
                </a:lnTo>
                <a:lnTo>
                  <a:pt x="17739" y="2993"/>
                </a:lnTo>
                <a:lnTo>
                  <a:pt x="17690" y="2993"/>
                </a:lnTo>
                <a:lnTo>
                  <a:pt x="17423" y="3237"/>
                </a:lnTo>
                <a:lnTo>
                  <a:pt x="16376" y="2555"/>
                </a:lnTo>
                <a:lnTo>
                  <a:pt x="16693" y="2190"/>
                </a:lnTo>
                <a:lnTo>
                  <a:pt x="16717" y="2142"/>
                </a:lnTo>
                <a:lnTo>
                  <a:pt x="16693" y="2069"/>
                </a:lnTo>
                <a:lnTo>
                  <a:pt x="16668" y="2044"/>
                </a:lnTo>
                <a:lnTo>
                  <a:pt x="16595" y="2020"/>
                </a:lnTo>
                <a:lnTo>
                  <a:pt x="16449" y="2093"/>
                </a:lnTo>
                <a:lnTo>
                  <a:pt x="16303" y="2166"/>
                </a:lnTo>
                <a:lnTo>
                  <a:pt x="16036" y="2361"/>
                </a:lnTo>
                <a:lnTo>
                  <a:pt x="15914" y="2288"/>
                </a:lnTo>
                <a:lnTo>
                  <a:pt x="15354" y="2020"/>
                </a:lnTo>
                <a:lnTo>
                  <a:pt x="14795" y="1752"/>
                </a:lnTo>
                <a:lnTo>
                  <a:pt x="15087" y="1290"/>
                </a:lnTo>
                <a:lnTo>
                  <a:pt x="15087" y="1266"/>
                </a:lnTo>
                <a:lnTo>
                  <a:pt x="15063" y="1266"/>
                </a:lnTo>
                <a:lnTo>
                  <a:pt x="14795" y="1436"/>
                </a:lnTo>
                <a:lnTo>
                  <a:pt x="14552" y="1655"/>
                </a:lnTo>
                <a:lnTo>
                  <a:pt x="14089" y="1460"/>
                </a:lnTo>
                <a:lnTo>
                  <a:pt x="13603" y="1290"/>
                </a:lnTo>
                <a:lnTo>
                  <a:pt x="13140" y="1144"/>
                </a:lnTo>
                <a:lnTo>
                  <a:pt x="12702" y="1022"/>
                </a:lnTo>
                <a:lnTo>
                  <a:pt x="12775" y="706"/>
                </a:lnTo>
                <a:lnTo>
                  <a:pt x="12800" y="536"/>
                </a:lnTo>
                <a:lnTo>
                  <a:pt x="12800" y="365"/>
                </a:lnTo>
                <a:lnTo>
                  <a:pt x="12775" y="317"/>
                </a:lnTo>
                <a:lnTo>
                  <a:pt x="12751" y="292"/>
                </a:lnTo>
                <a:lnTo>
                  <a:pt x="12702" y="292"/>
                </a:lnTo>
                <a:lnTo>
                  <a:pt x="12654" y="341"/>
                </a:lnTo>
                <a:lnTo>
                  <a:pt x="12532" y="560"/>
                </a:lnTo>
                <a:lnTo>
                  <a:pt x="12337" y="925"/>
                </a:lnTo>
                <a:lnTo>
                  <a:pt x="11705" y="803"/>
                </a:lnTo>
                <a:lnTo>
                  <a:pt x="11072" y="706"/>
                </a:lnTo>
                <a:lnTo>
                  <a:pt x="11072" y="511"/>
                </a:lnTo>
                <a:lnTo>
                  <a:pt x="11072" y="317"/>
                </a:lnTo>
                <a:lnTo>
                  <a:pt x="11072" y="244"/>
                </a:lnTo>
                <a:lnTo>
                  <a:pt x="11048" y="146"/>
                </a:lnTo>
                <a:lnTo>
                  <a:pt x="10999" y="73"/>
                </a:lnTo>
                <a:lnTo>
                  <a:pt x="10950" y="25"/>
                </a:lnTo>
                <a:lnTo>
                  <a:pt x="1090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48"/>
          <p:cNvSpPr/>
          <p:nvPr/>
        </p:nvSpPr>
        <p:spPr>
          <a:xfrm>
            <a:off x="5526085" y="2632972"/>
            <a:ext cx="326795" cy="309081"/>
          </a:xfrm>
          <a:custGeom>
            <a:avLst/>
            <a:gdLst/>
            <a:ahLst/>
            <a:cxnLst/>
            <a:rect l="l" t="t" r="r" b="b"/>
            <a:pathLst>
              <a:path w="19297" h="18251" extrusionOk="0">
                <a:moveTo>
                  <a:pt x="18396" y="828"/>
                </a:moveTo>
                <a:lnTo>
                  <a:pt x="18761" y="877"/>
                </a:lnTo>
                <a:lnTo>
                  <a:pt x="18737" y="1242"/>
                </a:lnTo>
                <a:lnTo>
                  <a:pt x="18615" y="1266"/>
                </a:lnTo>
                <a:lnTo>
                  <a:pt x="18493" y="1315"/>
                </a:lnTo>
                <a:lnTo>
                  <a:pt x="18274" y="1436"/>
                </a:lnTo>
                <a:lnTo>
                  <a:pt x="18007" y="1582"/>
                </a:lnTo>
                <a:lnTo>
                  <a:pt x="17739" y="1777"/>
                </a:lnTo>
                <a:lnTo>
                  <a:pt x="17642" y="1850"/>
                </a:lnTo>
                <a:lnTo>
                  <a:pt x="17618" y="1801"/>
                </a:lnTo>
                <a:lnTo>
                  <a:pt x="17545" y="1704"/>
                </a:lnTo>
                <a:lnTo>
                  <a:pt x="17496" y="1680"/>
                </a:lnTo>
                <a:lnTo>
                  <a:pt x="17423" y="1655"/>
                </a:lnTo>
                <a:lnTo>
                  <a:pt x="17131" y="1631"/>
                </a:lnTo>
                <a:lnTo>
                  <a:pt x="17301" y="1509"/>
                </a:lnTo>
                <a:lnTo>
                  <a:pt x="17472" y="1388"/>
                </a:lnTo>
                <a:lnTo>
                  <a:pt x="17837" y="1144"/>
                </a:lnTo>
                <a:lnTo>
                  <a:pt x="18104" y="974"/>
                </a:lnTo>
                <a:lnTo>
                  <a:pt x="18250" y="901"/>
                </a:lnTo>
                <a:lnTo>
                  <a:pt x="18396" y="828"/>
                </a:lnTo>
                <a:close/>
                <a:moveTo>
                  <a:pt x="18712" y="1582"/>
                </a:moveTo>
                <a:lnTo>
                  <a:pt x="18688" y="2385"/>
                </a:lnTo>
                <a:lnTo>
                  <a:pt x="18688" y="3164"/>
                </a:lnTo>
                <a:lnTo>
                  <a:pt x="18469" y="3334"/>
                </a:lnTo>
                <a:lnTo>
                  <a:pt x="18250" y="3529"/>
                </a:lnTo>
                <a:lnTo>
                  <a:pt x="17982" y="3748"/>
                </a:lnTo>
                <a:lnTo>
                  <a:pt x="17861" y="3870"/>
                </a:lnTo>
                <a:lnTo>
                  <a:pt x="17764" y="4016"/>
                </a:lnTo>
                <a:lnTo>
                  <a:pt x="17739" y="3407"/>
                </a:lnTo>
                <a:lnTo>
                  <a:pt x="17739" y="3334"/>
                </a:lnTo>
                <a:lnTo>
                  <a:pt x="17958" y="3140"/>
                </a:lnTo>
                <a:lnTo>
                  <a:pt x="18177" y="2945"/>
                </a:lnTo>
                <a:lnTo>
                  <a:pt x="18493" y="2653"/>
                </a:lnTo>
                <a:lnTo>
                  <a:pt x="18615" y="2531"/>
                </a:lnTo>
                <a:lnTo>
                  <a:pt x="18664" y="2458"/>
                </a:lnTo>
                <a:lnTo>
                  <a:pt x="18688" y="2361"/>
                </a:lnTo>
                <a:lnTo>
                  <a:pt x="18664" y="2312"/>
                </a:lnTo>
                <a:lnTo>
                  <a:pt x="18615" y="2288"/>
                </a:lnTo>
                <a:lnTo>
                  <a:pt x="18518" y="2264"/>
                </a:lnTo>
                <a:lnTo>
                  <a:pt x="18445" y="2288"/>
                </a:lnTo>
                <a:lnTo>
                  <a:pt x="18347" y="2312"/>
                </a:lnTo>
                <a:lnTo>
                  <a:pt x="18274" y="2385"/>
                </a:lnTo>
                <a:lnTo>
                  <a:pt x="18128" y="2531"/>
                </a:lnTo>
                <a:lnTo>
                  <a:pt x="18007" y="2653"/>
                </a:lnTo>
                <a:lnTo>
                  <a:pt x="17739" y="2945"/>
                </a:lnTo>
                <a:lnTo>
                  <a:pt x="17739" y="2531"/>
                </a:lnTo>
                <a:lnTo>
                  <a:pt x="17691" y="2118"/>
                </a:lnTo>
                <a:lnTo>
                  <a:pt x="17788" y="2069"/>
                </a:lnTo>
                <a:lnTo>
                  <a:pt x="18055" y="1947"/>
                </a:lnTo>
                <a:lnTo>
                  <a:pt x="18323" y="1777"/>
                </a:lnTo>
                <a:lnTo>
                  <a:pt x="18518" y="1680"/>
                </a:lnTo>
                <a:lnTo>
                  <a:pt x="18712" y="1582"/>
                </a:lnTo>
                <a:close/>
                <a:moveTo>
                  <a:pt x="18688" y="3529"/>
                </a:moveTo>
                <a:lnTo>
                  <a:pt x="18688" y="3894"/>
                </a:lnTo>
                <a:lnTo>
                  <a:pt x="18664" y="4843"/>
                </a:lnTo>
                <a:lnTo>
                  <a:pt x="18639" y="4843"/>
                </a:lnTo>
                <a:lnTo>
                  <a:pt x="18518" y="4916"/>
                </a:lnTo>
                <a:lnTo>
                  <a:pt x="18396" y="5038"/>
                </a:lnTo>
                <a:lnTo>
                  <a:pt x="18177" y="5305"/>
                </a:lnTo>
                <a:lnTo>
                  <a:pt x="17982" y="5451"/>
                </a:lnTo>
                <a:lnTo>
                  <a:pt x="17788" y="5597"/>
                </a:lnTo>
                <a:lnTo>
                  <a:pt x="17788" y="5013"/>
                </a:lnTo>
                <a:lnTo>
                  <a:pt x="18128" y="4819"/>
                </a:lnTo>
                <a:lnTo>
                  <a:pt x="18274" y="4746"/>
                </a:lnTo>
                <a:lnTo>
                  <a:pt x="18445" y="4673"/>
                </a:lnTo>
                <a:lnTo>
                  <a:pt x="18591" y="4575"/>
                </a:lnTo>
                <a:lnTo>
                  <a:pt x="18639" y="4527"/>
                </a:lnTo>
                <a:lnTo>
                  <a:pt x="18664" y="4454"/>
                </a:lnTo>
                <a:lnTo>
                  <a:pt x="18664" y="4429"/>
                </a:lnTo>
                <a:lnTo>
                  <a:pt x="18639" y="4381"/>
                </a:lnTo>
                <a:lnTo>
                  <a:pt x="18566" y="4332"/>
                </a:lnTo>
                <a:lnTo>
                  <a:pt x="18420" y="4332"/>
                </a:lnTo>
                <a:lnTo>
                  <a:pt x="18347" y="4356"/>
                </a:lnTo>
                <a:lnTo>
                  <a:pt x="18177" y="4429"/>
                </a:lnTo>
                <a:lnTo>
                  <a:pt x="18031" y="4502"/>
                </a:lnTo>
                <a:lnTo>
                  <a:pt x="17788" y="4673"/>
                </a:lnTo>
                <a:lnTo>
                  <a:pt x="17764" y="4137"/>
                </a:lnTo>
                <a:lnTo>
                  <a:pt x="17958" y="4040"/>
                </a:lnTo>
                <a:lnTo>
                  <a:pt x="18128" y="3943"/>
                </a:lnTo>
                <a:lnTo>
                  <a:pt x="18445" y="3699"/>
                </a:lnTo>
                <a:lnTo>
                  <a:pt x="18688" y="3529"/>
                </a:lnTo>
                <a:close/>
                <a:moveTo>
                  <a:pt x="18664" y="5305"/>
                </a:moveTo>
                <a:lnTo>
                  <a:pt x="18639" y="6011"/>
                </a:lnTo>
                <a:lnTo>
                  <a:pt x="18396" y="6108"/>
                </a:lnTo>
                <a:lnTo>
                  <a:pt x="18177" y="6230"/>
                </a:lnTo>
                <a:lnTo>
                  <a:pt x="17982" y="6376"/>
                </a:lnTo>
                <a:lnTo>
                  <a:pt x="17764" y="6522"/>
                </a:lnTo>
                <a:lnTo>
                  <a:pt x="17764" y="6522"/>
                </a:lnTo>
                <a:lnTo>
                  <a:pt x="17788" y="5865"/>
                </a:lnTo>
                <a:lnTo>
                  <a:pt x="17934" y="5816"/>
                </a:lnTo>
                <a:lnTo>
                  <a:pt x="18080" y="5743"/>
                </a:lnTo>
                <a:lnTo>
                  <a:pt x="18201" y="5670"/>
                </a:lnTo>
                <a:lnTo>
                  <a:pt x="18323" y="5597"/>
                </a:lnTo>
                <a:lnTo>
                  <a:pt x="18493" y="5476"/>
                </a:lnTo>
                <a:lnTo>
                  <a:pt x="18664" y="5305"/>
                </a:lnTo>
                <a:close/>
                <a:moveTo>
                  <a:pt x="18615" y="6425"/>
                </a:moveTo>
                <a:lnTo>
                  <a:pt x="18615" y="6473"/>
                </a:lnTo>
                <a:lnTo>
                  <a:pt x="18518" y="6498"/>
                </a:lnTo>
                <a:lnTo>
                  <a:pt x="18420" y="6546"/>
                </a:lnTo>
                <a:lnTo>
                  <a:pt x="18250" y="6668"/>
                </a:lnTo>
                <a:lnTo>
                  <a:pt x="18104" y="6765"/>
                </a:lnTo>
                <a:lnTo>
                  <a:pt x="17982" y="6887"/>
                </a:lnTo>
                <a:lnTo>
                  <a:pt x="17739" y="7155"/>
                </a:lnTo>
                <a:lnTo>
                  <a:pt x="17764" y="6717"/>
                </a:lnTo>
                <a:lnTo>
                  <a:pt x="17982" y="6668"/>
                </a:lnTo>
                <a:lnTo>
                  <a:pt x="18201" y="6595"/>
                </a:lnTo>
                <a:lnTo>
                  <a:pt x="18615" y="6425"/>
                </a:lnTo>
                <a:close/>
                <a:moveTo>
                  <a:pt x="18615" y="6838"/>
                </a:moveTo>
                <a:lnTo>
                  <a:pt x="18591" y="7349"/>
                </a:lnTo>
                <a:lnTo>
                  <a:pt x="18591" y="7666"/>
                </a:lnTo>
                <a:lnTo>
                  <a:pt x="18420" y="7787"/>
                </a:lnTo>
                <a:lnTo>
                  <a:pt x="18250" y="7909"/>
                </a:lnTo>
                <a:lnTo>
                  <a:pt x="17958" y="8103"/>
                </a:lnTo>
                <a:lnTo>
                  <a:pt x="17666" y="8322"/>
                </a:lnTo>
                <a:lnTo>
                  <a:pt x="17715" y="7739"/>
                </a:lnTo>
                <a:lnTo>
                  <a:pt x="17739" y="7349"/>
                </a:lnTo>
                <a:lnTo>
                  <a:pt x="18080" y="7155"/>
                </a:lnTo>
                <a:lnTo>
                  <a:pt x="18420" y="6960"/>
                </a:lnTo>
                <a:lnTo>
                  <a:pt x="18615" y="6838"/>
                </a:lnTo>
                <a:close/>
                <a:moveTo>
                  <a:pt x="18566" y="8103"/>
                </a:moveTo>
                <a:lnTo>
                  <a:pt x="18542" y="8420"/>
                </a:lnTo>
                <a:lnTo>
                  <a:pt x="18420" y="8493"/>
                </a:lnTo>
                <a:lnTo>
                  <a:pt x="18274" y="8566"/>
                </a:lnTo>
                <a:lnTo>
                  <a:pt x="18055" y="8785"/>
                </a:lnTo>
                <a:lnTo>
                  <a:pt x="17812" y="9004"/>
                </a:lnTo>
                <a:lnTo>
                  <a:pt x="17593" y="9247"/>
                </a:lnTo>
                <a:lnTo>
                  <a:pt x="17642" y="8566"/>
                </a:lnTo>
                <a:lnTo>
                  <a:pt x="18031" y="8395"/>
                </a:lnTo>
                <a:lnTo>
                  <a:pt x="18420" y="8201"/>
                </a:lnTo>
                <a:lnTo>
                  <a:pt x="18566" y="8103"/>
                </a:lnTo>
                <a:close/>
                <a:moveTo>
                  <a:pt x="18542" y="8809"/>
                </a:moveTo>
                <a:lnTo>
                  <a:pt x="18542" y="9077"/>
                </a:lnTo>
                <a:lnTo>
                  <a:pt x="18299" y="9271"/>
                </a:lnTo>
                <a:lnTo>
                  <a:pt x="17934" y="9588"/>
                </a:lnTo>
                <a:lnTo>
                  <a:pt x="17593" y="9928"/>
                </a:lnTo>
                <a:lnTo>
                  <a:pt x="17569" y="9953"/>
                </a:lnTo>
                <a:lnTo>
                  <a:pt x="17569" y="9977"/>
                </a:lnTo>
                <a:lnTo>
                  <a:pt x="17593" y="10001"/>
                </a:lnTo>
                <a:lnTo>
                  <a:pt x="17642" y="10001"/>
                </a:lnTo>
                <a:lnTo>
                  <a:pt x="18080" y="9831"/>
                </a:lnTo>
                <a:lnTo>
                  <a:pt x="18274" y="9709"/>
                </a:lnTo>
                <a:lnTo>
                  <a:pt x="18493" y="9588"/>
                </a:lnTo>
                <a:lnTo>
                  <a:pt x="18518" y="9563"/>
                </a:lnTo>
                <a:lnTo>
                  <a:pt x="18518" y="9977"/>
                </a:lnTo>
                <a:lnTo>
                  <a:pt x="18396" y="10026"/>
                </a:lnTo>
                <a:lnTo>
                  <a:pt x="18274" y="10074"/>
                </a:lnTo>
                <a:lnTo>
                  <a:pt x="18080" y="10220"/>
                </a:lnTo>
                <a:lnTo>
                  <a:pt x="17788" y="10464"/>
                </a:lnTo>
                <a:lnTo>
                  <a:pt x="17520" y="10731"/>
                </a:lnTo>
                <a:lnTo>
                  <a:pt x="17520" y="10245"/>
                </a:lnTo>
                <a:lnTo>
                  <a:pt x="17569" y="9490"/>
                </a:lnTo>
                <a:lnTo>
                  <a:pt x="17837" y="9344"/>
                </a:lnTo>
                <a:lnTo>
                  <a:pt x="18104" y="9150"/>
                </a:lnTo>
                <a:lnTo>
                  <a:pt x="18274" y="8979"/>
                </a:lnTo>
                <a:lnTo>
                  <a:pt x="18469" y="8833"/>
                </a:lnTo>
                <a:lnTo>
                  <a:pt x="18542" y="8809"/>
                </a:lnTo>
                <a:close/>
                <a:moveTo>
                  <a:pt x="18518" y="10342"/>
                </a:moveTo>
                <a:lnTo>
                  <a:pt x="18518" y="10975"/>
                </a:lnTo>
                <a:lnTo>
                  <a:pt x="18347" y="11096"/>
                </a:lnTo>
                <a:lnTo>
                  <a:pt x="18201" y="11194"/>
                </a:lnTo>
                <a:lnTo>
                  <a:pt x="17861" y="11486"/>
                </a:lnTo>
                <a:lnTo>
                  <a:pt x="17715" y="11632"/>
                </a:lnTo>
                <a:lnTo>
                  <a:pt x="17569" y="11802"/>
                </a:lnTo>
                <a:lnTo>
                  <a:pt x="17545" y="11559"/>
                </a:lnTo>
                <a:lnTo>
                  <a:pt x="17520" y="11048"/>
                </a:lnTo>
                <a:lnTo>
                  <a:pt x="17691" y="10975"/>
                </a:lnTo>
                <a:lnTo>
                  <a:pt x="17837" y="10877"/>
                </a:lnTo>
                <a:lnTo>
                  <a:pt x="18128" y="10634"/>
                </a:lnTo>
                <a:lnTo>
                  <a:pt x="18518" y="10342"/>
                </a:lnTo>
                <a:close/>
                <a:moveTo>
                  <a:pt x="18518" y="11413"/>
                </a:moveTo>
                <a:lnTo>
                  <a:pt x="18542" y="11802"/>
                </a:lnTo>
                <a:lnTo>
                  <a:pt x="18347" y="11899"/>
                </a:lnTo>
                <a:lnTo>
                  <a:pt x="18177" y="12021"/>
                </a:lnTo>
                <a:lnTo>
                  <a:pt x="17837" y="12289"/>
                </a:lnTo>
                <a:lnTo>
                  <a:pt x="17764" y="12240"/>
                </a:lnTo>
                <a:lnTo>
                  <a:pt x="17642" y="12240"/>
                </a:lnTo>
                <a:lnTo>
                  <a:pt x="17593" y="12021"/>
                </a:lnTo>
                <a:lnTo>
                  <a:pt x="18299" y="11559"/>
                </a:lnTo>
                <a:lnTo>
                  <a:pt x="18518" y="11413"/>
                </a:lnTo>
                <a:close/>
                <a:moveTo>
                  <a:pt x="2093" y="1899"/>
                </a:moveTo>
                <a:lnTo>
                  <a:pt x="2385" y="1972"/>
                </a:lnTo>
                <a:lnTo>
                  <a:pt x="2702" y="1996"/>
                </a:lnTo>
                <a:lnTo>
                  <a:pt x="3334" y="2045"/>
                </a:lnTo>
                <a:lnTo>
                  <a:pt x="4356" y="2093"/>
                </a:lnTo>
                <a:lnTo>
                  <a:pt x="5354" y="2118"/>
                </a:lnTo>
                <a:lnTo>
                  <a:pt x="6376" y="2118"/>
                </a:lnTo>
                <a:lnTo>
                  <a:pt x="7398" y="2093"/>
                </a:lnTo>
                <a:lnTo>
                  <a:pt x="9466" y="2020"/>
                </a:lnTo>
                <a:lnTo>
                  <a:pt x="11413" y="1972"/>
                </a:lnTo>
                <a:lnTo>
                  <a:pt x="13359" y="1947"/>
                </a:lnTo>
                <a:lnTo>
                  <a:pt x="14357" y="1947"/>
                </a:lnTo>
                <a:lnTo>
                  <a:pt x="15330" y="1996"/>
                </a:lnTo>
                <a:lnTo>
                  <a:pt x="16304" y="2045"/>
                </a:lnTo>
                <a:lnTo>
                  <a:pt x="17277" y="2142"/>
                </a:lnTo>
                <a:lnTo>
                  <a:pt x="17253" y="2483"/>
                </a:lnTo>
                <a:lnTo>
                  <a:pt x="17228" y="2823"/>
                </a:lnTo>
                <a:lnTo>
                  <a:pt x="17228" y="3529"/>
                </a:lnTo>
                <a:lnTo>
                  <a:pt x="17277" y="4210"/>
                </a:lnTo>
                <a:lnTo>
                  <a:pt x="17301" y="4892"/>
                </a:lnTo>
                <a:lnTo>
                  <a:pt x="17301" y="5646"/>
                </a:lnTo>
                <a:lnTo>
                  <a:pt x="17277" y="6376"/>
                </a:lnTo>
                <a:lnTo>
                  <a:pt x="17180" y="7885"/>
                </a:lnTo>
                <a:lnTo>
                  <a:pt x="17082" y="9125"/>
                </a:lnTo>
                <a:lnTo>
                  <a:pt x="17034" y="9758"/>
                </a:lnTo>
                <a:lnTo>
                  <a:pt x="17009" y="10391"/>
                </a:lnTo>
                <a:lnTo>
                  <a:pt x="16985" y="10829"/>
                </a:lnTo>
                <a:lnTo>
                  <a:pt x="16961" y="11291"/>
                </a:lnTo>
                <a:lnTo>
                  <a:pt x="16985" y="11778"/>
                </a:lnTo>
                <a:lnTo>
                  <a:pt x="17009" y="12021"/>
                </a:lnTo>
                <a:lnTo>
                  <a:pt x="17058" y="12240"/>
                </a:lnTo>
                <a:lnTo>
                  <a:pt x="9539" y="12240"/>
                </a:lnTo>
                <a:lnTo>
                  <a:pt x="8566" y="12264"/>
                </a:lnTo>
                <a:lnTo>
                  <a:pt x="7568" y="12289"/>
                </a:lnTo>
                <a:lnTo>
                  <a:pt x="5622" y="12386"/>
                </a:lnTo>
                <a:lnTo>
                  <a:pt x="5086" y="12410"/>
                </a:lnTo>
                <a:lnTo>
                  <a:pt x="4551" y="12410"/>
                </a:lnTo>
                <a:lnTo>
                  <a:pt x="4040" y="12362"/>
                </a:lnTo>
                <a:lnTo>
                  <a:pt x="3529" y="12313"/>
                </a:lnTo>
                <a:lnTo>
                  <a:pt x="2994" y="12216"/>
                </a:lnTo>
                <a:lnTo>
                  <a:pt x="2702" y="12191"/>
                </a:lnTo>
                <a:lnTo>
                  <a:pt x="2434" y="12216"/>
                </a:lnTo>
                <a:lnTo>
                  <a:pt x="2385" y="11997"/>
                </a:lnTo>
                <a:lnTo>
                  <a:pt x="2361" y="11753"/>
                </a:lnTo>
                <a:lnTo>
                  <a:pt x="2337" y="11267"/>
                </a:lnTo>
                <a:lnTo>
                  <a:pt x="2361" y="10318"/>
                </a:lnTo>
                <a:lnTo>
                  <a:pt x="2361" y="9661"/>
                </a:lnTo>
                <a:lnTo>
                  <a:pt x="2337" y="8979"/>
                </a:lnTo>
                <a:lnTo>
                  <a:pt x="2312" y="7666"/>
                </a:lnTo>
                <a:lnTo>
                  <a:pt x="2312" y="6887"/>
                </a:lnTo>
                <a:lnTo>
                  <a:pt x="2288" y="6084"/>
                </a:lnTo>
                <a:lnTo>
                  <a:pt x="2239" y="4527"/>
                </a:lnTo>
                <a:lnTo>
                  <a:pt x="2215" y="2896"/>
                </a:lnTo>
                <a:lnTo>
                  <a:pt x="2215" y="2385"/>
                </a:lnTo>
                <a:lnTo>
                  <a:pt x="2166" y="2118"/>
                </a:lnTo>
                <a:lnTo>
                  <a:pt x="2142" y="2020"/>
                </a:lnTo>
                <a:lnTo>
                  <a:pt x="2093" y="1899"/>
                </a:lnTo>
                <a:close/>
                <a:moveTo>
                  <a:pt x="18566" y="12118"/>
                </a:moveTo>
                <a:lnTo>
                  <a:pt x="18591" y="12264"/>
                </a:lnTo>
                <a:lnTo>
                  <a:pt x="18420" y="12313"/>
                </a:lnTo>
                <a:lnTo>
                  <a:pt x="18274" y="12410"/>
                </a:lnTo>
                <a:lnTo>
                  <a:pt x="17958" y="12581"/>
                </a:lnTo>
                <a:lnTo>
                  <a:pt x="17885" y="12629"/>
                </a:lnTo>
                <a:lnTo>
                  <a:pt x="17909" y="12532"/>
                </a:lnTo>
                <a:lnTo>
                  <a:pt x="17909" y="12435"/>
                </a:lnTo>
                <a:lnTo>
                  <a:pt x="18250" y="12264"/>
                </a:lnTo>
                <a:lnTo>
                  <a:pt x="18566" y="12118"/>
                </a:lnTo>
                <a:close/>
                <a:moveTo>
                  <a:pt x="8761" y="512"/>
                </a:moveTo>
                <a:lnTo>
                  <a:pt x="10318" y="585"/>
                </a:lnTo>
                <a:lnTo>
                  <a:pt x="13432" y="755"/>
                </a:lnTo>
                <a:lnTo>
                  <a:pt x="14138" y="779"/>
                </a:lnTo>
                <a:lnTo>
                  <a:pt x="14844" y="804"/>
                </a:lnTo>
                <a:lnTo>
                  <a:pt x="16279" y="779"/>
                </a:lnTo>
                <a:lnTo>
                  <a:pt x="17034" y="755"/>
                </a:lnTo>
                <a:lnTo>
                  <a:pt x="17034" y="755"/>
                </a:lnTo>
                <a:lnTo>
                  <a:pt x="16912" y="852"/>
                </a:lnTo>
                <a:lnTo>
                  <a:pt x="16790" y="950"/>
                </a:lnTo>
                <a:lnTo>
                  <a:pt x="16790" y="998"/>
                </a:lnTo>
                <a:lnTo>
                  <a:pt x="16790" y="1023"/>
                </a:lnTo>
                <a:lnTo>
                  <a:pt x="16815" y="1047"/>
                </a:lnTo>
                <a:lnTo>
                  <a:pt x="16863" y="1047"/>
                </a:lnTo>
                <a:lnTo>
                  <a:pt x="17131" y="901"/>
                </a:lnTo>
                <a:lnTo>
                  <a:pt x="17399" y="755"/>
                </a:lnTo>
                <a:lnTo>
                  <a:pt x="17837" y="779"/>
                </a:lnTo>
                <a:lnTo>
                  <a:pt x="17593" y="925"/>
                </a:lnTo>
                <a:lnTo>
                  <a:pt x="17399" y="1071"/>
                </a:lnTo>
                <a:lnTo>
                  <a:pt x="17228" y="1217"/>
                </a:lnTo>
                <a:lnTo>
                  <a:pt x="17082" y="1412"/>
                </a:lnTo>
                <a:lnTo>
                  <a:pt x="17034" y="1509"/>
                </a:lnTo>
                <a:lnTo>
                  <a:pt x="17009" y="1631"/>
                </a:lnTo>
                <a:lnTo>
                  <a:pt x="16060" y="1558"/>
                </a:lnTo>
                <a:lnTo>
                  <a:pt x="15111" y="1509"/>
                </a:lnTo>
                <a:lnTo>
                  <a:pt x="14162" y="1461"/>
                </a:lnTo>
                <a:lnTo>
                  <a:pt x="13238" y="1461"/>
                </a:lnTo>
                <a:lnTo>
                  <a:pt x="11340" y="1485"/>
                </a:lnTo>
                <a:lnTo>
                  <a:pt x="9466" y="1558"/>
                </a:lnTo>
                <a:lnTo>
                  <a:pt x="7495" y="1631"/>
                </a:lnTo>
                <a:lnTo>
                  <a:pt x="5549" y="1655"/>
                </a:lnTo>
                <a:lnTo>
                  <a:pt x="4527" y="1631"/>
                </a:lnTo>
                <a:lnTo>
                  <a:pt x="3505" y="1607"/>
                </a:lnTo>
                <a:lnTo>
                  <a:pt x="3140" y="1558"/>
                </a:lnTo>
                <a:lnTo>
                  <a:pt x="2726" y="1509"/>
                </a:lnTo>
                <a:lnTo>
                  <a:pt x="2312" y="1509"/>
                </a:lnTo>
                <a:lnTo>
                  <a:pt x="2118" y="1534"/>
                </a:lnTo>
                <a:lnTo>
                  <a:pt x="1948" y="1582"/>
                </a:lnTo>
                <a:lnTo>
                  <a:pt x="1899" y="1607"/>
                </a:lnTo>
                <a:lnTo>
                  <a:pt x="1850" y="1631"/>
                </a:lnTo>
                <a:lnTo>
                  <a:pt x="1850" y="1704"/>
                </a:lnTo>
                <a:lnTo>
                  <a:pt x="1850" y="1777"/>
                </a:lnTo>
                <a:lnTo>
                  <a:pt x="1899" y="1826"/>
                </a:lnTo>
                <a:lnTo>
                  <a:pt x="1850" y="1947"/>
                </a:lnTo>
                <a:lnTo>
                  <a:pt x="1802" y="2069"/>
                </a:lnTo>
                <a:lnTo>
                  <a:pt x="1777" y="2215"/>
                </a:lnTo>
                <a:lnTo>
                  <a:pt x="1753" y="2337"/>
                </a:lnTo>
                <a:lnTo>
                  <a:pt x="1753" y="2604"/>
                </a:lnTo>
                <a:lnTo>
                  <a:pt x="1753" y="2896"/>
                </a:lnTo>
                <a:lnTo>
                  <a:pt x="1753" y="4527"/>
                </a:lnTo>
                <a:lnTo>
                  <a:pt x="1802" y="6181"/>
                </a:lnTo>
                <a:lnTo>
                  <a:pt x="1826" y="7009"/>
                </a:lnTo>
                <a:lnTo>
                  <a:pt x="1826" y="7836"/>
                </a:lnTo>
                <a:lnTo>
                  <a:pt x="1875" y="9223"/>
                </a:lnTo>
                <a:lnTo>
                  <a:pt x="1875" y="9904"/>
                </a:lnTo>
                <a:lnTo>
                  <a:pt x="1875" y="10585"/>
                </a:lnTo>
                <a:lnTo>
                  <a:pt x="1850" y="11048"/>
                </a:lnTo>
                <a:lnTo>
                  <a:pt x="1826" y="11583"/>
                </a:lnTo>
                <a:lnTo>
                  <a:pt x="1826" y="11851"/>
                </a:lnTo>
                <a:lnTo>
                  <a:pt x="1875" y="12094"/>
                </a:lnTo>
                <a:lnTo>
                  <a:pt x="1948" y="12337"/>
                </a:lnTo>
                <a:lnTo>
                  <a:pt x="2045" y="12532"/>
                </a:lnTo>
                <a:lnTo>
                  <a:pt x="2118" y="12605"/>
                </a:lnTo>
                <a:lnTo>
                  <a:pt x="2215" y="12654"/>
                </a:lnTo>
                <a:lnTo>
                  <a:pt x="2312" y="12629"/>
                </a:lnTo>
                <a:lnTo>
                  <a:pt x="2385" y="12581"/>
                </a:lnTo>
                <a:lnTo>
                  <a:pt x="2677" y="12654"/>
                </a:lnTo>
                <a:lnTo>
                  <a:pt x="2969" y="12678"/>
                </a:lnTo>
                <a:lnTo>
                  <a:pt x="3553" y="12775"/>
                </a:lnTo>
                <a:lnTo>
                  <a:pt x="4040" y="12824"/>
                </a:lnTo>
                <a:lnTo>
                  <a:pt x="4502" y="12873"/>
                </a:lnTo>
                <a:lnTo>
                  <a:pt x="5427" y="12873"/>
                </a:lnTo>
                <a:lnTo>
                  <a:pt x="6449" y="12848"/>
                </a:lnTo>
                <a:lnTo>
                  <a:pt x="7495" y="12800"/>
                </a:lnTo>
                <a:lnTo>
                  <a:pt x="8517" y="12751"/>
                </a:lnTo>
                <a:lnTo>
                  <a:pt x="9539" y="12727"/>
                </a:lnTo>
                <a:lnTo>
                  <a:pt x="17277" y="12727"/>
                </a:lnTo>
                <a:lnTo>
                  <a:pt x="17350" y="12775"/>
                </a:lnTo>
                <a:lnTo>
                  <a:pt x="17496" y="12775"/>
                </a:lnTo>
                <a:lnTo>
                  <a:pt x="17569" y="12727"/>
                </a:lnTo>
                <a:lnTo>
                  <a:pt x="17715" y="12727"/>
                </a:lnTo>
                <a:lnTo>
                  <a:pt x="17569" y="12824"/>
                </a:lnTo>
                <a:lnTo>
                  <a:pt x="17423" y="12946"/>
                </a:lnTo>
                <a:lnTo>
                  <a:pt x="17301" y="13092"/>
                </a:lnTo>
                <a:lnTo>
                  <a:pt x="17180" y="13238"/>
                </a:lnTo>
                <a:lnTo>
                  <a:pt x="17180" y="13262"/>
                </a:lnTo>
                <a:lnTo>
                  <a:pt x="17180" y="13286"/>
                </a:lnTo>
                <a:lnTo>
                  <a:pt x="17204" y="13311"/>
                </a:lnTo>
                <a:lnTo>
                  <a:pt x="17253" y="13311"/>
                </a:lnTo>
                <a:lnTo>
                  <a:pt x="17472" y="13262"/>
                </a:lnTo>
                <a:lnTo>
                  <a:pt x="17666" y="13189"/>
                </a:lnTo>
                <a:lnTo>
                  <a:pt x="18055" y="12994"/>
                </a:lnTo>
                <a:lnTo>
                  <a:pt x="18347" y="12848"/>
                </a:lnTo>
                <a:lnTo>
                  <a:pt x="18615" y="12727"/>
                </a:lnTo>
                <a:lnTo>
                  <a:pt x="18664" y="12946"/>
                </a:lnTo>
                <a:lnTo>
                  <a:pt x="18396" y="13092"/>
                </a:lnTo>
                <a:lnTo>
                  <a:pt x="17982" y="13335"/>
                </a:lnTo>
                <a:lnTo>
                  <a:pt x="17593" y="13603"/>
                </a:lnTo>
                <a:lnTo>
                  <a:pt x="17545" y="13627"/>
                </a:lnTo>
                <a:lnTo>
                  <a:pt x="17545" y="13676"/>
                </a:lnTo>
                <a:lnTo>
                  <a:pt x="17569" y="13700"/>
                </a:lnTo>
                <a:lnTo>
                  <a:pt x="17618" y="13724"/>
                </a:lnTo>
                <a:lnTo>
                  <a:pt x="17861" y="13700"/>
                </a:lnTo>
                <a:lnTo>
                  <a:pt x="18080" y="13651"/>
                </a:lnTo>
                <a:lnTo>
                  <a:pt x="18274" y="13578"/>
                </a:lnTo>
                <a:lnTo>
                  <a:pt x="18493" y="13457"/>
                </a:lnTo>
                <a:lnTo>
                  <a:pt x="18712" y="13335"/>
                </a:lnTo>
                <a:lnTo>
                  <a:pt x="18785" y="13724"/>
                </a:lnTo>
                <a:lnTo>
                  <a:pt x="18250" y="13773"/>
                </a:lnTo>
                <a:lnTo>
                  <a:pt x="17739" y="13797"/>
                </a:lnTo>
                <a:lnTo>
                  <a:pt x="17204" y="13773"/>
                </a:lnTo>
                <a:lnTo>
                  <a:pt x="16669" y="13724"/>
                </a:lnTo>
                <a:lnTo>
                  <a:pt x="15622" y="13603"/>
                </a:lnTo>
                <a:lnTo>
                  <a:pt x="15087" y="13554"/>
                </a:lnTo>
                <a:lnTo>
                  <a:pt x="14576" y="13530"/>
                </a:lnTo>
                <a:lnTo>
                  <a:pt x="12118" y="13530"/>
                </a:lnTo>
                <a:lnTo>
                  <a:pt x="9661" y="13554"/>
                </a:lnTo>
                <a:lnTo>
                  <a:pt x="8469" y="13578"/>
                </a:lnTo>
                <a:lnTo>
                  <a:pt x="7301" y="13627"/>
                </a:lnTo>
                <a:lnTo>
                  <a:pt x="4916" y="13773"/>
                </a:lnTo>
                <a:lnTo>
                  <a:pt x="3772" y="13822"/>
                </a:lnTo>
                <a:lnTo>
                  <a:pt x="2629" y="13846"/>
                </a:lnTo>
                <a:lnTo>
                  <a:pt x="2020" y="13822"/>
                </a:lnTo>
                <a:lnTo>
                  <a:pt x="1412" y="13797"/>
                </a:lnTo>
                <a:lnTo>
                  <a:pt x="1145" y="13773"/>
                </a:lnTo>
                <a:lnTo>
                  <a:pt x="853" y="13749"/>
                </a:lnTo>
                <a:lnTo>
                  <a:pt x="853" y="13724"/>
                </a:lnTo>
                <a:lnTo>
                  <a:pt x="731" y="13408"/>
                </a:lnTo>
                <a:lnTo>
                  <a:pt x="658" y="13092"/>
                </a:lnTo>
                <a:lnTo>
                  <a:pt x="585" y="12775"/>
                </a:lnTo>
                <a:lnTo>
                  <a:pt x="561" y="12435"/>
                </a:lnTo>
                <a:lnTo>
                  <a:pt x="561" y="11753"/>
                </a:lnTo>
                <a:lnTo>
                  <a:pt x="561" y="11121"/>
                </a:lnTo>
                <a:lnTo>
                  <a:pt x="561" y="9320"/>
                </a:lnTo>
                <a:lnTo>
                  <a:pt x="561" y="8420"/>
                </a:lnTo>
                <a:lnTo>
                  <a:pt x="585" y="7495"/>
                </a:lnTo>
                <a:lnTo>
                  <a:pt x="658" y="5792"/>
                </a:lnTo>
                <a:lnTo>
                  <a:pt x="731" y="4064"/>
                </a:lnTo>
                <a:lnTo>
                  <a:pt x="755" y="3188"/>
                </a:lnTo>
                <a:lnTo>
                  <a:pt x="755" y="2337"/>
                </a:lnTo>
                <a:lnTo>
                  <a:pt x="731" y="1485"/>
                </a:lnTo>
                <a:lnTo>
                  <a:pt x="707" y="609"/>
                </a:lnTo>
                <a:lnTo>
                  <a:pt x="804" y="682"/>
                </a:lnTo>
                <a:lnTo>
                  <a:pt x="950" y="755"/>
                </a:lnTo>
                <a:lnTo>
                  <a:pt x="1072" y="804"/>
                </a:lnTo>
                <a:lnTo>
                  <a:pt x="1242" y="852"/>
                </a:lnTo>
                <a:lnTo>
                  <a:pt x="1583" y="901"/>
                </a:lnTo>
                <a:lnTo>
                  <a:pt x="1948" y="925"/>
                </a:lnTo>
                <a:lnTo>
                  <a:pt x="2312" y="901"/>
                </a:lnTo>
                <a:lnTo>
                  <a:pt x="2653" y="901"/>
                </a:lnTo>
                <a:lnTo>
                  <a:pt x="3164" y="852"/>
                </a:lnTo>
                <a:lnTo>
                  <a:pt x="4162" y="755"/>
                </a:lnTo>
                <a:lnTo>
                  <a:pt x="5184" y="633"/>
                </a:lnTo>
                <a:lnTo>
                  <a:pt x="6181" y="560"/>
                </a:lnTo>
                <a:lnTo>
                  <a:pt x="6692" y="512"/>
                </a:lnTo>
                <a:close/>
                <a:moveTo>
                  <a:pt x="11096" y="14016"/>
                </a:moveTo>
                <a:lnTo>
                  <a:pt x="11096" y="14187"/>
                </a:lnTo>
                <a:lnTo>
                  <a:pt x="10926" y="14260"/>
                </a:lnTo>
                <a:lnTo>
                  <a:pt x="10780" y="14357"/>
                </a:lnTo>
                <a:lnTo>
                  <a:pt x="10488" y="14552"/>
                </a:lnTo>
                <a:lnTo>
                  <a:pt x="10293" y="14698"/>
                </a:lnTo>
                <a:lnTo>
                  <a:pt x="10123" y="14868"/>
                </a:lnTo>
                <a:lnTo>
                  <a:pt x="9953" y="15038"/>
                </a:lnTo>
                <a:lnTo>
                  <a:pt x="9807" y="15233"/>
                </a:lnTo>
                <a:lnTo>
                  <a:pt x="9807" y="15282"/>
                </a:lnTo>
                <a:lnTo>
                  <a:pt x="9831" y="15330"/>
                </a:lnTo>
                <a:lnTo>
                  <a:pt x="9856" y="15379"/>
                </a:lnTo>
                <a:lnTo>
                  <a:pt x="9929" y="15379"/>
                </a:lnTo>
                <a:lnTo>
                  <a:pt x="10099" y="15282"/>
                </a:lnTo>
                <a:lnTo>
                  <a:pt x="10245" y="15184"/>
                </a:lnTo>
                <a:lnTo>
                  <a:pt x="10537" y="14941"/>
                </a:lnTo>
                <a:lnTo>
                  <a:pt x="10804" y="14771"/>
                </a:lnTo>
                <a:lnTo>
                  <a:pt x="11072" y="14600"/>
                </a:lnTo>
                <a:lnTo>
                  <a:pt x="11072" y="14600"/>
                </a:lnTo>
                <a:lnTo>
                  <a:pt x="11048" y="15087"/>
                </a:lnTo>
                <a:lnTo>
                  <a:pt x="10926" y="15136"/>
                </a:lnTo>
                <a:lnTo>
                  <a:pt x="10804" y="15209"/>
                </a:lnTo>
                <a:lnTo>
                  <a:pt x="10585" y="15330"/>
                </a:lnTo>
                <a:lnTo>
                  <a:pt x="10439" y="15403"/>
                </a:lnTo>
                <a:lnTo>
                  <a:pt x="10269" y="15525"/>
                </a:lnTo>
                <a:lnTo>
                  <a:pt x="10123" y="15647"/>
                </a:lnTo>
                <a:lnTo>
                  <a:pt x="10074" y="15695"/>
                </a:lnTo>
                <a:lnTo>
                  <a:pt x="10050" y="15793"/>
                </a:lnTo>
                <a:lnTo>
                  <a:pt x="10050" y="15817"/>
                </a:lnTo>
                <a:lnTo>
                  <a:pt x="10074" y="15841"/>
                </a:lnTo>
                <a:lnTo>
                  <a:pt x="10245" y="15841"/>
                </a:lnTo>
                <a:lnTo>
                  <a:pt x="10391" y="15817"/>
                </a:lnTo>
                <a:lnTo>
                  <a:pt x="10683" y="15671"/>
                </a:lnTo>
                <a:lnTo>
                  <a:pt x="11023" y="15501"/>
                </a:lnTo>
                <a:lnTo>
                  <a:pt x="10999" y="15841"/>
                </a:lnTo>
                <a:lnTo>
                  <a:pt x="10756" y="15987"/>
                </a:lnTo>
                <a:lnTo>
                  <a:pt x="10610" y="16085"/>
                </a:lnTo>
                <a:lnTo>
                  <a:pt x="10464" y="16206"/>
                </a:lnTo>
                <a:lnTo>
                  <a:pt x="10342" y="16352"/>
                </a:lnTo>
                <a:lnTo>
                  <a:pt x="10196" y="16474"/>
                </a:lnTo>
                <a:lnTo>
                  <a:pt x="10172" y="16498"/>
                </a:lnTo>
                <a:lnTo>
                  <a:pt x="10172" y="16522"/>
                </a:lnTo>
                <a:lnTo>
                  <a:pt x="10196" y="16547"/>
                </a:lnTo>
                <a:lnTo>
                  <a:pt x="10245" y="16547"/>
                </a:lnTo>
                <a:lnTo>
                  <a:pt x="10537" y="16425"/>
                </a:lnTo>
                <a:lnTo>
                  <a:pt x="10804" y="16303"/>
                </a:lnTo>
                <a:lnTo>
                  <a:pt x="10975" y="16230"/>
                </a:lnTo>
                <a:lnTo>
                  <a:pt x="10975" y="16449"/>
                </a:lnTo>
                <a:lnTo>
                  <a:pt x="10902" y="16474"/>
                </a:lnTo>
                <a:lnTo>
                  <a:pt x="10756" y="16547"/>
                </a:lnTo>
                <a:lnTo>
                  <a:pt x="10634" y="16620"/>
                </a:lnTo>
                <a:lnTo>
                  <a:pt x="10415" y="16814"/>
                </a:lnTo>
                <a:lnTo>
                  <a:pt x="10391" y="16863"/>
                </a:lnTo>
                <a:lnTo>
                  <a:pt x="10391" y="16887"/>
                </a:lnTo>
                <a:lnTo>
                  <a:pt x="10391" y="16960"/>
                </a:lnTo>
                <a:lnTo>
                  <a:pt x="10464" y="16985"/>
                </a:lnTo>
                <a:lnTo>
                  <a:pt x="10537" y="16985"/>
                </a:lnTo>
                <a:lnTo>
                  <a:pt x="10780" y="16887"/>
                </a:lnTo>
                <a:lnTo>
                  <a:pt x="11023" y="16790"/>
                </a:lnTo>
                <a:lnTo>
                  <a:pt x="11048" y="16887"/>
                </a:lnTo>
                <a:lnTo>
                  <a:pt x="10926" y="16960"/>
                </a:lnTo>
                <a:lnTo>
                  <a:pt x="10829" y="17058"/>
                </a:lnTo>
                <a:lnTo>
                  <a:pt x="10585" y="17252"/>
                </a:lnTo>
                <a:lnTo>
                  <a:pt x="10561" y="17277"/>
                </a:lnTo>
                <a:lnTo>
                  <a:pt x="10561" y="17301"/>
                </a:lnTo>
                <a:lnTo>
                  <a:pt x="10585" y="17325"/>
                </a:lnTo>
                <a:lnTo>
                  <a:pt x="10610" y="17325"/>
                </a:lnTo>
                <a:lnTo>
                  <a:pt x="10780" y="17301"/>
                </a:lnTo>
                <a:lnTo>
                  <a:pt x="10950" y="17252"/>
                </a:lnTo>
                <a:lnTo>
                  <a:pt x="11096" y="17179"/>
                </a:lnTo>
                <a:lnTo>
                  <a:pt x="11242" y="17082"/>
                </a:lnTo>
                <a:lnTo>
                  <a:pt x="11388" y="17155"/>
                </a:lnTo>
                <a:lnTo>
                  <a:pt x="11534" y="17179"/>
                </a:lnTo>
                <a:lnTo>
                  <a:pt x="11705" y="17204"/>
                </a:lnTo>
                <a:lnTo>
                  <a:pt x="11875" y="17204"/>
                </a:lnTo>
                <a:lnTo>
                  <a:pt x="12216" y="17179"/>
                </a:lnTo>
                <a:lnTo>
                  <a:pt x="12508" y="17155"/>
                </a:lnTo>
                <a:lnTo>
                  <a:pt x="12897" y="17179"/>
                </a:lnTo>
                <a:lnTo>
                  <a:pt x="13067" y="17179"/>
                </a:lnTo>
                <a:lnTo>
                  <a:pt x="13262" y="17228"/>
                </a:lnTo>
                <a:lnTo>
                  <a:pt x="13432" y="17277"/>
                </a:lnTo>
                <a:lnTo>
                  <a:pt x="13554" y="17374"/>
                </a:lnTo>
                <a:lnTo>
                  <a:pt x="13676" y="17496"/>
                </a:lnTo>
                <a:lnTo>
                  <a:pt x="13773" y="17617"/>
                </a:lnTo>
                <a:lnTo>
                  <a:pt x="13530" y="17593"/>
                </a:lnTo>
                <a:lnTo>
                  <a:pt x="12556" y="17593"/>
                </a:lnTo>
                <a:lnTo>
                  <a:pt x="11826" y="17642"/>
                </a:lnTo>
                <a:lnTo>
                  <a:pt x="10366" y="17715"/>
                </a:lnTo>
                <a:lnTo>
                  <a:pt x="9637" y="17739"/>
                </a:lnTo>
                <a:lnTo>
                  <a:pt x="8907" y="17763"/>
                </a:lnTo>
                <a:lnTo>
                  <a:pt x="7763" y="17788"/>
                </a:lnTo>
                <a:lnTo>
                  <a:pt x="6644" y="17788"/>
                </a:lnTo>
                <a:lnTo>
                  <a:pt x="6181" y="17739"/>
                </a:lnTo>
                <a:lnTo>
                  <a:pt x="5816" y="17715"/>
                </a:lnTo>
                <a:lnTo>
                  <a:pt x="5500" y="17690"/>
                </a:lnTo>
                <a:lnTo>
                  <a:pt x="5597" y="17544"/>
                </a:lnTo>
                <a:lnTo>
                  <a:pt x="5743" y="17447"/>
                </a:lnTo>
                <a:lnTo>
                  <a:pt x="5865" y="17350"/>
                </a:lnTo>
                <a:lnTo>
                  <a:pt x="6035" y="17277"/>
                </a:lnTo>
                <a:lnTo>
                  <a:pt x="6206" y="17228"/>
                </a:lnTo>
                <a:lnTo>
                  <a:pt x="6376" y="17179"/>
                </a:lnTo>
                <a:lnTo>
                  <a:pt x="6765" y="17155"/>
                </a:lnTo>
                <a:lnTo>
                  <a:pt x="7057" y="17179"/>
                </a:lnTo>
                <a:lnTo>
                  <a:pt x="7374" y="17204"/>
                </a:lnTo>
                <a:lnTo>
                  <a:pt x="7544" y="17179"/>
                </a:lnTo>
                <a:lnTo>
                  <a:pt x="7690" y="17179"/>
                </a:lnTo>
                <a:lnTo>
                  <a:pt x="7836" y="17131"/>
                </a:lnTo>
                <a:lnTo>
                  <a:pt x="7958" y="17058"/>
                </a:lnTo>
                <a:lnTo>
                  <a:pt x="7982" y="17009"/>
                </a:lnTo>
                <a:lnTo>
                  <a:pt x="8055" y="17033"/>
                </a:lnTo>
                <a:lnTo>
                  <a:pt x="8128" y="17033"/>
                </a:lnTo>
                <a:lnTo>
                  <a:pt x="8177" y="17009"/>
                </a:lnTo>
                <a:lnTo>
                  <a:pt x="8225" y="16960"/>
                </a:lnTo>
                <a:lnTo>
                  <a:pt x="8274" y="16887"/>
                </a:lnTo>
                <a:lnTo>
                  <a:pt x="8298" y="16766"/>
                </a:lnTo>
                <a:lnTo>
                  <a:pt x="8298" y="16668"/>
                </a:lnTo>
                <a:lnTo>
                  <a:pt x="8298" y="16620"/>
                </a:lnTo>
                <a:lnTo>
                  <a:pt x="8274" y="16595"/>
                </a:lnTo>
                <a:lnTo>
                  <a:pt x="8298" y="16303"/>
                </a:lnTo>
                <a:lnTo>
                  <a:pt x="8298" y="15768"/>
                </a:lnTo>
                <a:lnTo>
                  <a:pt x="8298" y="15233"/>
                </a:lnTo>
                <a:lnTo>
                  <a:pt x="8298" y="14965"/>
                </a:lnTo>
                <a:lnTo>
                  <a:pt x="8323" y="14649"/>
                </a:lnTo>
                <a:lnTo>
                  <a:pt x="8323" y="14333"/>
                </a:lnTo>
                <a:lnTo>
                  <a:pt x="8323" y="14187"/>
                </a:lnTo>
                <a:lnTo>
                  <a:pt x="8298" y="14065"/>
                </a:lnTo>
                <a:lnTo>
                  <a:pt x="9101" y="14041"/>
                </a:lnTo>
                <a:lnTo>
                  <a:pt x="9101" y="14041"/>
                </a:lnTo>
                <a:lnTo>
                  <a:pt x="8980" y="14138"/>
                </a:lnTo>
                <a:lnTo>
                  <a:pt x="8834" y="14260"/>
                </a:lnTo>
                <a:lnTo>
                  <a:pt x="8688" y="14406"/>
                </a:lnTo>
                <a:lnTo>
                  <a:pt x="8663" y="14454"/>
                </a:lnTo>
                <a:lnTo>
                  <a:pt x="8639" y="14503"/>
                </a:lnTo>
                <a:lnTo>
                  <a:pt x="8615" y="14600"/>
                </a:lnTo>
                <a:lnTo>
                  <a:pt x="8615" y="14649"/>
                </a:lnTo>
                <a:lnTo>
                  <a:pt x="8639" y="14673"/>
                </a:lnTo>
                <a:lnTo>
                  <a:pt x="8761" y="14673"/>
                </a:lnTo>
                <a:lnTo>
                  <a:pt x="8858" y="14649"/>
                </a:lnTo>
                <a:lnTo>
                  <a:pt x="9028" y="14527"/>
                </a:lnTo>
                <a:lnTo>
                  <a:pt x="9199" y="14406"/>
                </a:lnTo>
                <a:lnTo>
                  <a:pt x="9466" y="14235"/>
                </a:lnTo>
                <a:lnTo>
                  <a:pt x="9710" y="14016"/>
                </a:lnTo>
                <a:lnTo>
                  <a:pt x="9953" y="14016"/>
                </a:lnTo>
                <a:lnTo>
                  <a:pt x="9734" y="14211"/>
                </a:lnTo>
                <a:lnTo>
                  <a:pt x="9539" y="14406"/>
                </a:lnTo>
                <a:lnTo>
                  <a:pt x="9345" y="14625"/>
                </a:lnTo>
                <a:lnTo>
                  <a:pt x="9199" y="14868"/>
                </a:lnTo>
                <a:lnTo>
                  <a:pt x="9199" y="14892"/>
                </a:lnTo>
                <a:lnTo>
                  <a:pt x="9199" y="14917"/>
                </a:lnTo>
                <a:lnTo>
                  <a:pt x="9223" y="14941"/>
                </a:lnTo>
                <a:lnTo>
                  <a:pt x="9272" y="14941"/>
                </a:lnTo>
                <a:lnTo>
                  <a:pt x="9393" y="14892"/>
                </a:lnTo>
                <a:lnTo>
                  <a:pt x="9515" y="14844"/>
                </a:lnTo>
                <a:lnTo>
                  <a:pt x="9758" y="14698"/>
                </a:lnTo>
                <a:lnTo>
                  <a:pt x="10196" y="14357"/>
                </a:lnTo>
                <a:lnTo>
                  <a:pt x="10464" y="14235"/>
                </a:lnTo>
                <a:lnTo>
                  <a:pt x="10658" y="14138"/>
                </a:lnTo>
                <a:lnTo>
                  <a:pt x="10804" y="14016"/>
                </a:lnTo>
                <a:close/>
                <a:moveTo>
                  <a:pt x="6936" y="1"/>
                </a:moveTo>
                <a:lnTo>
                  <a:pt x="5914" y="74"/>
                </a:lnTo>
                <a:lnTo>
                  <a:pt x="4892" y="147"/>
                </a:lnTo>
                <a:lnTo>
                  <a:pt x="3870" y="268"/>
                </a:lnTo>
                <a:lnTo>
                  <a:pt x="2945" y="366"/>
                </a:lnTo>
                <a:lnTo>
                  <a:pt x="2483" y="390"/>
                </a:lnTo>
                <a:lnTo>
                  <a:pt x="1680" y="390"/>
                </a:lnTo>
                <a:lnTo>
                  <a:pt x="1339" y="317"/>
                </a:lnTo>
                <a:lnTo>
                  <a:pt x="658" y="195"/>
                </a:lnTo>
                <a:lnTo>
                  <a:pt x="634" y="147"/>
                </a:lnTo>
                <a:lnTo>
                  <a:pt x="585" y="122"/>
                </a:lnTo>
                <a:lnTo>
                  <a:pt x="512" y="98"/>
                </a:lnTo>
                <a:lnTo>
                  <a:pt x="463" y="98"/>
                </a:lnTo>
                <a:lnTo>
                  <a:pt x="390" y="122"/>
                </a:lnTo>
                <a:lnTo>
                  <a:pt x="342" y="147"/>
                </a:lnTo>
                <a:lnTo>
                  <a:pt x="317" y="220"/>
                </a:lnTo>
                <a:lnTo>
                  <a:pt x="293" y="293"/>
                </a:lnTo>
                <a:lnTo>
                  <a:pt x="244" y="1169"/>
                </a:lnTo>
                <a:lnTo>
                  <a:pt x="220" y="2069"/>
                </a:lnTo>
                <a:lnTo>
                  <a:pt x="196" y="3821"/>
                </a:lnTo>
                <a:lnTo>
                  <a:pt x="171" y="4794"/>
                </a:lnTo>
                <a:lnTo>
                  <a:pt x="123" y="5768"/>
                </a:lnTo>
                <a:lnTo>
                  <a:pt x="25" y="7690"/>
                </a:lnTo>
                <a:lnTo>
                  <a:pt x="1" y="8614"/>
                </a:lnTo>
                <a:lnTo>
                  <a:pt x="1" y="9539"/>
                </a:lnTo>
                <a:lnTo>
                  <a:pt x="25" y="11364"/>
                </a:lnTo>
                <a:lnTo>
                  <a:pt x="1" y="11997"/>
                </a:lnTo>
                <a:lnTo>
                  <a:pt x="1" y="12362"/>
                </a:lnTo>
                <a:lnTo>
                  <a:pt x="25" y="12702"/>
                </a:lnTo>
                <a:lnTo>
                  <a:pt x="50" y="13067"/>
                </a:lnTo>
                <a:lnTo>
                  <a:pt x="123" y="13408"/>
                </a:lnTo>
                <a:lnTo>
                  <a:pt x="244" y="13700"/>
                </a:lnTo>
                <a:lnTo>
                  <a:pt x="317" y="13846"/>
                </a:lnTo>
                <a:lnTo>
                  <a:pt x="390" y="13968"/>
                </a:lnTo>
                <a:lnTo>
                  <a:pt x="463" y="14065"/>
                </a:lnTo>
                <a:lnTo>
                  <a:pt x="561" y="14089"/>
                </a:lnTo>
                <a:lnTo>
                  <a:pt x="634" y="14089"/>
                </a:lnTo>
                <a:lnTo>
                  <a:pt x="731" y="14065"/>
                </a:lnTo>
                <a:lnTo>
                  <a:pt x="901" y="14138"/>
                </a:lnTo>
                <a:lnTo>
                  <a:pt x="1072" y="14162"/>
                </a:lnTo>
                <a:lnTo>
                  <a:pt x="1412" y="14211"/>
                </a:lnTo>
                <a:lnTo>
                  <a:pt x="2093" y="14260"/>
                </a:lnTo>
                <a:lnTo>
                  <a:pt x="2726" y="14308"/>
                </a:lnTo>
                <a:lnTo>
                  <a:pt x="3334" y="14308"/>
                </a:lnTo>
                <a:lnTo>
                  <a:pt x="3943" y="14284"/>
                </a:lnTo>
                <a:lnTo>
                  <a:pt x="4551" y="14260"/>
                </a:lnTo>
                <a:lnTo>
                  <a:pt x="7958" y="14089"/>
                </a:lnTo>
                <a:lnTo>
                  <a:pt x="7958" y="14089"/>
                </a:lnTo>
                <a:lnTo>
                  <a:pt x="7909" y="14211"/>
                </a:lnTo>
                <a:lnTo>
                  <a:pt x="7885" y="14357"/>
                </a:lnTo>
                <a:lnTo>
                  <a:pt x="7860" y="14673"/>
                </a:lnTo>
                <a:lnTo>
                  <a:pt x="7860" y="15233"/>
                </a:lnTo>
                <a:lnTo>
                  <a:pt x="7860" y="15768"/>
                </a:lnTo>
                <a:lnTo>
                  <a:pt x="7836" y="16303"/>
                </a:lnTo>
                <a:lnTo>
                  <a:pt x="7812" y="16547"/>
                </a:lnTo>
                <a:lnTo>
                  <a:pt x="7812" y="16668"/>
                </a:lnTo>
                <a:lnTo>
                  <a:pt x="7812" y="16790"/>
                </a:lnTo>
                <a:lnTo>
                  <a:pt x="7666" y="16741"/>
                </a:lnTo>
                <a:lnTo>
                  <a:pt x="7471" y="16693"/>
                </a:lnTo>
                <a:lnTo>
                  <a:pt x="7276" y="16693"/>
                </a:lnTo>
                <a:lnTo>
                  <a:pt x="7057" y="16668"/>
                </a:lnTo>
                <a:lnTo>
                  <a:pt x="6644" y="16693"/>
                </a:lnTo>
                <a:lnTo>
                  <a:pt x="6303" y="16741"/>
                </a:lnTo>
                <a:lnTo>
                  <a:pt x="6060" y="16790"/>
                </a:lnTo>
                <a:lnTo>
                  <a:pt x="5841" y="16863"/>
                </a:lnTo>
                <a:lnTo>
                  <a:pt x="5646" y="16936"/>
                </a:lnTo>
                <a:lnTo>
                  <a:pt x="5451" y="17058"/>
                </a:lnTo>
                <a:lnTo>
                  <a:pt x="5281" y="17204"/>
                </a:lnTo>
                <a:lnTo>
                  <a:pt x="5135" y="17374"/>
                </a:lnTo>
                <a:lnTo>
                  <a:pt x="5038" y="17569"/>
                </a:lnTo>
                <a:lnTo>
                  <a:pt x="4940" y="17812"/>
                </a:lnTo>
                <a:lnTo>
                  <a:pt x="4940" y="17885"/>
                </a:lnTo>
                <a:lnTo>
                  <a:pt x="4940" y="17958"/>
                </a:lnTo>
                <a:lnTo>
                  <a:pt x="4989" y="18031"/>
                </a:lnTo>
                <a:lnTo>
                  <a:pt x="5038" y="18055"/>
                </a:lnTo>
                <a:lnTo>
                  <a:pt x="5111" y="18080"/>
                </a:lnTo>
                <a:lnTo>
                  <a:pt x="5184" y="18080"/>
                </a:lnTo>
                <a:lnTo>
                  <a:pt x="5257" y="18055"/>
                </a:lnTo>
                <a:lnTo>
                  <a:pt x="5330" y="18007"/>
                </a:lnTo>
                <a:lnTo>
                  <a:pt x="5451" y="18080"/>
                </a:lnTo>
                <a:lnTo>
                  <a:pt x="5597" y="18128"/>
                </a:lnTo>
                <a:lnTo>
                  <a:pt x="5743" y="18177"/>
                </a:lnTo>
                <a:lnTo>
                  <a:pt x="5914" y="18201"/>
                </a:lnTo>
                <a:lnTo>
                  <a:pt x="6254" y="18226"/>
                </a:lnTo>
                <a:lnTo>
                  <a:pt x="6498" y="18226"/>
                </a:lnTo>
                <a:lnTo>
                  <a:pt x="7082" y="18250"/>
                </a:lnTo>
                <a:lnTo>
                  <a:pt x="7641" y="18250"/>
                </a:lnTo>
                <a:lnTo>
                  <a:pt x="8785" y="18226"/>
                </a:lnTo>
                <a:lnTo>
                  <a:pt x="10147" y="18201"/>
                </a:lnTo>
                <a:lnTo>
                  <a:pt x="11486" y="18128"/>
                </a:lnTo>
                <a:lnTo>
                  <a:pt x="12994" y="18080"/>
                </a:lnTo>
                <a:lnTo>
                  <a:pt x="13238" y="18080"/>
                </a:lnTo>
                <a:lnTo>
                  <a:pt x="13505" y="18104"/>
                </a:lnTo>
                <a:lnTo>
                  <a:pt x="13773" y="18080"/>
                </a:lnTo>
                <a:lnTo>
                  <a:pt x="13919" y="18080"/>
                </a:lnTo>
                <a:lnTo>
                  <a:pt x="14016" y="18031"/>
                </a:lnTo>
                <a:lnTo>
                  <a:pt x="14089" y="18080"/>
                </a:lnTo>
                <a:lnTo>
                  <a:pt x="14235" y="18080"/>
                </a:lnTo>
                <a:lnTo>
                  <a:pt x="14284" y="18055"/>
                </a:lnTo>
                <a:lnTo>
                  <a:pt x="14333" y="18007"/>
                </a:lnTo>
                <a:lnTo>
                  <a:pt x="14381" y="17958"/>
                </a:lnTo>
                <a:lnTo>
                  <a:pt x="14406" y="17885"/>
                </a:lnTo>
                <a:lnTo>
                  <a:pt x="14381" y="17812"/>
                </a:lnTo>
                <a:lnTo>
                  <a:pt x="14308" y="17569"/>
                </a:lnTo>
                <a:lnTo>
                  <a:pt x="14211" y="17374"/>
                </a:lnTo>
                <a:lnTo>
                  <a:pt x="14065" y="17179"/>
                </a:lnTo>
                <a:lnTo>
                  <a:pt x="13895" y="17033"/>
                </a:lnTo>
                <a:lnTo>
                  <a:pt x="13700" y="16912"/>
                </a:lnTo>
                <a:lnTo>
                  <a:pt x="13505" y="16814"/>
                </a:lnTo>
                <a:lnTo>
                  <a:pt x="13262" y="16741"/>
                </a:lnTo>
                <a:lnTo>
                  <a:pt x="13043" y="16693"/>
                </a:lnTo>
                <a:lnTo>
                  <a:pt x="12581" y="16693"/>
                </a:lnTo>
                <a:lnTo>
                  <a:pt x="12118" y="16766"/>
                </a:lnTo>
                <a:lnTo>
                  <a:pt x="11802" y="16790"/>
                </a:lnTo>
                <a:lnTo>
                  <a:pt x="11486" y="16814"/>
                </a:lnTo>
                <a:lnTo>
                  <a:pt x="11461" y="16620"/>
                </a:lnTo>
                <a:lnTo>
                  <a:pt x="11510" y="16571"/>
                </a:lnTo>
                <a:lnTo>
                  <a:pt x="11534" y="16498"/>
                </a:lnTo>
                <a:lnTo>
                  <a:pt x="11534" y="16449"/>
                </a:lnTo>
                <a:lnTo>
                  <a:pt x="11486" y="16425"/>
                </a:lnTo>
                <a:lnTo>
                  <a:pt x="11437" y="16401"/>
                </a:lnTo>
                <a:lnTo>
                  <a:pt x="11437" y="15939"/>
                </a:lnTo>
                <a:lnTo>
                  <a:pt x="11461" y="15501"/>
                </a:lnTo>
                <a:lnTo>
                  <a:pt x="11534" y="14746"/>
                </a:lnTo>
                <a:lnTo>
                  <a:pt x="11534" y="14381"/>
                </a:lnTo>
                <a:lnTo>
                  <a:pt x="11510" y="14187"/>
                </a:lnTo>
                <a:lnTo>
                  <a:pt x="11461" y="14016"/>
                </a:lnTo>
                <a:lnTo>
                  <a:pt x="14576" y="14016"/>
                </a:lnTo>
                <a:lnTo>
                  <a:pt x="15136" y="14041"/>
                </a:lnTo>
                <a:lnTo>
                  <a:pt x="15720" y="14089"/>
                </a:lnTo>
                <a:lnTo>
                  <a:pt x="16839" y="14211"/>
                </a:lnTo>
                <a:lnTo>
                  <a:pt x="17423" y="14260"/>
                </a:lnTo>
                <a:lnTo>
                  <a:pt x="17982" y="14260"/>
                </a:lnTo>
                <a:lnTo>
                  <a:pt x="18542" y="14235"/>
                </a:lnTo>
                <a:lnTo>
                  <a:pt x="18834" y="14211"/>
                </a:lnTo>
                <a:lnTo>
                  <a:pt x="19102" y="14138"/>
                </a:lnTo>
                <a:lnTo>
                  <a:pt x="19199" y="14114"/>
                </a:lnTo>
                <a:lnTo>
                  <a:pt x="19272" y="14041"/>
                </a:lnTo>
                <a:lnTo>
                  <a:pt x="19296" y="13968"/>
                </a:lnTo>
                <a:lnTo>
                  <a:pt x="19272" y="13870"/>
                </a:lnTo>
                <a:lnTo>
                  <a:pt x="19272" y="13773"/>
                </a:lnTo>
                <a:lnTo>
                  <a:pt x="19150" y="13043"/>
                </a:lnTo>
                <a:lnTo>
                  <a:pt x="19248" y="12921"/>
                </a:lnTo>
                <a:lnTo>
                  <a:pt x="19248" y="12873"/>
                </a:lnTo>
                <a:lnTo>
                  <a:pt x="19248" y="12824"/>
                </a:lnTo>
                <a:lnTo>
                  <a:pt x="19223" y="12800"/>
                </a:lnTo>
                <a:lnTo>
                  <a:pt x="19102" y="12800"/>
                </a:lnTo>
                <a:lnTo>
                  <a:pt x="19053" y="12337"/>
                </a:lnTo>
                <a:lnTo>
                  <a:pt x="19029" y="11875"/>
                </a:lnTo>
                <a:lnTo>
                  <a:pt x="18980" y="10926"/>
                </a:lnTo>
                <a:lnTo>
                  <a:pt x="18980" y="10001"/>
                </a:lnTo>
                <a:lnTo>
                  <a:pt x="19004" y="9052"/>
                </a:lnTo>
                <a:lnTo>
                  <a:pt x="19004" y="8955"/>
                </a:lnTo>
                <a:lnTo>
                  <a:pt x="19077" y="7203"/>
                </a:lnTo>
                <a:lnTo>
                  <a:pt x="19150" y="5549"/>
                </a:lnTo>
                <a:lnTo>
                  <a:pt x="19175" y="3894"/>
                </a:lnTo>
                <a:lnTo>
                  <a:pt x="19223" y="2385"/>
                </a:lnTo>
                <a:lnTo>
                  <a:pt x="19248" y="1607"/>
                </a:lnTo>
                <a:lnTo>
                  <a:pt x="19223" y="1242"/>
                </a:lnTo>
                <a:lnTo>
                  <a:pt x="19199" y="852"/>
                </a:lnTo>
                <a:lnTo>
                  <a:pt x="19248" y="804"/>
                </a:lnTo>
                <a:lnTo>
                  <a:pt x="19272" y="755"/>
                </a:lnTo>
                <a:lnTo>
                  <a:pt x="19296" y="682"/>
                </a:lnTo>
                <a:lnTo>
                  <a:pt x="19296" y="609"/>
                </a:lnTo>
                <a:lnTo>
                  <a:pt x="19272" y="560"/>
                </a:lnTo>
                <a:lnTo>
                  <a:pt x="19223" y="512"/>
                </a:lnTo>
                <a:lnTo>
                  <a:pt x="19175" y="463"/>
                </a:lnTo>
                <a:lnTo>
                  <a:pt x="19102" y="439"/>
                </a:lnTo>
                <a:lnTo>
                  <a:pt x="18493" y="317"/>
                </a:lnTo>
                <a:lnTo>
                  <a:pt x="17885" y="268"/>
                </a:lnTo>
                <a:lnTo>
                  <a:pt x="17277" y="244"/>
                </a:lnTo>
                <a:lnTo>
                  <a:pt x="16644" y="244"/>
                </a:lnTo>
                <a:lnTo>
                  <a:pt x="15403" y="293"/>
                </a:lnTo>
                <a:lnTo>
                  <a:pt x="14187" y="293"/>
                </a:lnTo>
                <a:lnTo>
                  <a:pt x="12629" y="220"/>
                </a:lnTo>
                <a:lnTo>
                  <a:pt x="11072" y="122"/>
                </a:lnTo>
                <a:lnTo>
                  <a:pt x="9515" y="49"/>
                </a:lnTo>
                <a:lnTo>
                  <a:pt x="795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p48"/>
          <p:cNvSpPr/>
          <p:nvPr/>
        </p:nvSpPr>
        <p:spPr>
          <a:xfrm>
            <a:off x="6454008" y="2640812"/>
            <a:ext cx="289284" cy="291756"/>
          </a:xfrm>
          <a:custGeom>
            <a:avLst/>
            <a:gdLst/>
            <a:ahLst/>
            <a:cxnLst/>
            <a:rect l="l" t="t" r="r" b="b"/>
            <a:pathLst>
              <a:path w="17082" h="17228" extrusionOk="0">
                <a:moveTo>
                  <a:pt x="6497" y="2993"/>
                </a:moveTo>
                <a:lnTo>
                  <a:pt x="6400" y="3042"/>
                </a:lnTo>
                <a:lnTo>
                  <a:pt x="6302" y="3090"/>
                </a:lnTo>
                <a:lnTo>
                  <a:pt x="6229" y="3212"/>
                </a:lnTo>
                <a:lnTo>
                  <a:pt x="6229" y="3285"/>
                </a:lnTo>
                <a:lnTo>
                  <a:pt x="6254" y="3334"/>
                </a:lnTo>
                <a:lnTo>
                  <a:pt x="6278" y="3407"/>
                </a:lnTo>
                <a:lnTo>
                  <a:pt x="6351" y="3455"/>
                </a:lnTo>
                <a:lnTo>
                  <a:pt x="6400" y="3480"/>
                </a:lnTo>
                <a:lnTo>
                  <a:pt x="6643" y="3480"/>
                </a:lnTo>
                <a:lnTo>
                  <a:pt x="6692" y="3504"/>
                </a:lnTo>
                <a:lnTo>
                  <a:pt x="6911" y="3504"/>
                </a:lnTo>
                <a:lnTo>
                  <a:pt x="6959" y="3480"/>
                </a:lnTo>
                <a:lnTo>
                  <a:pt x="7008" y="3455"/>
                </a:lnTo>
                <a:lnTo>
                  <a:pt x="7057" y="3407"/>
                </a:lnTo>
                <a:lnTo>
                  <a:pt x="7057" y="3334"/>
                </a:lnTo>
                <a:lnTo>
                  <a:pt x="7057" y="3212"/>
                </a:lnTo>
                <a:lnTo>
                  <a:pt x="7032" y="3163"/>
                </a:lnTo>
                <a:lnTo>
                  <a:pt x="7008" y="3115"/>
                </a:lnTo>
                <a:lnTo>
                  <a:pt x="6935" y="3042"/>
                </a:lnTo>
                <a:lnTo>
                  <a:pt x="6838" y="3017"/>
                </a:lnTo>
                <a:lnTo>
                  <a:pt x="6716" y="2993"/>
                </a:lnTo>
                <a:close/>
                <a:moveTo>
                  <a:pt x="5743" y="3236"/>
                </a:moveTo>
                <a:lnTo>
                  <a:pt x="5670" y="3261"/>
                </a:lnTo>
                <a:lnTo>
                  <a:pt x="5402" y="3358"/>
                </a:lnTo>
                <a:lnTo>
                  <a:pt x="5134" y="3480"/>
                </a:lnTo>
                <a:lnTo>
                  <a:pt x="4891" y="3601"/>
                </a:lnTo>
                <a:lnTo>
                  <a:pt x="4672" y="3747"/>
                </a:lnTo>
                <a:lnTo>
                  <a:pt x="4453" y="3918"/>
                </a:lnTo>
                <a:lnTo>
                  <a:pt x="4234" y="4088"/>
                </a:lnTo>
                <a:lnTo>
                  <a:pt x="4039" y="4283"/>
                </a:lnTo>
                <a:lnTo>
                  <a:pt x="3869" y="4477"/>
                </a:lnTo>
                <a:lnTo>
                  <a:pt x="3699" y="4696"/>
                </a:lnTo>
                <a:lnTo>
                  <a:pt x="3553" y="4940"/>
                </a:lnTo>
                <a:lnTo>
                  <a:pt x="3431" y="5159"/>
                </a:lnTo>
                <a:lnTo>
                  <a:pt x="3309" y="5402"/>
                </a:lnTo>
                <a:lnTo>
                  <a:pt x="3236" y="5670"/>
                </a:lnTo>
                <a:lnTo>
                  <a:pt x="3163" y="5937"/>
                </a:lnTo>
                <a:lnTo>
                  <a:pt x="3115" y="6229"/>
                </a:lnTo>
                <a:lnTo>
                  <a:pt x="3090" y="6497"/>
                </a:lnTo>
                <a:lnTo>
                  <a:pt x="3090" y="6546"/>
                </a:lnTo>
                <a:lnTo>
                  <a:pt x="3115" y="6594"/>
                </a:lnTo>
                <a:lnTo>
                  <a:pt x="3188" y="6667"/>
                </a:lnTo>
                <a:lnTo>
                  <a:pt x="3261" y="6716"/>
                </a:lnTo>
                <a:lnTo>
                  <a:pt x="3285" y="6716"/>
                </a:lnTo>
                <a:lnTo>
                  <a:pt x="3309" y="6692"/>
                </a:lnTo>
                <a:lnTo>
                  <a:pt x="3382" y="6667"/>
                </a:lnTo>
                <a:lnTo>
                  <a:pt x="3431" y="6594"/>
                </a:lnTo>
                <a:lnTo>
                  <a:pt x="3480" y="6546"/>
                </a:lnTo>
                <a:lnTo>
                  <a:pt x="3504" y="6473"/>
                </a:lnTo>
                <a:lnTo>
                  <a:pt x="3528" y="6156"/>
                </a:lnTo>
                <a:lnTo>
                  <a:pt x="3601" y="5864"/>
                </a:lnTo>
                <a:lnTo>
                  <a:pt x="3699" y="5597"/>
                </a:lnTo>
                <a:lnTo>
                  <a:pt x="3820" y="5353"/>
                </a:lnTo>
                <a:lnTo>
                  <a:pt x="3966" y="5086"/>
                </a:lnTo>
                <a:lnTo>
                  <a:pt x="4137" y="4867"/>
                </a:lnTo>
                <a:lnTo>
                  <a:pt x="4307" y="4623"/>
                </a:lnTo>
                <a:lnTo>
                  <a:pt x="4526" y="4429"/>
                </a:lnTo>
                <a:lnTo>
                  <a:pt x="4745" y="4234"/>
                </a:lnTo>
                <a:lnTo>
                  <a:pt x="4988" y="4088"/>
                </a:lnTo>
                <a:lnTo>
                  <a:pt x="5256" y="3942"/>
                </a:lnTo>
                <a:lnTo>
                  <a:pt x="5499" y="3796"/>
                </a:lnTo>
                <a:lnTo>
                  <a:pt x="5767" y="3699"/>
                </a:lnTo>
                <a:lnTo>
                  <a:pt x="5864" y="3650"/>
                </a:lnTo>
                <a:lnTo>
                  <a:pt x="5913" y="3577"/>
                </a:lnTo>
                <a:lnTo>
                  <a:pt x="5937" y="3504"/>
                </a:lnTo>
                <a:lnTo>
                  <a:pt x="5937" y="3407"/>
                </a:lnTo>
                <a:lnTo>
                  <a:pt x="5889" y="3334"/>
                </a:lnTo>
                <a:lnTo>
                  <a:pt x="5840" y="3285"/>
                </a:lnTo>
                <a:lnTo>
                  <a:pt x="5743" y="3236"/>
                </a:lnTo>
                <a:close/>
                <a:moveTo>
                  <a:pt x="7324" y="1971"/>
                </a:moveTo>
                <a:lnTo>
                  <a:pt x="7787" y="2020"/>
                </a:lnTo>
                <a:lnTo>
                  <a:pt x="8249" y="2141"/>
                </a:lnTo>
                <a:lnTo>
                  <a:pt x="8687" y="2312"/>
                </a:lnTo>
                <a:lnTo>
                  <a:pt x="9101" y="2506"/>
                </a:lnTo>
                <a:lnTo>
                  <a:pt x="9490" y="2774"/>
                </a:lnTo>
                <a:lnTo>
                  <a:pt x="9879" y="3066"/>
                </a:lnTo>
                <a:lnTo>
                  <a:pt x="10220" y="3431"/>
                </a:lnTo>
                <a:lnTo>
                  <a:pt x="10512" y="3820"/>
                </a:lnTo>
                <a:lnTo>
                  <a:pt x="10707" y="4088"/>
                </a:lnTo>
                <a:lnTo>
                  <a:pt x="10877" y="4380"/>
                </a:lnTo>
                <a:lnTo>
                  <a:pt x="11023" y="4696"/>
                </a:lnTo>
                <a:lnTo>
                  <a:pt x="11120" y="5013"/>
                </a:lnTo>
                <a:lnTo>
                  <a:pt x="11217" y="5329"/>
                </a:lnTo>
                <a:lnTo>
                  <a:pt x="11266" y="5645"/>
                </a:lnTo>
                <a:lnTo>
                  <a:pt x="11315" y="5986"/>
                </a:lnTo>
                <a:lnTo>
                  <a:pt x="11315" y="6302"/>
                </a:lnTo>
                <a:lnTo>
                  <a:pt x="11315" y="6643"/>
                </a:lnTo>
                <a:lnTo>
                  <a:pt x="11266" y="6959"/>
                </a:lnTo>
                <a:lnTo>
                  <a:pt x="11217" y="7300"/>
                </a:lnTo>
                <a:lnTo>
                  <a:pt x="11144" y="7616"/>
                </a:lnTo>
                <a:lnTo>
                  <a:pt x="11047" y="7932"/>
                </a:lnTo>
                <a:lnTo>
                  <a:pt x="10925" y="8249"/>
                </a:lnTo>
                <a:lnTo>
                  <a:pt x="10780" y="8565"/>
                </a:lnTo>
                <a:lnTo>
                  <a:pt x="10634" y="8857"/>
                </a:lnTo>
                <a:lnTo>
                  <a:pt x="10439" y="9173"/>
                </a:lnTo>
                <a:lnTo>
                  <a:pt x="10220" y="9490"/>
                </a:lnTo>
                <a:lnTo>
                  <a:pt x="9977" y="9757"/>
                </a:lnTo>
                <a:lnTo>
                  <a:pt x="9733" y="10025"/>
                </a:lnTo>
                <a:lnTo>
                  <a:pt x="9441" y="10268"/>
                </a:lnTo>
                <a:lnTo>
                  <a:pt x="9149" y="10487"/>
                </a:lnTo>
                <a:lnTo>
                  <a:pt x="8857" y="10682"/>
                </a:lnTo>
                <a:lnTo>
                  <a:pt x="8541" y="10852"/>
                </a:lnTo>
                <a:lnTo>
                  <a:pt x="8200" y="10998"/>
                </a:lnTo>
                <a:lnTo>
                  <a:pt x="7860" y="11120"/>
                </a:lnTo>
                <a:lnTo>
                  <a:pt x="7519" y="11193"/>
                </a:lnTo>
                <a:lnTo>
                  <a:pt x="7154" y="11242"/>
                </a:lnTo>
                <a:lnTo>
                  <a:pt x="6789" y="11266"/>
                </a:lnTo>
                <a:lnTo>
                  <a:pt x="6424" y="11242"/>
                </a:lnTo>
                <a:lnTo>
                  <a:pt x="6059" y="11193"/>
                </a:lnTo>
                <a:lnTo>
                  <a:pt x="5670" y="11096"/>
                </a:lnTo>
                <a:lnTo>
                  <a:pt x="5353" y="10998"/>
                </a:lnTo>
                <a:lnTo>
                  <a:pt x="5037" y="10877"/>
                </a:lnTo>
                <a:lnTo>
                  <a:pt x="4721" y="10731"/>
                </a:lnTo>
                <a:lnTo>
                  <a:pt x="4404" y="10560"/>
                </a:lnTo>
                <a:lnTo>
                  <a:pt x="4112" y="10390"/>
                </a:lnTo>
                <a:lnTo>
                  <a:pt x="3820" y="10171"/>
                </a:lnTo>
                <a:lnTo>
                  <a:pt x="3553" y="9952"/>
                </a:lnTo>
                <a:lnTo>
                  <a:pt x="3285" y="9733"/>
                </a:lnTo>
                <a:lnTo>
                  <a:pt x="3042" y="9490"/>
                </a:lnTo>
                <a:lnTo>
                  <a:pt x="2823" y="9222"/>
                </a:lnTo>
                <a:lnTo>
                  <a:pt x="2628" y="8930"/>
                </a:lnTo>
                <a:lnTo>
                  <a:pt x="2434" y="8638"/>
                </a:lnTo>
                <a:lnTo>
                  <a:pt x="2288" y="8346"/>
                </a:lnTo>
                <a:lnTo>
                  <a:pt x="2142" y="8030"/>
                </a:lnTo>
                <a:lnTo>
                  <a:pt x="2044" y="7689"/>
                </a:lnTo>
                <a:lnTo>
                  <a:pt x="1971" y="7349"/>
                </a:lnTo>
                <a:lnTo>
                  <a:pt x="1947" y="7057"/>
                </a:lnTo>
                <a:lnTo>
                  <a:pt x="1923" y="6765"/>
                </a:lnTo>
                <a:lnTo>
                  <a:pt x="1923" y="6497"/>
                </a:lnTo>
                <a:lnTo>
                  <a:pt x="1947" y="6205"/>
                </a:lnTo>
                <a:lnTo>
                  <a:pt x="1996" y="5937"/>
                </a:lnTo>
                <a:lnTo>
                  <a:pt x="2044" y="5670"/>
                </a:lnTo>
                <a:lnTo>
                  <a:pt x="2142" y="5402"/>
                </a:lnTo>
                <a:lnTo>
                  <a:pt x="2239" y="5159"/>
                </a:lnTo>
                <a:lnTo>
                  <a:pt x="2336" y="4915"/>
                </a:lnTo>
                <a:lnTo>
                  <a:pt x="2482" y="4672"/>
                </a:lnTo>
                <a:lnTo>
                  <a:pt x="2628" y="4429"/>
                </a:lnTo>
                <a:lnTo>
                  <a:pt x="2774" y="4210"/>
                </a:lnTo>
                <a:lnTo>
                  <a:pt x="2944" y="3991"/>
                </a:lnTo>
                <a:lnTo>
                  <a:pt x="3139" y="3772"/>
                </a:lnTo>
                <a:lnTo>
                  <a:pt x="3528" y="3382"/>
                </a:lnTo>
                <a:lnTo>
                  <a:pt x="3966" y="3017"/>
                </a:lnTo>
                <a:lnTo>
                  <a:pt x="4404" y="2701"/>
                </a:lnTo>
                <a:lnTo>
                  <a:pt x="4891" y="2409"/>
                </a:lnTo>
                <a:lnTo>
                  <a:pt x="5134" y="2287"/>
                </a:lnTo>
                <a:lnTo>
                  <a:pt x="5378" y="2166"/>
                </a:lnTo>
                <a:lnTo>
                  <a:pt x="5645" y="2117"/>
                </a:lnTo>
                <a:lnTo>
                  <a:pt x="6035" y="2068"/>
                </a:lnTo>
                <a:lnTo>
                  <a:pt x="6716" y="1995"/>
                </a:lnTo>
                <a:lnTo>
                  <a:pt x="7300" y="1995"/>
                </a:lnTo>
                <a:lnTo>
                  <a:pt x="7324" y="1971"/>
                </a:lnTo>
                <a:close/>
                <a:moveTo>
                  <a:pt x="6935" y="1533"/>
                </a:moveTo>
                <a:lnTo>
                  <a:pt x="6497" y="1582"/>
                </a:lnTo>
                <a:lnTo>
                  <a:pt x="6083" y="1679"/>
                </a:lnTo>
                <a:lnTo>
                  <a:pt x="5864" y="1703"/>
                </a:lnTo>
                <a:lnTo>
                  <a:pt x="5621" y="1752"/>
                </a:lnTo>
                <a:lnTo>
                  <a:pt x="5353" y="1825"/>
                </a:lnTo>
                <a:lnTo>
                  <a:pt x="5110" y="1922"/>
                </a:lnTo>
                <a:lnTo>
                  <a:pt x="4842" y="2044"/>
                </a:lnTo>
                <a:lnTo>
                  <a:pt x="4599" y="2166"/>
                </a:lnTo>
                <a:lnTo>
                  <a:pt x="4112" y="2458"/>
                </a:lnTo>
                <a:lnTo>
                  <a:pt x="3650" y="2774"/>
                </a:lnTo>
                <a:lnTo>
                  <a:pt x="3212" y="3115"/>
                </a:lnTo>
                <a:lnTo>
                  <a:pt x="2823" y="3504"/>
                </a:lnTo>
                <a:lnTo>
                  <a:pt x="2458" y="3918"/>
                </a:lnTo>
                <a:lnTo>
                  <a:pt x="2312" y="4161"/>
                </a:lnTo>
                <a:lnTo>
                  <a:pt x="2166" y="4380"/>
                </a:lnTo>
                <a:lnTo>
                  <a:pt x="2020" y="4623"/>
                </a:lnTo>
                <a:lnTo>
                  <a:pt x="1923" y="4867"/>
                </a:lnTo>
                <a:lnTo>
                  <a:pt x="1801" y="5110"/>
                </a:lnTo>
                <a:lnTo>
                  <a:pt x="1728" y="5378"/>
                </a:lnTo>
                <a:lnTo>
                  <a:pt x="1631" y="5645"/>
                </a:lnTo>
                <a:lnTo>
                  <a:pt x="1582" y="5913"/>
                </a:lnTo>
                <a:lnTo>
                  <a:pt x="1533" y="6181"/>
                </a:lnTo>
                <a:lnTo>
                  <a:pt x="1509" y="6473"/>
                </a:lnTo>
                <a:lnTo>
                  <a:pt x="1509" y="6765"/>
                </a:lnTo>
                <a:lnTo>
                  <a:pt x="1509" y="7057"/>
                </a:lnTo>
                <a:lnTo>
                  <a:pt x="1558" y="7349"/>
                </a:lnTo>
                <a:lnTo>
                  <a:pt x="1606" y="7640"/>
                </a:lnTo>
                <a:lnTo>
                  <a:pt x="1679" y="7932"/>
                </a:lnTo>
                <a:lnTo>
                  <a:pt x="1752" y="8224"/>
                </a:lnTo>
                <a:lnTo>
                  <a:pt x="1874" y="8492"/>
                </a:lnTo>
                <a:lnTo>
                  <a:pt x="1996" y="8760"/>
                </a:lnTo>
                <a:lnTo>
                  <a:pt x="2142" y="9027"/>
                </a:lnTo>
                <a:lnTo>
                  <a:pt x="2312" y="9295"/>
                </a:lnTo>
                <a:lnTo>
                  <a:pt x="2507" y="9538"/>
                </a:lnTo>
                <a:lnTo>
                  <a:pt x="2726" y="9782"/>
                </a:lnTo>
                <a:lnTo>
                  <a:pt x="2944" y="10001"/>
                </a:lnTo>
                <a:lnTo>
                  <a:pt x="3188" y="10195"/>
                </a:lnTo>
                <a:lnTo>
                  <a:pt x="3699" y="10585"/>
                </a:lnTo>
                <a:lnTo>
                  <a:pt x="3991" y="10779"/>
                </a:lnTo>
                <a:lnTo>
                  <a:pt x="4283" y="10950"/>
                </a:lnTo>
                <a:lnTo>
                  <a:pt x="4599" y="11120"/>
                </a:lnTo>
                <a:lnTo>
                  <a:pt x="4915" y="11266"/>
                </a:lnTo>
                <a:lnTo>
                  <a:pt x="5232" y="11412"/>
                </a:lnTo>
                <a:lnTo>
                  <a:pt x="5572" y="11509"/>
                </a:lnTo>
                <a:lnTo>
                  <a:pt x="5889" y="11607"/>
                </a:lnTo>
                <a:lnTo>
                  <a:pt x="6254" y="11680"/>
                </a:lnTo>
                <a:lnTo>
                  <a:pt x="6594" y="11704"/>
                </a:lnTo>
                <a:lnTo>
                  <a:pt x="6959" y="11728"/>
                </a:lnTo>
                <a:lnTo>
                  <a:pt x="7300" y="11680"/>
                </a:lnTo>
                <a:lnTo>
                  <a:pt x="7641" y="11631"/>
                </a:lnTo>
                <a:lnTo>
                  <a:pt x="7981" y="11534"/>
                </a:lnTo>
                <a:lnTo>
                  <a:pt x="8322" y="11436"/>
                </a:lnTo>
                <a:lnTo>
                  <a:pt x="8638" y="11290"/>
                </a:lnTo>
                <a:lnTo>
                  <a:pt x="8955" y="11120"/>
                </a:lnTo>
                <a:lnTo>
                  <a:pt x="9344" y="10877"/>
                </a:lnTo>
                <a:lnTo>
                  <a:pt x="9733" y="10609"/>
                </a:lnTo>
                <a:lnTo>
                  <a:pt x="10074" y="10293"/>
                </a:lnTo>
                <a:lnTo>
                  <a:pt x="10390" y="9976"/>
                </a:lnTo>
                <a:lnTo>
                  <a:pt x="10658" y="9611"/>
                </a:lnTo>
                <a:lnTo>
                  <a:pt x="10925" y="9222"/>
                </a:lnTo>
                <a:lnTo>
                  <a:pt x="11144" y="8808"/>
                </a:lnTo>
                <a:lnTo>
                  <a:pt x="11339" y="8395"/>
                </a:lnTo>
                <a:lnTo>
                  <a:pt x="11509" y="7957"/>
                </a:lnTo>
                <a:lnTo>
                  <a:pt x="11631" y="7519"/>
                </a:lnTo>
                <a:lnTo>
                  <a:pt x="11704" y="7081"/>
                </a:lnTo>
                <a:lnTo>
                  <a:pt x="11753" y="6619"/>
                </a:lnTo>
                <a:lnTo>
                  <a:pt x="11753" y="6156"/>
                </a:lnTo>
                <a:lnTo>
                  <a:pt x="11728" y="5694"/>
                </a:lnTo>
                <a:lnTo>
                  <a:pt x="11655" y="5256"/>
                </a:lnTo>
                <a:lnTo>
                  <a:pt x="11534" y="4794"/>
                </a:lnTo>
                <a:lnTo>
                  <a:pt x="11363" y="4404"/>
                </a:lnTo>
                <a:lnTo>
                  <a:pt x="11169" y="4015"/>
                </a:lnTo>
                <a:lnTo>
                  <a:pt x="10950" y="3650"/>
                </a:lnTo>
                <a:lnTo>
                  <a:pt x="10682" y="3285"/>
                </a:lnTo>
                <a:lnTo>
                  <a:pt x="10390" y="2969"/>
                </a:lnTo>
                <a:lnTo>
                  <a:pt x="10074" y="2677"/>
                </a:lnTo>
                <a:lnTo>
                  <a:pt x="9733" y="2409"/>
                </a:lnTo>
                <a:lnTo>
                  <a:pt x="9393" y="2166"/>
                </a:lnTo>
                <a:lnTo>
                  <a:pt x="9003" y="1971"/>
                </a:lnTo>
                <a:lnTo>
                  <a:pt x="8614" y="1801"/>
                </a:lnTo>
                <a:lnTo>
                  <a:pt x="8200" y="1655"/>
                </a:lnTo>
                <a:lnTo>
                  <a:pt x="7787" y="1582"/>
                </a:lnTo>
                <a:lnTo>
                  <a:pt x="7349" y="1533"/>
                </a:lnTo>
                <a:close/>
                <a:moveTo>
                  <a:pt x="12118" y="11558"/>
                </a:moveTo>
                <a:lnTo>
                  <a:pt x="12142" y="11582"/>
                </a:lnTo>
                <a:lnTo>
                  <a:pt x="11972" y="11777"/>
                </a:lnTo>
                <a:lnTo>
                  <a:pt x="12093" y="11631"/>
                </a:lnTo>
                <a:lnTo>
                  <a:pt x="12118" y="11558"/>
                </a:lnTo>
                <a:close/>
                <a:moveTo>
                  <a:pt x="6789" y="584"/>
                </a:moveTo>
                <a:lnTo>
                  <a:pt x="7154" y="608"/>
                </a:lnTo>
                <a:lnTo>
                  <a:pt x="7519" y="657"/>
                </a:lnTo>
                <a:lnTo>
                  <a:pt x="7884" y="706"/>
                </a:lnTo>
                <a:lnTo>
                  <a:pt x="8225" y="803"/>
                </a:lnTo>
                <a:lnTo>
                  <a:pt x="8565" y="900"/>
                </a:lnTo>
                <a:lnTo>
                  <a:pt x="8906" y="1022"/>
                </a:lnTo>
                <a:lnTo>
                  <a:pt x="9247" y="1144"/>
                </a:lnTo>
                <a:lnTo>
                  <a:pt x="9563" y="1314"/>
                </a:lnTo>
                <a:lnTo>
                  <a:pt x="9879" y="1484"/>
                </a:lnTo>
                <a:lnTo>
                  <a:pt x="10171" y="1679"/>
                </a:lnTo>
                <a:lnTo>
                  <a:pt x="10439" y="1874"/>
                </a:lnTo>
                <a:lnTo>
                  <a:pt x="10707" y="2093"/>
                </a:lnTo>
                <a:lnTo>
                  <a:pt x="10950" y="2312"/>
                </a:lnTo>
                <a:lnTo>
                  <a:pt x="11193" y="2555"/>
                </a:lnTo>
                <a:lnTo>
                  <a:pt x="11485" y="2896"/>
                </a:lnTo>
                <a:lnTo>
                  <a:pt x="11753" y="3261"/>
                </a:lnTo>
                <a:lnTo>
                  <a:pt x="11996" y="3626"/>
                </a:lnTo>
                <a:lnTo>
                  <a:pt x="12191" y="4015"/>
                </a:lnTo>
                <a:lnTo>
                  <a:pt x="12361" y="4404"/>
                </a:lnTo>
                <a:lnTo>
                  <a:pt x="12507" y="4818"/>
                </a:lnTo>
                <a:lnTo>
                  <a:pt x="12629" y="5232"/>
                </a:lnTo>
                <a:lnTo>
                  <a:pt x="12702" y="5645"/>
                </a:lnTo>
                <a:lnTo>
                  <a:pt x="12750" y="6059"/>
                </a:lnTo>
                <a:lnTo>
                  <a:pt x="12775" y="6473"/>
                </a:lnTo>
                <a:lnTo>
                  <a:pt x="12775" y="6911"/>
                </a:lnTo>
                <a:lnTo>
                  <a:pt x="12726" y="7324"/>
                </a:lnTo>
                <a:lnTo>
                  <a:pt x="12653" y="7762"/>
                </a:lnTo>
                <a:lnTo>
                  <a:pt x="12556" y="8176"/>
                </a:lnTo>
                <a:lnTo>
                  <a:pt x="12434" y="8589"/>
                </a:lnTo>
                <a:lnTo>
                  <a:pt x="12264" y="9003"/>
                </a:lnTo>
                <a:lnTo>
                  <a:pt x="12045" y="9465"/>
                </a:lnTo>
                <a:lnTo>
                  <a:pt x="11801" y="9903"/>
                </a:lnTo>
                <a:lnTo>
                  <a:pt x="11534" y="10293"/>
                </a:lnTo>
                <a:lnTo>
                  <a:pt x="11217" y="10682"/>
                </a:lnTo>
                <a:lnTo>
                  <a:pt x="10901" y="11047"/>
                </a:lnTo>
                <a:lnTo>
                  <a:pt x="10536" y="11388"/>
                </a:lnTo>
                <a:lnTo>
                  <a:pt x="10171" y="11680"/>
                </a:lnTo>
                <a:lnTo>
                  <a:pt x="9782" y="11947"/>
                </a:lnTo>
                <a:lnTo>
                  <a:pt x="9368" y="12191"/>
                </a:lnTo>
                <a:lnTo>
                  <a:pt x="8930" y="12385"/>
                </a:lnTo>
                <a:lnTo>
                  <a:pt x="8468" y="12556"/>
                </a:lnTo>
                <a:lnTo>
                  <a:pt x="8006" y="12677"/>
                </a:lnTo>
                <a:lnTo>
                  <a:pt x="7543" y="12750"/>
                </a:lnTo>
                <a:lnTo>
                  <a:pt x="7032" y="12775"/>
                </a:lnTo>
                <a:lnTo>
                  <a:pt x="6546" y="12775"/>
                </a:lnTo>
                <a:lnTo>
                  <a:pt x="6035" y="12702"/>
                </a:lnTo>
                <a:lnTo>
                  <a:pt x="5597" y="12604"/>
                </a:lnTo>
                <a:lnTo>
                  <a:pt x="5159" y="12483"/>
                </a:lnTo>
                <a:lnTo>
                  <a:pt x="4721" y="12337"/>
                </a:lnTo>
                <a:lnTo>
                  <a:pt x="4307" y="12166"/>
                </a:lnTo>
                <a:lnTo>
                  <a:pt x="3893" y="11947"/>
                </a:lnTo>
                <a:lnTo>
                  <a:pt x="3504" y="11728"/>
                </a:lnTo>
                <a:lnTo>
                  <a:pt x="3115" y="11485"/>
                </a:lnTo>
                <a:lnTo>
                  <a:pt x="2774" y="11193"/>
                </a:lnTo>
                <a:lnTo>
                  <a:pt x="2434" y="10901"/>
                </a:lnTo>
                <a:lnTo>
                  <a:pt x="2117" y="10560"/>
                </a:lnTo>
                <a:lnTo>
                  <a:pt x="1825" y="10220"/>
                </a:lnTo>
                <a:lnTo>
                  <a:pt x="1558" y="9855"/>
                </a:lnTo>
                <a:lnTo>
                  <a:pt x="1314" y="9465"/>
                </a:lnTo>
                <a:lnTo>
                  <a:pt x="1095" y="9052"/>
                </a:lnTo>
                <a:lnTo>
                  <a:pt x="925" y="8638"/>
                </a:lnTo>
                <a:lnTo>
                  <a:pt x="779" y="8200"/>
                </a:lnTo>
                <a:lnTo>
                  <a:pt x="682" y="7811"/>
                </a:lnTo>
                <a:lnTo>
                  <a:pt x="609" y="7446"/>
                </a:lnTo>
                <a:lnTo>
                  <a:pt x="560" y="7081"/>
                </a:lnTo>
                <a:lnTo>
                  <a:pt x="560" y="6716"/>
                </a:lnTo>
                <a:lnTo>
                  <a:pt x="560" y="6351"/>
                </a:lnTo>
                <a:lnTo>
                  <a:pt x="584" y="5986"/>
                </a:lnTo>
                <a:lnTo>
                  <a:pt x="633" y="5645"/>
                </a:lnTo>
                <a:lnTo>
                  <a:pt x="706" y="5305"/>
                </a:lnTo>
                <a:lnTo>
                  <a:pt x="803" y="4964"/>
                </a:lnTo>
                <a:lnTo>
                  <a:pt x="925" y="4648"/>
                </a:lnTo>
                <a:lnTo>
                  <a:pt x="1047" y="4307"/>
                </a:lnTo>
                <a:lnTo>
                  <a:pt x="1217" y="3991"/>
                </a:lnTo>
                <a:lnTo>
                  <a:pt x="1387" y="3674"/>
                </a:lnTo>
                <a:lnTo>
                  <a:pt x="1606" y="3382"/>
                </a:lnTo>
                <a:lnTo>
                  <a:pt x="1825" y="3090"/>
                </a:lnTo>
                <a:lnTo>
                  <a:pt x="2069" y="2798"/>
                </a:lnTo>
                <a:lnTo>
                  <a:pt x="2361" y="2506"/>
                </a:lnTo>
                <a:lnTo>
                  <a:pt x="2726" y="2190"/>
                </a:lnTo>
                <a:lnTo>
                  <a:pt x="3163" y="1849"/>
                </a:lnTo>
                <a:lnTo>
                  <a:pt x="3674" y="1509"/>
                </a:lnTo>
                <a:lnTo>
                  <a:pt x="4210" y="1217"/>
                </a:lnTo>
                <a:lnTo>
                  <a:pt x="4502" y="1071"/>
                </a:lnTo>
                <a:lnTo>
                  <a:pt x="4794" y="949"/>
                </a:lnTo>
                <a:lnTo>
                  <a:pt x="5110" y="852"/>
                </a:lnTo>
                <a:lnTo>
                  <a:pt x="5402" y="754"/>
                </a:lnTo>
                <a:lnTo>
                  <a:pt x="5718" y="681"/>
                </a:lnTo>
                <a:lnTo>
                  <a:pt x="6035" y="633"/>
                </a:lnTo>
                <a:lnTo>
                  <a:pt x="6400" y="608"/>
                </a:lnTo>
                <a:lnTo>
                  <a:pt x="6789" y="584"/>
                </a:lnTo>
                <a:close/>
                <a:moveTo>
                  <a:pt x="11704" y="10998"/>
                </a:moveTo>
                <a:lnTo>
                  <a:pt x="11923" y="11315"/>
                </a:lnTo>
                <a:lnTo>
                  <a:pt x="11874" y="11339"/>
                </a:lnTo>
                <a:lnTo>
                  <a:pt x="11850" y="11363"/>
                </a:lnTo>
                <a:lnTo>
                  <a:pt x="11607" y="11607"/>
                </a:lnTo>
                <a:lnTo>
                  <a:pt x="11339" y="11826"/>
                </a:lnTo>
                <a:lnTo>
                  <a:pt x="11071" y="11996"/>
                </a:lnTo>
                <a:lnTo>
                  <a:pt x="10950" y="12093"/>
                </a:lnTo>
                <a:lnTo>
                  <a:pt x="10925" y="12166"/>
                </a:lnTo>
                <a:lnTo>
                  <a:pt x="10901" y="12239"/>
                </a:lnTo>
                <a:lnTo>
                  <a:pt x="10901" y="12264"/>
                </a:lnTo>
                <a:lnTo>
                  <a:pt x="10974" y="12288"/>
                </a:lnTo>
                <a:lnTo>
                  <a:pt x="11047" y="12288"/>
                </a:lnTo>
                <a:lnTo>
                  <a:pt x="11217" y="12264"/>
                </a:lnTo>
                <a:lnTo>
                  <a:pt x="11363" y="12191"/>
                </a:lnTo>
                <a:lnTo>
                  <a:pt x="11509" y="12093"/>
                </a:lnTo>
                <a:lnTo>
                  <a:pt x="11826" y="11899"/>
                </a:lnTo>
                <a:lnTo>
                  <a:pt x="11972" y="11777"/>
                </a:lnTo>
                <a:lnTo>
                  <a:pt x="11850" y="11899"/>
                </a:lnTo>
                <a:lnTo>
                  <a:pt x="11728" y="11996"/>
                </a:lnTo>
                <a:lnTo>
                  <a:pt x="11485" y="12191"/>
                </a:lnTo>
                <a:lnTo>
                  <a:pt x="11363" y="12288"/>
                </a:lnTo>
                <a:lnTo>
                  <a:pt x="11339" y="12361"/>
                </a:lnTo>
                <a:lnTo>
                  <a:pt x="11339" y="12434"/>
                </a:lnTo>
                <a:lnTo>
                  <a:pt x="11363" y="12483"/>
                </a:lnTo>
                <a:lnTo>
                  <a:pt x="11412" y="12531"/>
                </a:lnTo>
                <a:lnTo>
                  <a:pt x="11485" y="12556"/>
                </a:lnTo>
                <a:lnTo>
                  <a:pt x="11558" y="12531"/>
                </a:lnTo>
                <a:lnTo>
                  <a:pt x="11728" y="12483"/>
                </a:lnTo>
                <a:lnTo>
                  <a:pt x="11874" y="12385"/>
                </a:lnTo>
                <a:lnTo>
                  <a:pt x="12020" y="12288"/>
                </a:lnTo>
                <a:lnTo>
                  <a:pt x="12239" y="12118"/>
                </a:lnTo>
                <a:lnTo>
                  <a:pt x="12361" y="12020"/>
                </a:lnTo>
                <a:lnTo>
                  <a:pt x="12434" y="11899"/>
                </a:lnTo>
                <a:lnTo>
                  <a:pt x="12507" y="11947"/>
                </a:lnTo>
                <a:lnTo>
                  <a:pt x="12288" y="12142"/>
                </a:lnTo>
                <a:lnTo>
                  <a:pt x="12069" y="12337"/>
                </a:lnTo>
                <a:lnTo>
                  <a:pt x="11826" y="12556"/>
                </a:lnTo>
                <a:lnTo>
                  <a:pt x="11728" y="12677"/>
                </a:lnTo>
                <a:lnTo>
                  <a:pt x="11655" y="12823"/>
                </a:lnTo>
                <a:lnTo>
                  <a:pt x="11631" y="12896"/>
                </a:lnTo>
                <a:lnTo>
                  <a:pt x="11680" y="12969"/>
                </a:lnTo>
                <a:lnTo>
                  <a:pt x="11753" y="12994"/>
                </a:lnTo>
                <a:lnTo>
                  <a:pt x="11826" y="12994"/>
                </a:lnTo>
                <a:lnTo>
                  <a:pt x="11972" y="12945"/>
                </a:lnTo>
                <a:lnTo>
                  <a:pt x="12118" y="12848"/>
                </a:lnTo>
                <a:lnTo>
                  <a:pt x="12385" y="12629"/>
                </a:lnTo>
                <a:lnTo>
                  <a:pt x="12604" y="12458"/>
                </a:lnTo>
                <a:lnTo>
                  <a:pt x="12823" y="12264"/>
                </a:lnTo>
                <a:lnTo>
                  <a:pt x="12872" y="12312"/>
                </a:lnTo>
                <a:lnTo>
                  <a:pt x="12604" y="12702"/>
                </a:lnTo>
                <a:lnTo>
                  <a:pt x="12483" y="12848"/>
                </a:lnTo>
                <a:lnTo>
                  <a:pt x="12361" y="12969"/>
                </a:lnTo>
                <a:lnTo>
                  <a:pt x="12215" y="13067"/>
                </a:lnTo>
                <a:lnTo>
                  <a:pt x="12093" y="13213"/>
                </a:lnTo>
                <a:lnTo>
                  <a:pt x="12093" y="13261"/>
                </a:lnTo>
                <a:lnTo>
                  <a:pt x="12093" y="13310"/>
                </a:lnTo>
                <a:lnTo>
                  <a:pt x="12118" y="13334"/>
                </a:lnTo>
                <a:lnTo>
                  <a:pt x="12166" y="13359"/>
                </a:lnTo>
                <a:lnTo>
                  <a:pt x="12312" y="13359"/>
                </a:lnTo>
                <a:lnTo>
                  <a:pt x="12458" y="13334"/>
                </a:lnTo>
                <a:lnTo>
                  <a:pt x="12604" y="13261"/>
                </a:lnTo>
                <a:lnTo>
                  <a:pt x="12750" y="13140"/>
                </a:lnTo>
                <a:lnTo>
                  <a:pt x="12896" y="13042"/>
                </a:lnTo>
                <a:lnTo>
                  <a:pt x="12994" y="12896"/>
                </a:lnTo>
                <a:lnTo>
                  <a:pt x="13115" y="12750"/>
                </a:lnTo>
                <a:lnTo>
                  <a:pt x="13188" y="12604"/>
                </a:lnTo>
                <a:lnTo>
                  <a:pt x="13505" y="12872"/>
                </a:lnTo>
                <a:lnTo>
                  <a:pt x="13407" y="12945"/>
                </a:lnTo>
                <a:lnTo>
                  <a:pt x="13310" y="13018"/>
                </a:lnTo>
                <a:lnTo>
                  <a:pt x="13115" y="13213"/>
                </a:lnTo>
                <a:lnTo>
                  <a:pt x="12896" y="13359"/>
                </a:lnTo>
                <a:lnTo>
                  <a:pt x="12677" y="13529"/>
                </a:lnTo>
                <a:lnTo>
                  <a:pt x="12653" y="13553"/>
                </a:lnTo>
                <a:lnTo>
                  <a:pt x="12629" y="13602"/>
                </a:lnTo>
                <a:lnTo>
                  <a:pt x="12653" y="13651"/>
                </a:lnTo>
                <a:lnTo>
                  <a:pt x="12677" y="13699"/>
                </a:lnTo>
                <a:lnTo>
                  <a:pt x="12750" y="13724"/>
                </a:lnTo>
                <a:lnTo>
                  <a:pt x="12848" y="13748"/>
                </a:lnTo>
                <a:lnTo>
                  <a:pt x="12921" y="13748"/>
                </a:lnTo>
                <a:lnTo>
                  <a:pt x="12994" y="13724"/>
                </a:lnTo>
                <a:lnTo>
                  <a:pt x="13140" y="13651"/>
                </a:lnTo>
                <a:lnTo>
                  <a:pt x="13286" y="13578"/>
                </a:lnTo>
                <a:lnTo>
                  <a:pt x="13407" y="13480"/>
                </a:lnTo>
                <a:lnTo>
                  <a:pt x="13553" y="13383"/>
                </a:lnTo>
                <a:lnTo>
                  <a:pt x="13675" y="13237"/>
                </a:lnTo>
                <a:lnTo>
                  <a:pt x="13724" y="13164"/>
                </a:lnTo>
                <a:lnTo>
                  <a:pt x="13748" y="13091"/>
                </a:lnTo>
                <a:lnTo>
                  <a:pt x="13943" y="13286"/>
                </a:lnTo>
                <a:lnTo>
                  <a:pt x="13918" y="13286"/>
                </a:lnTo>
                <a:lnTo>
                  <a:pt x="13772" y="13383"/>
                </a:lnTo>
                <a:lnTo>
                  <a:pt x="13675" y="13505"/>
                </a:lnTo>
                <a:lnTo>
                  <a:pt x="13456" y="13748"/>
                </a:lnTo>
                <a:lnTo>
                  <a:pt x="13237" y="13967"/>
                </a:lnTo>
                <a:lnTo>
                  <a:pt x="13140" y="14064"/>
                </a:lnTo>
                <a:lnTo>
                  <a:pt x="13067" y="14210"/>
                </a:lnTo>
                <a:lnTo>
                  <a:pt x="13042" y="14235"/>
                </a:lnTo>
                <a:lnTo>
                  <a:pt x="13067" y="14259"/>
                </a:lnTo>
                <a:lnTo>
                  <a:pt x="13067" y="14308"/>
                </a:lnTo>
                <a:lnTo>
                  <a:pt x="13115" y="14308"/>
                </a:lnTo>
                <a:lnTo>
                  <a:pt x="13261" y="14259"/>
                </a:lnTo>
                <a:lnTo>
                  <a:pt x="13407" y="14210"/>
                </a:lnTo>
                <a:lnTo>
                  <a:pt x="13651" y="14040"/>
                </a:lnTo>
                <a:lnTo>
                  <a:pt x="13797" y="13918"/>
                </a:lnTo>
                <a:lnTo>
                  <a:pt x="13943" y="13797"/>
                </a:lnTo>
                <a:lnTo>
                  <a:pt x="14064" y="13626"/>
                </a:lnTo>
                <a:lnTo>
                  <a:pt x="14137" y="13480"/>
                </a:lnTo>
                <a:lnTo>
                  <a:pt x="14332" y="13675"/>
                </a:lnTo>
                <a:lnTo>
                  <a:pt x="14186" y="13918"/>
                </a:lnTo>
                <a:lnTo>
                  <a:pt x="14089" y="14040"/>
                </a:lnTo>
                <a:lnTo>
                  <a:pt x="13991" y="14137"/>
                </a:lnTo>
                <a:lnTo>
                  <a:pt x="13870" y="14235"/>
                </a:lnTo>
                <a:lnTo>
                  <a:pt x="13748" y="14308"/>
                </a:lnTo>
                <a:lnTo>
                  <a:pt x="13626" y="14381"/>
                </a:lnTo>
                <a:lnTo>
                  <a:pt x="13505" y="14454"/>
                </a:lnTo>
                <a:lnTo>
                  <a:pt x="13505" y="14502"/>
                </a:lnTo>
                <a:lnTo>
                  <a:pt x="13480" y="14527"/>
                </a:lnTo>
                <a:lnTo>
                  <a:pt x="13505" y="14600"/>
                </a:lnTo>
                <a:lnTo>
                  <a:pt x="13602" y="14648"/>
                </a:lnTo>
                <a:lnTo>
                  <a:pt x="13675" y="14673"/>
                </a:lnTo>
                <a:lnTo>
                  <a:pt x="13772" y="14673"/>
                </a:lnTo>
                <a:lnTo>
                  <a:pt x="13894" y="14648"/>
                </a:lnTo>
                <a:lnTo>
                  <a:pt x="14089" y="14551"/>
                </a:lnTo>
                <a:lnTo>
                  <a:pt x="14235" y="14454"/>
                </a:lnTo>
                <a:lnTo>
                  <a:pt x="14356" y="14356"/>
                </a:lnTo>
                <a:lnTo>
                  <a:pt x="14454" y="14235"/>
                </a:lnTo>
                <a:lnTo>
                  <a:pt x="14575" y="14113"/>
                </a:lnTo>
                <a:lnTo>
                  <a:pt x="14648" y="13967"/>
                </a:lnTo>
                <a:lnTo>
                  <a:pt x="14867" y="14210"/>
                </a:lnTo>
                <a:lnTo>
                  <a:pt x="14843" y="14210"/>
                </a:lnTo>
                <a:lnTo>
                  <a:pt x="14721" y="14259"/>
                </a:lnTo>
                <a:lnTo>
                  <a:pt x="14624" y="14332"/>
                </a:lnTo>
                <a:lnTo>
                  <a:pt x="14454" y="14527"/>
                </a:lnTo>
                <a:lnTo>
                  <a:pt x="14235" y="14746"/>
                </a:lnTo>
                <a:lnTo>
                  <a:pt x="14113" y="14867"/>
                </a:lnTo>
                <a:lnTo>
                  <a:pt x="13991" y="14940"/>
                </a:lnTo>
                <a:lnTo>
                  <a:pt x="13967" y="14989"/>
                </a:lnTo>
                <a:lnTo>
                  <a:pt x="13967" y="15038"/>
                </a:lnTo>
                <a:lnTo>
                  <a:pt x="14016" y="15086"/>
                </a:lnTo>
                <a:lnTo>
                  <a:pt x="14064" y="15086"/>
                </a:lnTo>
                <a:lnTo>
                  <a:pt x="14356" y="15013"/>
                </a:lnTo>
                <a:lnTo>
                  <a:pt x="14478" y="14940"/>
                </a:lnTo>
                <a:lnTo>
                  <a:pt x="14624" y="14867"/>
                </a:lnTo>
                <a:lnTo>
                  <a:pt x="14867" y="14648"/>
                </a:lnTo>
                <a:lnTo>
                  <a:pt x="14965" y="14527"/>
                </a:lnTo>
                <a:lnTo>
                  <a:pt x="15038" y="14405"/>
                </a:lnTo>
                <a:lnTo>
                  <a:pt x="15038" y="14381"/>
                </a:lnTo>
                <a:lnTo>
                  <a:pt x="15330" y="14673"/>
                </a:lnTo>
                <a:lnTo>
                  <a:pt x="15111" y="14867"/>
                </a:lnTo>
                <a:lnTo>
                  <a:pt x="14892" y="15062"/>
                </a:lnTo>
                <a:lnTo>
                  <a:pt x="14648" y="15232"/>
                </a:lnTo>
                <a:lnTo>
                  <a:pt x="14527" y="15330"/>
                </a:lnTo>
                <a:lnTo>
                  <a:pt x="14429" y="15427"/>
                </a:lnTo>
                <a:lnTo>
                  <a:pt x="14405" y="15451"/>
                </a:lnTo>
                <a:lnTo>
                  <a:pt x="14405" y="15500"/>
                </a:lnTo>
                <a:lnTo>
                  <a:pt x="14429" y="15524"/>
                </a:lnTo>
                <a:lnTo>
                  <a:pt x="14454" y="15549"/>
                </a:lnTo>
                <a:lnTo>
                  <a:pt x="14624" y="15573"/>
                </a:lnTo>
                <a:lnTo>
                  <a:pt x="14770" y="15549"/>
                </a:lnTo>
                <a:lnTo>
                  <a:pt x="14940" y="15476"/>
                </a:lnTo>
                <a:lnTo>
                  <a:pt x="15086" y="15378"/>
                </a:lnTo>
                <a:lnTo>
                  <a:pt x="15232" y="15281"/>
                </a:lnTo>
                <a:lnTo>
                  <a:pt x="15354" y="15159"/>
                </a:lnTo>
                <a:lnTo>
                  <a:pt x="15573" y="14916"/>
                </a:lnTo>
                <a:lnTo>
                  <a:pt x="15743" y="15111"/>
                </a:lnTo>
                <a:lnTo>
                  <a:pt x="15476" y="15378"/>
                </a:lnTo>
                <a:lnTo>
                  <a:pt x="15330" y="15476"/>
                </a:lnTo>
                <a:lnTo>
                  <a:pt x="15184" y="15573"/>
                </a:lnTo>
                <a:lnTo>
                  <a:pt x="15038" y="15670"/>
                </a:lnTo>
                <a:lnTo>
                  <a:pt x="14892" y="15792"/>
                </a:lnTo>
                <a:lnTo>
                  <a:pt x="14843" y="15840"/>
                </a:lnTo>
                <a:lnTo>
                  <a:pt x="14867" y="15913"/>
                </a:lnTo>
                <a:lnTo>
                  <a:pt x="14892" y="15986"/>
                </a:lnTo>
                <a:lnTo>
                  <a:pt x="14940" y="16011"/>
                </a:lnTo>
                <a:lnTo>
                  <a:pt x="15038" y="16035"/>
                </a:lnTo>
                <a:lnTo>
                  <a:pt x="15159" y="16011"/>
                </a:lnTo>
                <a:lnTo>
                  <a:pt x="15354" y="15962"/>
                </a:lnTo>
                <a:lnTo>
                  <a:pt x="15524" y="15865"/>
                </a:lnTo>
                <a:lnTo>
                  <a:pt x="15695" y="15767"/>
                </a:lnTo>
                <a:lnTo>
                  <a:pt x="15889" y="15597"/>
                </a:lnTo>
                <a:lnTo>
                  <a:pt x="16060" y="15427"/>
                </a:lnTo>
                <a:lnTo>
                  <a:pt x="16352" y="15694"/>
                </a:lnTo>
                <a:lnTo>
                  <a:pt x="16181" y="15865"/>
                </a:lnTo>
                <a:lnTo>
                  <a:pt x="16011" y="16011"/>
                </a:lnTo>
                <a:lnTo>
                  <a:pt x="15743" y="16157"/>
                </a:lnTo>
                <a:lnTo>
                  <a:pt x="15500" y="16303"/>
                </a:lnTo>
                <a:lnTo>
                  <a:pt x="15451" y="16327"/>
                </a:lnTo>
                <a:lnTo>
                  <a:pt x="15451" y="16376"/>
                </a:lnTo>
                <a:lnTo>
                  <a:pt x="15476" y="16400"/>
                </a:lnTo>
                <a:lnTo>
                  <a:pt x="15524" y="16424"/>
                </a:lnTo>
                <a:lnTo>
                  <a:pt x="15719" y="16424"/>
                </a:lnTo>
                <a:lnTo>
                  <a:pt x="15889" y="16449"/>
                </a:lnTo>
                <a:lnTo>
                  <a:pt x="16084" y="16400"/>
                </a:lnTo>
                <a:lnTo>
                  <a:pt x="16254" y="16351"/>
                </a:lnTo>
                <a:lnTo>
                  <a:pt x="16400" y="16254"/>
                </a:lnTo>
                <a:lnTo>
                  <a:pt x="16522" y="16157"/>
                </a:lnTo>
                <a:lnTo>
                  <a:pt x="16498" y="16254"/>
                </a:lnTo>
                <a:lnTo>
                  <a:pt x="16400" y="16376"/>
                </a:lnTo>
                <a:lnTo>
                  <a:pt x="16279" y="16473"/>
                </a:lnTo>
                <a:lnTo>
                  <a:pt x="16133" y="16546"/>
                </a:lnTo>
                <a:lnTo>
                  <a:pt x="15987" y="16619"/>
                </a:lnTo>
                <a:lnTo>
                  <a:pt x="15768" y="16668"/>
                </a:lnTo>
                <a:lnTo>
                  <a:pt x="15451" y="16765"/>
                </a:lnTo>
                <a:lnTo>
                  <a:pt x="15427" y="16692"/>
                </a:lnTo>
                <a:lnTo>
                  <a:pt x="15354" y="16643"/>
                </a:lnTo>
                <a:lnTo>
                  <a:pt x="15208" y="16546"/>
                </a:lnTo>
                <a:lnTo>
                  <a:pt x="15062" y="16400"/>
                </a:lnTo>
                <a:lnTo>
                  <a:pt x="14770" y="16132"/>
                </a:lnTo>
                <a:lnTo>
                  <a:pt x="14016" y="15524"/>
                </a:lnTo>
                <a:lnTo>
                  <a:pt x="13626" y="15159"/>
                </a:lnTo>
                <a:lnTo>
                  <a:pt x="13261" y="14770"/>
                </a:lnTo>
                <a:lnTo>
                  <a:pt x="12556" y="14016"/>
                </a:lnTo>
                <a:lnTo>
                  <a:pt x="12312" y="13772"/>
                </a:lnTo>
                <a:lnTo>
                  <a:pt x="12045" y="13553"/>
                </a:lnTo>
                <a:lnTo>
                  <a:pt x="11485" y="13140"/>
                </a:lnTo>
                <a:lnTo>
                  <a:pt x="11217" y="12921"/>
                </a:lnTo>
                <a:lnTo>
                  <a:pt x="10950" y="12677"/>
                </a:lnTo>
                <a:lnTo>
                  <a:pt x="10707" y="12434"/>
                </a:lnTo>
                <a:lnTo>
                  <a:pt x="10512" y="12166"/>
                </a:lnTo>
                <a:lnTo>
                  <a:pt x="10828" y="11899"/>
                </a:lnTo>
                <a:lnTo>
                  <a:pt x="11144" y="11607"/>
                </a:lnTo>
                <a:lnTo>
                  <a:pt x="11436" y="11315"/>
                </a:lnTo>
                <a:lnTo>
                  <a:pt x="11704" y="10998"/>
                </a:lnTo>
                <a:close/>
                <a:moveTo>
                  <a:pt x="6400" y="0"/>
                </a:moveTo>
                <a:lnTo>
                  <a:pt x="5791" y="73"/>
                </a:lnTo>
                <a:lnTo>
                  <a:pt x="5183" y="170"/>
                </a:lnTo>
                <a:lnTo>
                  <a:pt x="4891" y="243"/>
                </a:lnTo>
                <a:lnTo>
                  <a:pt x="4599" y="341"/>
                </a:lnTo>
                <a:lnTo>
                  <a:pt x="4258" y="462"/>
                </a:lnTo>
                <a:lnTo>
                  <a:pt x="3918" y="633"/>
                </a:lnTo>
                <a:lnTo>
                  <a:pt x="3601" y="827"/>
                </a:lnTo>
                <a:lnTo>
                  <a:pt x="3285" y="1022"/>
                </a:lnTo>
                <a:lnTo>
                  <a:pt x="2969" y="1241"/>
                </a:lnTo>
                <a:lnTo>
                  <a:pt x="2677" y="1484"/>
                </a:lnTo>
                <a:lnTo>
                  <a:pt x="2117" y="1971"/>
                </a:lnTo>
                <a:lnTo>
                  <a:pt x="1850" y="2239"/>
                </a:lnTo>
                <a:lnTo>
                  <a:pt x="1606" y="2506"/>
                </a:lnTo>
                <a:lnTo>
                  <a:pt x="1363" y="2798"/>
                </a:lnTo>
                <a:lnTo>
                  <a:pt x="1168" y="3066"/>
                </a:lnTo>
                <a:lnTo>
                  <a:pt x="949" y="3382"/>
                </a:lnTo>
                <a:lnTo>
                  <a:pt x="779" y="3699"/>
                </a:lnTo>
                <a:lnTo>
                  <a:pt x="609" y="4015"/>
                </a:lnTo>
                <a:lnTo>
                  <a:pt x="463" y="4331"/>
                </a:lnTo>
                <a:lnTo>
                  <a:pt x="341" y="4672"/>
                </a:lnTo>
                <a:lnTo>
                  <a:pt x="244" y="5013"/>
                </a:lnTo>
                <a:lnTo>
                  <a:pt x="146" y="5353"/>
                </a:lnTo>
                <a:lnTo>
                  <a:pt x="73" y="5718"/>
                </a:lnTo>
                <a:lnTo>
                  <a:pt x="25" y="6083"/>
                </a:lnTo>
                <a:lnTo>
                  <a:pt x="0" y="6448"/>
                </a:lnTo>
                <a:lnTo>
                  <a:pt x="0" y="6813"/>
                </a:lnTo>
                <a:lnTo>
                  <a:pt x="0" y="7203"/>
                </a:lnTo>
                <a:lnTo>
                  <a:pt x="25" y="7592"/>
                </a:lnTo>
                <a:lnTo>
                  <a:pt x="98" y="7957"/>
                </a:lnTo>
                <a:lnTo>
                  <a:pt x="171" y="8346"/>
                </a:lnTo>
                <a:lnTo>
                  <a:pt x="268" y="8711"/>
                </a:lnTo>
                <a:lnTo>
                  <a:pt x="390" y="9076"/>
                </a:lnTo>
                <a:lnTo>
                  <a:pt x="560" y="9441"/>
                </a:lnTo>
                <a:lnTo>
                  <a:pt x="730" y="9782"/>
                </a:lnTo>
                <a:lnTo>
                  <a:pt x="925" y="10122"/>
                </a:lnTo>
                <a:lnTo>
                  <a:pt x="1168" y="10463"/>
                </a:lnTo>
                <a:lnTo>
                  <a:pt x="1436" y="10804"/>
                </a:lnTo>
                <a:lnTo>
                  <a:pt x="1704" y="11096"/>
                </a:lnTo>
                <a:lnTo>
                  <a:pt x="1996" y="11363"/>
                </a:lnTo>
                <a:lnTo>
                  <a:pt x="2312" y="11631"/>
                </a:lnTo>
                <a:lnTo>
                  <a:pt x="2628" y="11874"/>
                </a:lnTo>
                <a:lnTo>
                  <a:pt x="2969" y="12093"/>
                </a:lnTo>
                <a:lnTo>
                  <a:pt x="3334" y="12312"/>
                </a:lnTo>
                <a:lnTo>
                  <a:pt x="3747" y="12531"/>
                </a:lnTo>
                <a:lnTo>
                  <a:pt x="4161" y="12726"/>
                </a:lnTo>
                <a:lnTo>
                  <a:pt x="4599" y="12896"/>
                </a:lnTo>
                <a:lnTo>
                  <a:pt x="5037" y="13042"/>
                </a:lnTo>
                <a:lnTo>
                  <a:pt x="5499" y="13164"/>
                </a:lnTo>
                <a:lnTo>
                  <a:pt x="5937" y="13261"/>
                </a:lnTo>
                <a:lnTo>
                  <a:pt x="6400" y="13334"/>
                </a:lnTo>
                <a:lnTo>
                  <a:pt x="6862" y="13383"/>
                </a:lnTo>
                <a:lnTo>
                  <a:pt x="7324" y="13383"/>
                </a:lnTo>
                <a:lnTo>
                  <a:pt x="7787" y="13334"/>
                </a:lnTo>
                <a:lnTo>
                  <a:pt x="8225" y="13261"/>
                </a:lnTo>
                <a:lnTo>
                  <a:pt x="8638" y="13140"/>
                </a:lnTo>
                <a:lnTo>
                  <a:pt x="9076" y="12994"/>
                </a:lnTo>
                <a:lnTo>
                  <a:pt x="9466" y="12799"/>
                </a:lnTo>
                <a:lnTo>
                  <a:pt x="9879" y="12580"/>
                </a:lnTo>
                <a:lnTo>
                  <a:pt x="10269" y="12337"/>
                </a:lnTo>
                <a:lnTo>
                  <a:pt x="10293" y="12458"/>
                </a:lnTo>
                <a:lnTo>
                  <a:pt x="10317" y="12580"/>
                </a:lnTo>
                <a:lnTo>
                  <a:pt x="10390" y="12677"/>
                </a:lnTo>
                <a:lnTo>
                  <a:pt x="10463" y="12775"/>
                </a:lnTo>
                <a:lnTo>
                  <a:pt x="10658" y="12969"/>
                </a:lnTo>
                <a:lnTo>
                  <a:pt x="10828" y="13140"/>
                </a:lnTo>
                <a:lnTo>
                  <a:pt x="11120" y="13383"/>
                </a:lnTo>
                <a:lnTo>
                  <a:pt x="11412" y="13602"/>
                </a:lnTo>
                <a:lnTo>
                  <a:pt x="11704" y="13845"/>
                </a:lnTo>
                <a:lnTo>
                  <a:pt x="11972" y="14089"/>
                </a:lnTo>
                <a:lnTo>
                  <a:pt x="12385" y="14502"/>
                </a:lnTo>
                <a:lnTo>
                  <a:pt x="12775" y="14916"/>
                </a:lnTo>
                <a:lnTo>
                  <a:pt x="13164" y="15330"/>
                </a:lnTo>
                <a:lnTo>
                  <a:pt x="13553" y="15743"/>
                </a:lnTo>
                <a:lnTo>
                  <a:pt x="13772" y="15938"/>
                </a:lnTo>
                <a:lnTo>
                  <a:pt x="13991" y="16132"/>
                </a:lnTo>
                <a:lnTo>
                  <a:pt x="14429" y="16473"/>
                </a:lnTo>
                <a:lnTo>
                  <a:pt x="14770" y="16789"/>
                </a:lnTo>
                <a:lnTo>
                  <a:pt x="14916" y="16935"/>
                </a:lnTo>
                <a:lnTo>
                  <a:pt x="15111" y="17081"/>
                </a:lnTo>
                <a:lnTo>
                  <a:pt x="15184" y="17106"/>
                </a:lnTo>
                <a:lnTo>
                  <a:pt x="15232" y="17154"/>
                </a:lnTo>
                <a:lnTo>
                  <a:pt x="15305" y="17179"/>
                </a:lnTo>
                <a:lnTo>
                  <a:pt x="15451" y="17227"/>
                </a:lnTo>
                <a:lnTo>
                  <a:pt x="15646" y="17203"/>
                </a:lnTo>
                <a:lnTo>
                  <a:pt x="15841" y="17179"/>
                </a:lnTo>
                <a:lnTo>
                  <a:pt x="16035" y="17106"/>
                </a:lnTo>
                <a:lnTo>
                  <a:pt x="16230" y="17033"/>
                </a:lnTo>
                <a:lnTo>
                  <a:pt x="16498" y="16911"/>
                </a:lnTo>
                <a:lnTo>
                  <a:pt x="16644" y="16814"/>
                </a:lnTo>
                <a:lnTo>
                  <a:pt x="16790" y="16668"/>
                </a:lnTo>
                <a:lnTo>
                  <a:pt x="16911" y="16497"/>
                </a:lnTo>
                <a:lnTo>
                  <a:pt x="17009" y="16327"/>
                </a:lnTo>
                <a:lnTo>
                  <a:pt x="17057" y="16132"/>
                </a:lnTo>
                <a:lnTo>
                  <a:pt x="17082" y="15938"/>
                </a:lnTo>
                <a:lnTo>
                  <a:pt x="17057" y="15840"/>
                </a:lnTo>
                <a:lnTo>
                  <a:pt x="17033" y="15767"/>
                </a:lnTo>
                <a:lnTo>
                  <a:pt x="17009" y="15670"/>
                </a:lnTo>
                <a:lnTo>
                  <a:pt x="16936" y="15597"/>
                </a:lnTo>
                <a:lnTo>
                  <a:pt x="16887" y="15549"/>
                </a:lnTo>
                <a:lnTo>
                  <a:pt x="15500" y="14137"/>
                </a:lnTo>
                <a:lnTo>
                  <a:pt x="14819" y="13432"/>
                </a:lnTo>
                <a:lnTo>
                  <a:pt x="14089" y="12750"/>
                </a:lnTo>
                <a:lnTo>
                  <a:pt x="13772" y="12458"/>
                </a:lnTo>
                <a:lnTo>
                  <a:pt x="13432" y="12166"/>
                </a:lnTo>
                <a:lnTo>
                  <a:pt x="13091" y="11899"/>
                </a:lnTo>
                <a:lnTo>
                  <a:pt x="12775" y="11582"/>
                </a:lnTo>
                <a:lnTo>
                  <a:pt x="12580" y="11363"/>
                </a:lnTo>
                <a:lnTo>
                  <a:pt x="12385" y="11120"/>
                </a:lnTo>
                <a:lnTo>
                  <a:pt x="12166" y="10901"/>
                </a:lnTo>
                <a:lnTo>
                  <a:pt x="12045" y="10804"/>
                </a:lnTo>
                <a:lnTo>
                  <a:pt x="11923" y="10706"/>
                </a:lnTo>
                <a:lnTo>
                  <a:pt x="12191" y="10317"/>
                </a:lnTo>
                <a:lnTo>
                  <a:pt x="12434" y="9928"/>
                </a:lnTo>
                <a:lnTo>
                  <a:pt x="12629" y="9490"/>
                </a:lnTo>
                <a:lnTo>
                  <a:pt x="12823" y="9076"/>
                </a:lnTo>
                <a:lnTo>
                  <a:pt x="12969" y="8614"/>
                </a:lnTo>
                <a:lnTo>
                  <a:pt x="13091" y="8176"/>
                </a:lnTo>
                <a:lnTo>
                  <a:pt x="13188" y="7713"/>
                </a:lnTo>
                <a:lnTo>
                  <a:pt x="13261" y="7251"/>
                </a:lnTo>
                <a:lnTo>
                  <a:pt x="13310" y="6765"/>
                </a:lnTo>
                <a:lnTo>
                  <a:pt x="13310" y="6302"/>
                </a:lnTo>
                <a:lnTo>
                  <a:pt x="13286" y="5840"/>
                </a:lnTo>
                <a:lnTo>
                  <a:pt x="13237" y="5378"/>
                </a:lnTo>
                <a:lnTo>
                  <a:pt x="13164" y="4891"/>
                </a:lnTo>
                <a:lnTo>
                  <a:pt x="13042" y="4453"/>
                </a:lnTo>
                <a:lnTo>
                  <a:pt x="12896" y="3991"/>
                </a:lnTo>
                <a:lnTo>
                  <a:pt x="12702" y="3553"/>
                </a:lnTo>
                <a:lnTo>
                  <a:pt x="12580" y="3285"/>
                </a:lnTo>
                <a:lnTo>
                  <a:pt x="12434" y="3042"/>
                </a:lnTo>
                <a:lnTo>
                  <a:pt x="12288" y="2798"/>
                </a:lnTo>
                <a:lnTo>
                  <a:pt x="12118" y="2579"/>
                </a:lnTo>
                <a:lnTo>
                  <a:pt x="11753" y="2141"/>
                </a:lnTo>
                <a:lnTo>
                  <a:pt x="11339" y="1728"/>
                </a:lnTo>
                <a:lnTo>
                  <a:pt x="10901" y="1363"/>
                </a:lnTo>
                <a:lnTo>
                  <a:pt x="10415" y="1046"/>
                </a:lnTo>
                <a:lnTo>
                  <a:pt x="9904" y="754"/>
                </a:lnTo>
                <a:lnTo>
                  <a:pt x="9368" y="511"/>
                </a:lnTo>
                <a:lnTo>
                  <a:pt x="8784" y="316"/>
                </a:lnTo>
                <a:lnTo>
                  <a:pt x="8225" y="170"/>
                </a:lnTo>
                <a:lnTo>
                  <a:pt x="7616" y="73"/>
                </a:lnTo>
                <a:lnTo>
                  <a:pt x="700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48"/>
          <p:cNvSpPr/>
          <p:nvPr/>
        </p:nvSpPr>
        <p:spPr>
          <a:xfrm>
            <a:off x="6908072" y="2643284"/>
            <a:ext cx="292992" cy="291756"/>
          </a:xfrm>
          <a:custGeom>
            <a:avLst/>
            <a:gdLst/>
            <a:ahLst/>
            <a:cxnLst/>
            <a:rect l="l" t="t" r="r" b="b"/>
            <a:pathLst>
              <a:path w="17301" h="17228" extrusionOk="0">
                <a:moveTo>
                  <a:pt x="9295" y="4842"/>
                </a:moveTo>
                <a:lnTo>
                  <a:pt x="9514" y="4891"/>
                </a:lnTo>
                <a:lnTo>
                  <a:pt x="9758" y="4964"/>
                </a:lnTo>
                <a:lnTo>
                  <a:pt x="9539" y="5256"/>
                </a:lnTo>
                <a:lnTo>
                  <a:pt x="9368" y="5548"/>
                </a:lnTo>
                <a:lnTo>
                  <a:pt x="9198" y="5499"/>
                </a:lnTo>
                <a:lnTo>
                  <a:pt x="9174" y="5426"/>
                </a:lnTo>
                <a:lnTo>
                  <a:pt x="9271" y="4940"/>
                </a:lnTo>
                <a:lnTo>
                  <a:pt x="9295" y="4842"/>
                </a:lnTo>
                <a:close/>
                <a:moveTo>
                  <a:pt x="8784" y="4769"/>
                </a:moveTo>
                <a:lnTo>
                  <a:pt x="8882" y="4794"/>
                </a:lnTo>
                <a:lnTo>
                  <a:pt x="8857" y="4891"/>
                </a:lnTo>
                <a:lnTo>
                  <a:pt x="8784" y="5159"/>
                </a:lnTo>
                <a:lnTo>
                  <a:pt x="8736" y="5426"/>
                </a:lnTo>
                <a:lnTo>
                  <a:pt x="8468" y="5426"/>
                </a:lnTo>
                <a:lnTo>
                  <a:pt x="8468" y="5329"/>
                </a:lnTo>
                <a:lnTo>
                  <a:pt x="8419" y="5134"/>
                </a:lnTo>
                <a:lnTo>
                  <a:pt x="8346" y="4964"/>
                </a:lnTo>
                <a:lnTo>
                  <a:pt x="8322" y="4915"/>
                </a:lnTo>
                <a:lnTo>
                  <a:pt x="8249" y="4915"/>
                </a:lnTo>
                <a:lnTo>
                  <a:pt x="8225" y="4940"/>
                </a:lnTo>
                <a:lnTo>
                  <a:pt x="8200" y="4988"/>
                </a:lnTo>
                <a:lnTo>
                  <a:pt x="8200" y="5183"/>
                </a:lnTo>
                <a:lnTo>
                  <a:pt x="8176" y="5378"/>
                </a:lnTo>
                <a:lnTo>
                  <a:pt x="8176" y="5451"/>
                </a:lnTo>
                <a:lnTo>
                  <a:pt x="7957" y="5499"/>
                </a:lnTo>
                <a:lnTo>
                  <a:pt x="7738" y="5597"/>
                </a:lnTo>
                <a:lnTo>
                  <a:pt x="7714" y="5548"/>
                </a:lnTo>
                <a:lnTo>
                  <a:pt x="7641" y="5378"/>
                </a:lnTo>
                <a:lnTo>
                  <a:pt x="7568" y="5207"/>
                </a:lnTo>
                <a:lnTo>
                  <a:pt x="7471" y="5110"/>
                </a:lnTo>
                <a:lnTo>
                  <a:pt x="7373" y="5013"/>
                </a:lnTo>
                <a:lnTo>
                  <a:pt x="7349" y="4988"/>
                </a:lnTo>
                <a:lnTo>
                  <a:pt x="7568" y="4891"/>
                </a:lnTo>
                <a:lnTo>
                  <a:pt x="7641" y="4964"/>
                </a:lnTo>
                <a:lnTo>
                  <a:pt x="7738" y="5013"/>
                </a:lnTo>
                <a:lnTo>
                  <a:pt x="7836" y="5037"/>
                </a:lnTo>
                <a:lnTo>
                  <a:pt x="7933" y="5013"/>
                </a:lnTo>
                <a:lnTo>
                  <a:pt x="8127" y="4915"/>
                </a:lnTo>
                <a:lnTo>
                  <a:pt x="8298" y="4842"/>
                </a:lnTo>
                <a:lnTo>
                  <a:pt x="8492" y="4818"/>
                </a:lnTo>
                <a:lnTo>
                  <a:pt x="8663" y="4794"/>
                </a:lnTo>
                <a:lnTo>
                  <a:pt x="8711" y="4794"/>
                </a:lnTo>
                <a:lnTo>
                  <a:pt x="8784" y="4769"/>
                </a:lnTo>
                <a:close/>
                <a:moveTo>
                  <a:pt x="9879" y="5013"/>
                </a:moveTo>
                <a:lnTo>
                  <a:pt x="10147" y="5159"/>
                </a:lnTo>
                <a:lnTo>
                  <a:pt x="10415" y="5305"/>
                </a:lnTo>
                <a:lnTo>
                  <a:pt x="10196" y="5524"/>
                </a:lnTo>
                <a:lnTo>
                  <a:pt x="9977" y="5743"/>
                </a:lnTo>
                <a:lnTo>
                  <a:pt x="9977" y="5767"/>
                </a:lnTo>
                <a:lnTo>
                  <a:pt x="9928" y="5743"/>
                </a:lnTo>
                <a:lnTo>
                  <a:pt x="9685" y="5645"/>
                </a:lnTo>
                <a:lnTo>
                  <a:pt x="9879" y="5013"/>
                </a:lnTo>
                <a:close/>
                <a:moveTo>
                  <a:pt x="7300" y="5013"/>
                </a:moveTo>
                <a:lnTo>
                  <a:pt x="7300" y="5037"/>
                </a:lnTo>
                <a:lnTo>
                  <a:pt x="7325" y="5183"/>
                </a:lnTo>
                <a:lnTo>
                  <a:pt x="7325" y="5305"/>
                </a:lnTo>
                <a:lnTo>
                  <a:pt x="7373" y="5499"/>
                </a:lnTo>
                <a:lnTo>
                  <a:pt x="7446" y="5670"/>
                </a:lnTo>
                <a:lnTo>
                  <a:pt x="7446" y="5718"/>
                </a:lnTo>
                <a:lnTo>
                  <a:pt x="7203" y="5791"/>
                </a:lnTo>
                <a:lnTo>
                  <a:pt x="7081" y="5524"/>
                </a:lnTo>
                <a:lnTo>
                  <a:pt x="6935" y="5232"/>
                </a:lnTo>
                <a:lnTo>
                  <a:pt x="7106" y="5134"/>
                </a:lnTo>
                <a:lnTo>
                  <a:pt x="7300" y="5013"/>
                </a:lnTo>
                <a:close/>
                <a:moveTo>
                  <a:pt x="10707" y="5475"/>
                </a:moveTo>
                <a:lnTo>
                  <a:pt x="11193" y="5816"/>
                </a:lnTo>
                <a:lnTo>
                  <a:pt x="10999" y="5913"/>
                </a:lnTo>
                <a:lnTo>
                  <a:pt x="10780" y="6010"/>
                </a:lnTo>
                <a:lnTo>
                  <a:pt x="10585" y="6108"/>
                </a:lnTo>
                <a:lnTo>
                  <a:pt x="10390" y="5986"/>
                </a:lnTo>
                <a:lnTo>
                  <a:pt x="10171" y="5864"/>
                </a:lnTo>
                <a:lnTo>
                  <a:pt x="10512" y="5621"/>
                </a:lnTo>
                <a:lnTo>
                  <a:pt x="10707" y="5475"/>
                </a:lnTo>
                <a:close/>
                <a:moveTo>
                  <a:pt x="6692" y="5426"/>
                </a:moveTo>
                <a:lnTo>
                  <a:pt x="6716" y="5572"/>
                </a:lnTo>
                <a:lnTo>
                  <a:pt x="6741" y="5718"/>
                </a:lnTo>
                <a:lnTo>
                  <a:pt x="6838" y="5986"/>
                </a:lnTo>
                <a:lnTo>
                  <a:pt x="6643" y="6156"/>
                </a:lnTo>
                <a:lnTo>
                  <a:pt x="6522" y="5986"/>
                </a:lnTo>
                <a:lnTo>
                  <a:pt x="6351" y="5743"/>
                </a:lnTo>
                <a:lnTo>
                  <a:pt x="6522" y="5572"/>
                </a:lnTo>
                <a:lnTo>
                  <a:pt x="6692" y="5426"/>
                </a:lnTo>
                <a:close/>
                <a:moveTo>
                  <a:pt x="11461" y="6059"/>
                </a:moveTo>
                <a:lnTo>
                  <a:pt x="11607" y="6181"/>
                </a:lnTo>
                <a:lnTo>
                  <a:pt x="11510" y="6181"/>
                </a:lnTo>
                <a:lnTo>
                  <a:pt x="11193" y="6254"/>
                </a:lnTo>
                <a:lnTo>
                  <a:pt x="11047" y="6302"/>
                </a:lnTo>
                <a:lnTo>
                  <a:pt x="10877" y="6375"/>
                </a:lnTo>
                <a:lnTo>
                  <a:pt x="10780" y="6278"/>
                </a:lnTo>
                <a:lnTo>
                  <a:pt x="11096" y="6181"/>
                </a:lnTo>
                <a:lnTo>
                  <a:pt x="11291" y="6132"/>
                </a:lnTo>
                <a:lnTo>
                  <a:pt x="11461" y="6059"/>
                </a:lnTo>
                <a:close/>
                <a:moveTo>
                  <a:pt x="6157" y="5962"/>
                </a:moveTo>
                <a:lnTo>
                  <a:pt x="6230" y="6156"/>
                </a:lnTo>
                <a:lnTo>
                  <a:pt x="6303" y="6302"/>
                </a:lnTo>
                <a:lnTo>
                  <a:pt x="6400" y="6424"/>
                </a:lnTo>
                <a:lnTo>
                  <a:pt x="6181" y="6765"/>
                </a:lnTo>
                <a:lnTo>
                  <a:pt x="6157" y="6716"/>
                </a:lnTo>
                <a:lnTo>
                  <a:pt x="5962" y="6546"/>
                </a:lnTo>
                <a:lnTo>
                  <a:pt x="5840" y="6400"/>
                </a:lnTo>
                <a:lnTo>
                  <a:pt x="5986" y="6181"/>
                </a:lnTo>
                <a:lnTo>
                  <a:pt x="6157" y="5962"/>
                </a:lnTo>
                <a:close/>
                <a:moveTo>
                  <a:pt x="11729" y="6327"/>
                </a:moveTo>
                <a:lnTo>
                  <a:pt x="11923" y="6570"/>
                </a:lnTo>
                <a:lnTo>
                  <a:pt x="12094" y="6862"/>
                </a:lnTo>
                <a:lnTo>
                  <a:pt x="11899" y="6838"/>
                </a:lnTo>
                <a:lnTo>
                  <a:pt x="11704" y="6862"/>
                </a:lnTo>
                <a:lnTo>
                  <a:pt x="11510" y="6886"/>
                </a:lnTo>
                <a:lnTo>
                  <a:pt x="11339" y="6911"/>
                </a:lnTo>
                <a:lnTo>
                  <a:pt x="11145" y="6643"/>
                </a:lnTo>
                <a:lnTo>
                  <a:pt x="11388" y="6594"/>
                </a:lnTo>
                <a:lnTo>
                  <a:pt x="11607" y="6546"/>
                </a:lnTo>
                <a:lnTo>
                  <a:pt x="11680" y="6497"/>
                </a:lnTo>
                <a:lnTo>
                  <a:pt x="11704" y="6448"/>
                </a:lnTo>
                <a:lnTo>
                  <a:pt x="11729" y="6375"/>
                </a:lnTo>
                <a:lnTo>
                  <a:pt x="11729" y="6327"/>
                </a:lnTo>
                <a:close/>
                <a:moveTo>
                  <a:pt x="5646" y="6765"/>
                </a:moveTo>
                <a:lnTo>
                  <a:pt x="5719" y="6838"/>
                </a:lnTo>
                <a:lnTo>
                  <a:pt x="5840" y="7008"/>
                </a:lnTo>
                <a:lnTo>
                  <a:pt x="5913" y="7081"/>
                </a:lnTo>
                <a:lnTo>
                  <a:pt x="6011" y="7130"/>
                </a:lnTo>
                <a:lnTo>
                  <a:pt x="5913" y="7397"/>
                </a:lnTo>
                <a:lnTo>
                  <a:pt x="5670" y="7300"/>
                </a:lnTo>
                <a:lnTo>
                  <a:pt x="5524" y="7276"/>
                </a:lnTo>
                <a:lnTo>
                  <a:pt x="5402" y="7251"/>
                </a:lnTo>
                <a:lnTo>
                  <a:pt x="5524" y="7008"/>
                </a:lnTo>
                <a:lnTo>
                  <a:pt x="5646" y="6765"/>
                </a:lnTo>
                <a:close/>
                <a:moveTo>
                  <a:pt x="12288" y="7276"/>
                </a:moveTo>
                <a:lnTo>
                  <a:pt x="12361" y="7519"/>
                </a:lnTo>
                <a:lnTo>
                  <a:pt x="12410" y="7786"/>
                </a:lnTo>
                <a:lnTo>
                  <a:pt x="12215" y="7689"/>
                </a:lnTo>
                <a:lnTo>
                  <a:pt x="12021" y="7616"/>
                </a:lnTo>
                <a:lnTo>
                  <a:pt x="11802" y="7567"/>
                </a:lnTo>
                <a:lnTo>
                  <a:pt x="11583" y="7543"/>
                </a:lnTo>
                <a:lnTo>
                  <a:pt x="11510" y="7276"/>
                </a:lnTo>
                <a:lnTo>
                  <a:pt x="11680" y="7300"/>
                </a:lnTo>
                <a:lnTo>
                  <a:pt x="11875" y="7300"/>
                </a:lnTo>
                <a:lnTo>
                  <a:pt x="12264" y="7276"/>
                </a:lnTo>
                <a:close/>
                <a:moveTo>
                  <a:pt x="5281" y="7616"/>
                </a:moveTo>
                <a:lnTo>
                  <a:pt x="5548" y="7713"/>
                </a:lnTo>
                <a:lnTo>
                  <a:pt x="5792" y="7811"/>
                </a:lnTo>
                <a:lnTo>
                  <a:pt x="5719" y="8273"/>
                </a:lnTo>
                <a:lnTo>
                  <a:pt x="5256" y="8322"/>
                </a:lnTo>
                <a:lnTo>
                  <a:pt x="5135" y="8322"/>
                </a:lnTo>
                <a:lnTo>
                  <a:pt x="5183" y="7981"/>
                </a:lnTo>
                <a:lnTo>
                  <a:pt x="5281" y="7616"/>
                </a:lnTo>
                <a:close/>
                <a:moveTo>
                  <a:pt x="11656" y="7859"/>
                </a:moveTo>
                <a:lnTo>
                  <a:pt x="11826" y="7932"/>
                </a:lnTo>
                <a:lnTo>
                  <a:pt x="12069" y="8054"/>
                </a:lnTo>
                <a:lnTo>
                  <a:pt x="12191" y="8103"/>
                </a:lnTo>
                <a:lnTo>
                  <a:pt x="12337" y="8151"/>
                </a:lnTo>
                <a:lnTo>
                  <a:pt x="12386" y="8151"/>
                </a:lnTo>
                <a:lnTo>
                  <a:pt x="12459" y="8127"/>
                </a:lnTo>
                <a:lnTo>
                  <a:pt x="12459" y="8516"/>
                </a:lnTo>
                <a:lnTo>
                  <a:pt x="12264" y="8395"/>
                </a:lnTo>
                <a:lnTo>
                  <a:pt x="11972" y="8249"/>
                </a:lnTo>
                <a:lnTo>
                  <a:pt x="11826" y="8200"/>
                </a:lnTo>
                <a:lnTo>
                  <a:pt x="11680" y="8176"/>
                </a:lnTo>
                <a:lnTo>
                  <a:pt x="11656" y="7859"/>
                </a:lnTo>
                <a:close/>
                <a:moveTo>
                  <a:pt x="11680" y="8468"/>
                </a:moveTo>
                <a:lnTo>
                  <a:pt x="11777" y="8589"/>
                </a:lnTo>
                <a:lnTo>
                  <a:pt x="11899" y="8662"/>
                </a:lnTo>
                <a:lnTo>
                  <a:pt x="12191" y="8857"/>
                </a:lnTo>
                <a:lnTo>
                  <a:pt x="12337" y="8954"/>
                </a:lnTo>
                <a:lnTo>
                  <a:pt x="12118" y="8979"/>
                </a:lnTo>
                <a:lnTo>
                  <a:pt x="11875" y="8954"/>
                </a:lnTo>
                <a:lnTo>
                  <a:pt x="11631" y="8954"/>
                </a:lnTo>
                <a:lnTo>
                  <a:pt x="11656" y="8711"/>
                </a:lnTo>
                <a:lnTo>
                  <a:pt x="11680" y="8468"/>
                </a:lnTo>
                <a:close/>
                <a:moveTo>
                  <a:pt x="5694" y="8735"/>
                </a:moveTo>
                <a:lnTo>
                  <a:pt x="5694" y="8954"/>
                </a:lnTo>
                <a:lnTo>
                  <a:pt x="5719" y="9198"/>
                </a:lnTo>
                <a:lnTo>
                  <a:pt x="5427" y="9222"/>
                </a:lnTo>
                <a:lnTo>
                  <a:pt x="5159" y="9271"/>
                </a:lnTo>
                <a:lnTo>
                  <a:pt x="5110" y="9003"/>
                </a:lnTo>
                <a:lnTo>
                  <a:pt x="5110" y="8760"/>
                </a:lnTo>
                <a:lnTo>
                  <a:pt x="5402" y="8760"/>
                </a:lnTo>
                <a:lnTo>
                  <a:pt x="5694" y="8735"/>
                </a:lnTo>
                <a:close/>
                <a:moveTo>
                  <a:pt x="5208" y="9514"/>
                </a:moveTo>
                <a:lnTo>
                  <a:pt x="5792" y="9563"/>
                </a:lnTo>
                <a:lnTo>
                  <a:pt x="5840" y="9757"/>
                </a:lnTo>
                <a:lnTo>
                  <a:pt x="5913" y="9952"/>
                </a:lnTo>
                <a:lnTo>
                  <a:pt x="5354" y="9952"/>
                </a:lnTo>
                <a:lnTo>
                  <a:pt x="5256" y="9733"/>
                </a:lnTo>
                <a:lnTo>
                  <a:pt x="5208" y="9514"/>
                </a:lnTo>
                <a:close/>
                <a:moveTo>
                  <a:pt x="11583" y="9222"/>
                </a:moveTo>
                <a:lnTo>
                  <a:pt x="11680" y="9271"/>
                </a:lnTo>
                <a:lnTo>
                  <a:pt x="11777" y="9319"/>
                </a:lnTo>
                <a:lnTo>
                  <a:pt x="11996" y="9368"/>
                </a:lnTo>
                <a:lnTo>
                  <a:pt x="12167" y="9392"/>
                </a:lnTo>
                <a:lnTo>
                  <a:pt x="12386" y="9392"/>
                </a:lnTo>
                <a:lnTo>
                  <a:pt x="12288" y="9782"/>
                </a:lnTo>
                <a:lnTo>
                  <a:pt x="12167" y="10147"/>
                </a:lnTo>
                <a:lnTo>
                  <a:pt x="12142" y="10098"/>
                </a:lnTo>
                <a:lnTo>
                  <a:pt x="12118" y="10049"/>
                </a:lnTo>
                <a:lnTo>
                  <a:pt x="12021" y="9952"/>
                </a:lnTo>
                <a:lnTo>
                  <a:pt x="11777" y="9830"/>
                </a:lnTo>
                <a:lnTo>
                  <a:pt x="11607" y="9757"/>
                </a:lnTo>
                <a:lnTo>
                  <a:pt x="11437" y="9684"/>
                </a:lnTo>
                <a:lnTo>
                  <a:pt x="11510" y="9465"/>
                </a:lnTo>
                <a:lnTo>
                  <a:pt x="11583" y="9222"/>
                </a:lnTo>
                <a:close/>
                <a:moveTo>
                  <a:pt x="11339" y="9952"/>
                </a:moveTo>
                <a:lnTo>
                  <a:pt x="11461" y="10025"/>
                </a:lnTo>
                <a:lnTo>
                  <a:pt x="11607" y="10122"/>
                </a:lnTo>
                <a:lnTo>
                  <a:pt x="11850" y="10268"/>
                </a:lnTo>
                <a:lnTo>
                  <a:pt x="11972" y="10293"/>
                </a:lnTo>
                <a:lnTo>
                  <a:pt x="12118" y="10293"/>
                </a:lnTo>
                <a:lnTo>
                  <a:pt x="11996" y="10512"/>
                </a:lnTo>
                <a:lnTo>
                  <a:pt x="11875" y="10731"/>
                </a:lnTo>
                <a:lnTo>
                  <a:pt x="11753" y="10609"/>
                </a:lnTo>
                <a:lnTo>
                  <a:pt x="11656" y="10487"/>
                </a:lnTo>
                <a:lnTo>
                  <a:pt x="11510" y="10390"/>
                </a:lnTo>
                <a:lnTo>
                  <a:pt x="11364" y="10317"/>
                </a:lnTo>
                <a:lnTo>
                  <a:pt x="11266" y="10293"/>
                </a:lnTo>
                <a:lnTo>
                  <a:pt x="11169" y="10268"/>
                </a:lnTo>
                <a:lnTo>
                  <a:pt x="11339" y="9952"/>
                </a:lnTo>
                <a:close/>
                <a:moveTo>
                  <a:pt x="6132" y="10341"/>
                </a:moveTo>
                <a:lnTo>
                  <a:pt x="6327" y="10585"/>
                </a:lnTo>
                <a:lnTo>
                  <a:pt x="6059" y="10658"/>
                </a:lnTo>
                <a:lnTo>
                  <a:pt x="5792" y="10755"/>
                </a:lnTo>
                <a:lnTo>
                  <a:pt x="5670" y="10560"/>
                </a:lnTo>
                <a:lnTo>
                  <a:pt x="5548" y="10366"/>
                </a:lnTo>
                <a:lnTo>
                  <a:pt x="5548" y="10366"/>
                </a:lnTo>
                <a:lnTo>
                  <a:pt x="5840" y="10390"/>
                </a:lnTo>
                <a:lnTo>
                  <a:pt x="5986" y="10390"/>
                </a:lnTo>
                <a:lnTo>
                  <a:pt x="6132" y="10341"/>
                </a:lnTo>
                <a:close/>
                <a:moveTo>
                  <a:pt x="8663" y="5986"/>
                </a:moveTo>
                <a:lnTo>
                  <a:pt x="8857" y="6010"/>
                </a:lnTo>
                <a:lnTo>
                  <a:pt x="9076" y="6059"/>
                </a:lnTo>
                <a:lnTo>
                  <a:pt x="9490" y="6181"/>
                </a:lnTo>
                <a:lnTo>
                  <a:pt x="9855" y="6327"/>
                </a:lnTo>
                <a:lnTo>
                  <a:pt x="10123" y="6473"/>
                </a:lnTo>
                <a:lnTo>
                  <a:pt x="10342" y="6643"/>
                </a:lnTo>
                <a:lnTo>
                  <a:pt x="10561" y="6813"/>
                </a:lnTo>
                <a:lnTo>
                  <a:pt x="10731" y="7032"/>
                </a:lnTo>
                <a:lnTo>
                  <a:pt x="10877" y="7251"/>
                </a:lnTo>
                <a:lnTo>
                  <a:pt x="10999" y="7494"/>
                </a:lnTo>
                <a:lnTo>
                  <a:pt x="11096" y="7762"/>
                </a:lnTo>
                <a:lnTo>
                  <a:pt x="11145" y="8054"/>
                </a:lnTo>
                <a:lnTo>
                  <a:pt x="11193" y="8297"/>
                </a:lnTo>
                <a:lnTo>
                  <a:pt x="11193" y="8565"/>
                </a:lnTo>
                <a:lnTo>
                  <a:pt x="11169" y="8833"/>
                </a:lnTo>
                <a:lnTo>
                  <a:pt x="11120" y="9076"/>
                </a:lnTo>
                <a:lnTo>
                  <a:pt x="11072" y="9319"/>
                </a:lnTo>
                <a:lnTo>
                  <a:pt x="10974" y="9538"/>
                </a:lnTo>
                <a:lnTo>
                  <a:pt x="10853" y="9757"/>
                </a:lnTo>
                <a:lnTo>
                  <a:pt x="10731" y="9976"/>
                </a:lnTo>
                <a:lnTo>
                  <a:pt x="10561" y="10171"/>
                </a:lnTo>
                <a:lnTo>
                  <a:pt x="10390" y="10341"/>
                </a:lnTo>
                <a:lnTo>
                  <a:pt x="10220" y="10512"/>
                </a:lnTo>
                <a:lnTo>
                  <a:pt x="10001" y="10658"/>
                </a:lnTo>
                <a:lnTo>
                  <a:pt x="9782" y="10779"/>
                </a:lnTo>
                <a:lnTo>
                  <a:pt x="9563" y="10877"/>
                </a:lnTo>
                <a:lnTo>
                  <a:pt x="9320" y="10974"/>
                </a:lnTo>
                <a:lnTo>
                  <a:pt x="9052" y="11023"/>
                </a:lnTo>
                <a:lnTo>
                  <a:pt x="8833" y="11047"/>
                </a:lnTo>
                <a:lnTo>
                  <a:pt x="8590" y="11071"/>
                </a:lnTo>
                <a:lnTo>
                  <a:pt x="8371" y="11047"/>
                </a:lnTo>
                <a:lnTo>
                  <a:pt x="8127" y="10998"/>
                </a:lnTo>
                <a:lnTo>
                  <a:pt x="7908" y="10950"/>
                </a:lnTo>
                <a:lnTo>
                  <a:pt x="7714" y="10877"/>
                </a:lnTo>
                <a:lnTo>
                  <a:pt x="7495" y="10779"/>
                </a:lnTo>
                <a:lnTo>
                  <a:pt x="7300" y="10658"/>
                </a:lnTo>
                <a:lnTo>
                  <a:pt x="7130" y="10536"/>
                </a:lnTo>
                <a:lnTo>
                  <a:pt x="6960" y="10390"/>
                </a:lnTo>
                <a:lnTo>
                  <a:pt x="6814" y="10220"/>
                </a:lnTo>
                <a:lnTo>
                  <a:pt x="6668" y="10049"/>
                </a:lnTo>
                <a:lnTo>
                  <a:pt x="6546" y="9855"/>
                </a:lnTo>
                <a:lnTo>
                  <a:pt x="6449" y="9660"/>
                </a:lnTo>
                <a:lnTo>
                  <a:pt x="6351" y="9441"/>
                </a:lnTo>
                <a:lnTo>
                  <a:pt x="6303" y="9222"/>
                </a:lnTo>
                <a:lnTo>
                  <a:pt x="6254" y="8979"/>
                </a:lnTo>
                <a:lnTo>
                  <a:pt x="6230" y="8735"/>
                </a:lnTo>
                <a:lnTo>
                  <a:pt x="6254" y="8468"/>
                </a:lnTo>
                <a:lnTo>
                  <a:pt x="6254" y="8224"/>
                </a:lnTo>
                <a:lnTo>
                  <a:pt x="6303" y="7981"/>
                </a:lnTo>
                <a:lnTo>
                  <a:pt x="6376" y="7738"/>
                </a:lnTo>
                <a:lnTo>
                  <a:pt x="6449" y="7519"/>
                </a:lnTo>
                <a:lnTo>
                  <a:pt x="6546" y="7300"/>
                </a:lnTo>
                <a:lnTo>
                  <a:pt x="6668" y="7057"/>
                </a:lnTo>
                <a:lnTo>
                  <a:pt x="6814" y="6838"/>
                </a:lnTo>
                <a:lnTo>
                  <a:pt x="6984" y="6667"/>
                </a:lnTo>
                <a:lnTo>
                  <a:pt x="7154" y="6521"/>
                </a:lnTo>
                <a:lnTo>
                  <a:pt x="7373" y="6400"/>
                </a:lnTo>
                <a:lnTo>
                  <a:pt x="7592" y="6302"/>
                </a:lnTo>
                <a:lnTo>
                  <a:pt x="7811" y="6205"/>
                </a:lnTo>
                <a:lnTo>
                  <a:pt x="8079" y="6156"/>
                </a:lnTo>
                <a:lnTo>
                  <a:pt x="8127" y="6132"/>
                </a:lnTo>
                <a:lnTo>
                  <a:pt x="8176" y="6108"/>
                </a:lnTo>
                <a:lnTo>
                  <a:pt x="8225" y="6059"/>
                </a:lnTo>
                <a:lnTo>
                  <a:pt x="8249" y="6010"/>
                </a:lnTo>
                <a:lnTo>
                  <a:pt x="8444" y="5986"/>
                </a:lnTo>
                <a:close/>
                <a:moveTo>
                  <a:pt x="6643" y="10877"/>
                </a:moveTo>
                <a:lnTo>
                  <a:pt x="6814" y="11023"/>
                </a:lnTo>
                <a:lnTo>
                  <a:pt x="7008" y="11144"/>
                </a:lnTo>
                <a:lnTo>
                  <a:pt x="6765" y="11315"/>
                </a:lnTo>
                <a:lnTo>
                  <a:pt x="6522" y="11461"/>
                </a:lnTo>
                <a:lnTo>
                  <a:pt x="6497" y="11485"/>
                </a:lnTo>
                <a:lnTo>
                  <a:pt x="6303" y="11290"/>
                </a:lnTo>
                <a:lnTo>
                  <a:pt x="6108" y="11120"/>
                </a:lnTo>
                <a:lnTo>
                  <a:pt x="6327" y="10998"/>
                </a:lnTo>
                <a:lnTo>
                  <a:pt x="6643" y="10877"/>
                </a:lnTo>
                <a:close/>
                <a:moveTo>
                  <a:pt x="11047" y="10414"/>
                </a:moveTo>
                <a:lnTo>
                  <a:pt x="11169" y="10560"/>
                </a:lnTo>
                <a:lnTo>
                  <a:pt x="11388" y="10755"/>
                </a:lnTo>
                <a:lnTo>
                  <a:pt x="11607" y="10974"/>
                </a:lnTo>
                <a:lnTo>
                  <a:pt x="11656" y="11071"/>
                </a:lnTo>
                <a:lnTo>
                  <a:pt x="11461" y="11315"/>
                </a:lnTo>
                <a:lnTo>
                  <a:pt x="11242" y="11534"/>
                </a:lnTo>
                <a:lnTo>
                  <a:pt x="10999" y="11728"/>
                </a:lnTo>
                <a:lnTo>
                  <a:pt x="10731" y="11899"/>
                </a:lnTo>
                <a:lnTo>
                  <a:pt x="10707" y="11801"/>
                </a:lnTo>
                <a:lnTo>
                  <a:pt x="10682" y="11680"/>
                </a:lnTo>
                <a:lnTo>
                  <a:pt x="10585" y="11485"/>
                </a:lnTo>
                <a:lnTo>
                  <a:pt x="10463" y="11315"/>
                </a:lnTo>
                <a:lnTo>
                  <a:pt x="10317" y="11144"/>
                </a:lnTo>
                <a:lnTo>
                  <a:pt x="10634" y="10901"/>
                </a:lnTo>
                <a:lnTo>
                  <a:pt x="10707" y="11217"/>
                </a:lnTo>
                <a:lnTo>
                  <a:pt x="10731" y="11485"/>
                </a:lnTo>
                <a:lnTo>
                  <a:pt x="10780" y="11607"/>
                </a:lnTo>
                <a:lnTo>
                  <a:pt x="10828" y="11704"/>
                </a:lnTo>
                <a:lnTo>
                  <a:pt x="10853" y="11753"/>
                </a:lnTo>
                <a:lnTo>
                  <a:pt x="10926" y="11753"/>
                </a:lnTo>
                <a:lnTo>
                  <a:pt x="10950" y="11704"/>
                </a:lnTo>
                <a:lnTo>
                  <a:pt x="10999" y="11607"/>
                </a:lnTo>
                <a:lnTo>
                  <a:pt x="10974" y="11485"/>
                </a:lnTo>
                <a:lnTo>
                  <a:pt x="10926" y="11242"/>
                </a:lnTo>
                <a:lnTo>
                  <a:pt x="10828" y="11023"/>
                </a:lnTo>
                <a:lnTo>
                  <a:pt x="10731" y="10828"/>
                </a:lnTo>
                <a:lnTo>
                  <a:pt x="10901" y="10633"/>
                </a:lnTo>
                <a:lnTo>
                  <a:pt x="11047" y="10414"/>
                </a:lnTo>
                <a:close/>
                <a:moveTo>
                  <a:pt x="7252" y="11290"/>
                </a:moveTo>
                <a:lnTo>
                  <a:pt x="7446" y="11363"/>
                </a:lnTo>
                <a:lnTo>
                  <a:pt x="7641" y="11461"/>
                </a:lnTo>
                <a:lnTo>
                  <a:pt x="7568" y="11534"/>
                </a:lnTo>
                <a:lnTo>
                  <a:pt x="7422" y="11753"/>
                </a:lnTo>
                <a:lnTo>
                  <a:pt x="7276" y="11947"/>
                </a:lnTo>
                <a:lnTo>
                  <a:pt x="7033" y="11826"/>
                </a:lnTo>
                <a:lnTo>
                  <a:pt x="6789" y="11680"/>
                </a:lnTo>
                <a:lnTo>
                  <a:pt x="6911" y="11607"/>
                </a:lnTo>
                <a:lnTo>
                  <a:pt x="7033" y="11509"/>
                </a:lnTo>
                <a:lnTo>
                  <a:pt x="7252" y="11290"/>
                </a:lnTo>
                <a:close/>
                <a:moveTo>
                  <a:pt x="7908" y="11534"/>
                </a:moveTo>
                <a:lnTo>
                  <a:pt x="8200" y="11582"/>
                </a:lnTo>
                <a:lnTo>
                  <a:pt x="8127" y="11923"/>
                </a:lnTo>
                <a:lnTo>
                  <a:pt x="8127" y="12093"/>
                </a:lnTo>
                <a:lnTo>
                  <a:pt x="8127" y="12264"/>
                </a:lnTo>
                <a:lnTo>
                  <a:pt x="7884" y="12191"/>
                </a:lnTo>
                <a:lnTo>
                  <a:pt x="7641" y="12118"/>
                </a:lnTo>
                <a:lnTo>
                  <a:pt x="7738" y="11947"/>
                </a:lnTo>
                <a:lnTo>
                  <a:pt x="7811" y="11753"/>
                </a:lnTo>
                <a:lnTo>
                  <a:pt x="7908" y="11534"/>
                </a:lnTo>
                <a:close/>
                <a:moveTo>
                  <a:pt x="10123" y="11266"/>
                </a:moveTo>
                <a:lnTo>
                  <a:pt x="10244" y="11631"/>
                </a:lnTo>
                <a:lnTo>
                  <a:pt x="10317" y="11850"/>
                </a:lnTo>
                <a:lnTo>
                  <a:pt x="10342" y="11972"/>
                </a:lnTo>
                <a:lnTo>
                  <a:pt x="10390" y="12069"/>
                </a:lnTo>
                <a:lnTo>
                  <a:pt x="10147" y="12191"/>
                </a:lnTo>
                <a:lnTo>
                  <a:pt x="9879" y="12264"/>
                </a:lnTo>
                <a:lnTo>
                  <a:pt x="9904" y="12093"/>
                </a:lnTo>
                <a:lnTo>
                  <a:pt x="9928" y="11923"/>
                </a:lnTo>
                <a:lnTo>
                  <a:pt x="9928" y="11655"/>
                </a:lnTo>
                <a:lnTo>
                  <a:pt x="9904" y="11388"/>
                </a:lnTo>
                <a:lnTo>
                  <a:pt x="10123" y="11266"/>
                </a:lnTo>
                <a:close/>
                <a:moveTo>
                  <a:pt x="8833" y="11631"/>
                </a:moveTo>
                <a:lnTo>
                  <a:pt x="8760" y="11850"/>
                </a:lnTo>
                <a:lnTo>
                  <a:pt x="8736" y="12045"/>
                </a:lnTo>
                <a:lnTo>
                  <a:pt x="8687" y="12337"/>
                </a:lnTo>
                <a:lnTo>
                  <a:pt x="8517" y="12337"/>
                </a:lnTo>
                <a:lnTo>
                  <a:pt x="8541" y="11972"/>
                </a:lnTo>
                <a:lnTo>
                  <a:pt x="8541" y="11801"/>
                </a:lnTo>
                <a:lnTo>
                  <a:pt x="8541" y="11631"/>
                </a:lnTo>
                <a:close/>
                <a:moveTo>
                  <a:pt x="9660" y="11485"/>
                </a:moveTo>
                <a:lnTo>
                  <a:pt x="9612" y="11801"/>
                </a:lnTo>
                <a:lnTo>
                  <a:pt x="9563" y="12069"/>
                </a:lnTo>
                <a:lnTo>
                  <a:pt x="9539" y="12191"/>
                </a:lnTo>
                <a:lnTo>
                  <a:pt x="9563" y="12312"/>
                </a:lnTo>
                <a:lnTo>
                  <a:pt x="9174" y="12361"/>
                </a:lnTo>
                <a:lnTo>
                  <a:pt x="9149" y="12361"/>
                </a:lnTo>
                <a:lnTo>
                  <a:pt x="9149" y="12166"/>
                </a:lnTo>
                <a:lnTo>
                  <a:pt x="9174" y="11874"/>
                </a:lnTo>
                <a:lnTo>
                  <a:pt x="9174" y="11582"/>
                </a:lnTo>
                <a:lnTo>
                  <a:pt x="9222" y="11582"/>
                </a:lnTo>
                <a:lnTo>
                  <a:pt x="9441" y="11534"/>
                </a:lnTo>
                <a:lnTo>
                  <a:pt x="9660" y="11485"/>
                </a:lnTo>
                <a:close/>
                <a:moveTo>
                  <a:pt x="8517" y="4258"/>
                </a:moveTo>
                <a:lnTo>
                  <a:pt x="8225" y="4307"/>
                </a:lnTo>
                <a:lnTo>
                  <a:pt x="7957" y="4404"/>
                </a:lnTo>
                <a:lnTo>
                  <a:pt x="7690" y="4429"/>
                </a:lnTo>
                <a:lnTo>
                  <a:pt x="7422" y="4502"/>
                </a:lnTo>
                <a:lnTo>
                  <a:pt x="7154" y="4623"/>
                </a:lnTo>
                <a:lnTo>
                  <a:pt x="6911" y="4745"/>
                </a:lnTo>
                <a:lnTo>
                  <a:pt x="6668" y="4915"/>
                </a:lnTo>
                <a:lnTo>
                  <a:pt x="6424" y="5110"/>
                </a:lnTo>
                <a:lnTo>
                  <a:pt x="6205" y="5329"/>
                </a:lnTo>
                <a:lnTo>
                  <a:pt x="6011" y="5548"/>
                </a:lnTo>
                <a:lnTo>
                  <a:pt x="5792" y="5791"/>
                </a:lnTo>
                <a:lnTo>
                  <a:pt x="5621" y="6035"/>
                </a:lnTo>
                <a:lnTo>
                  <a:pt x="5281" y="6546"/>
                </a:lnTo>
                <a:lnTo>
                  <a:pt x="5013" y="7057"/>
                </a:lnTo>
                <a:lnTo>
                  <a:pt x="4818" y="7543"/>
                </a:lnTo>
                <a:lnTo>
                  <a:pt x="4697" y="7932"/>
                </a:lnTo>
                <a:lnTo>
                  <a:pt x="4648" y="8297"/>
                </a:lnTo>
                <a:lnTo>
                  <a:pt x="4624" y="8662"/>
                </a:lnTo>
                <a:lnTo>
                  <a:pt x="4624" y="9027"/>
                </a:lnTo>
                <a:lnTo>
                  <a:pt x="4672" y="9392"/>
                </a:lnTo>
                <a:lnTo>
                  <a:pt x="4745" y="9757"/>
                </a:lnTo>
                <a:lnTo>
                  <a:pt x="4867" y="10098"/>
                </a:lnTo>
                <a:lnTo>
                  <a:pt x="5013" y="10414"/>
                </a:lnTo>
                <a:lnTo>
                  <a:pt x="5183" y="10731"/>
                </a:lnTo>
                <a:lnTo>
                  <a:pt x="5402" y="11047"/>
                </a:lnTo>
                <a:lnTo>
                  <a:pt x="5621" y="11315"/>
                </a:lnTo>
                <a:lnTo>
                  <a:pt x="5889" y="11582"/>
                </a:lnTo>
                <a:lnTo>
                  <a:pt x="6157" y="11826"/>
                </a:lnTo>
                <a:lnTo>
                  <a:pt x="6449" y="12069"/>
                </a:lnTo>
                <a:lnTo>
                  <a:pt x="6765" y="12264"/>
                </a:lnTo>
                <a:lnTo>
                  <a:pt x="7106" y="12434"/>
                </a:lnTo>
                <a:lnTo>
                  <a:pt x="7446" y="12580"/>
                </a:lnTo>
                <a:lnTo>
                  <a:pt x="7787" y="12677"/>
                </a:lnTo>
                <a:lnTo>
                  <a:pt x="8127" y="12775"/>
                </a:lnTo>
                <a:lnTo>
                  <a:pt x="8492" y="12823"/>
                </a:lnTo>
                <a:lnTo>
                  <a:pt x="8833" y="12848"/>
                </a:lnTo>
                <a:lnTo>
                  <a:pt x="9174" y="12872"/>
                </a:lnTo>
                <a:lnTo>
                  <a:pt x="9539" y="12823"/>
                </a:lnTo>
                <a:lnTo>
                  <a:pt x="9879" y="12775"/>
                </a:lnTo>
                <a:lnTo>
                  <a:pt x="10196" y="12702"/>
                </a:lnTo>
                <a:lnTo>
                  <a:pt x="10536" y="12580"/>
                </a:lnTo>
                <a:lnTo>
                  <a:pt x="10828" y="12434"/>
                </a:lnTo>
                <a:lnTo>
                  <a:pt x="11145" y="12264"/>
                </a:lnTo>
                <a:lnTo>
                  <a:pt x="11412" y="12045"/>
                </a:lnTo>
                <a:lnTo>
                  <a:pt x="11680" y="11826"/>
                </a:lnTo>
                <a:lnTo>
                  <a:pt x="11923" y="11558"/>
                </a:lnTo>
                <a:lnTo>
                  <a:pt x="12167" y="11266"/>
                </a:lnTo>
                <a:lnTo>
                  <a:pt x="12337" y="10974"/>
                </a:lnTo>
                <a:lnTo>
                  <a:pt x="12507" y="10658"/>
                </a:lnTo>
                <a:lnTo>
                  <a:pt x="12653" y="10317"/>
                </a:lnTo>
                <a:lnTo>
                  <a:pt x="12775" y="9976"/>
                </a:lnTo>
                <a:lnTo>
                  <a:pt x="12872" y="9611"/>
                </a:lnTo>
                <a:lnTo>
                  <a:pt x="12921" y="9246"/>
                </a:lnTo>
                <a:lnTo>
                  <a:pt x="12970" y="8881"/>
                </a:lnTo>
                <a:lnTo>
                  <a:pt x="12994" y="8516"/>
                </a:lnTo>
                <a:lnTo>
                  <a:pt x="12970" y="8151"/>
                </a:lnTo>
                <a:lnTo>
                  <a:pt x="12945" y="7786"/>
                </a:lnTo>
                <a:lnTo>
                  <a:pt x="12872" y="7446"/>
                </a:lnTo>
                <a:lnTo>
                  <a:pt x="12751" y="7105"/>
                </a:lnTo>
                <a:lnTo>
                  <a:pt x="12629" y="6765"/>
                </a:lnTo>
                <a:lnTo>
                  <a:pt x="12459" y="6448"/>
                </a:lnTo>
                <a:lnTo>
                  <a:pt x="12264" y="6156"/>
                </a:lnTo>
                <a:lnTo>
                  <a:pt x="12045" y="5864"/>
                </a:lnTo>
                <a:lnTo>
                  <a:pt x="11656" y="5499"/>
                </a:lnTo>
                <a:lnTo>
                  <a:pt x="11193" y="5134"/>
                </a:lnTo>
                <a:lnTo>
                  <a:pt x="10950" y="4964"/>
                </a:lnTo>
                <a:lnTo>
                  <a:pt x="10707" y="4818"/>
                </a:lnTo>
                <a:lnTo>
                  <a:pt x="10439" y="4672"/>
                </a:lnTo>
                <a:lnTo>
                  <a:pt x="10171" y="4550"/>
                </a:lnTo>
                <a:lnTo>
                  <a:pt x="9904" y="4453"/>
                </a:lnTo>
                <a:lnTo>
                  <a:pt x="9636" y="4356"/>
                </a:lnTo>
                <a:lnTo>
                  <a:pt x="9344" y="4307"/>
                </a:lnTo>
                <a:lnTo>
                  <a:pt x="9076" y="4258"/>
                </a:lnTo>
                <a:close/>
                <a:moveTo>
                  <a:pt x="7519" y="487"/>
                </a:moveTo>
                <a:lnTo>
                  <a:pt x="7787" y="511"/>
                </a:lnTo>
                <a:lnTo>
                  <a:pt x="8590" y="511"/>
                </a:lnTo>
                <a:lnTo>
                  <a:pt x="9271" y="560"/>
                </a:lnTo>
                <a:lnTo>
                  <a:pt x="9612" y="584"/>
                </a:lnTo>
                <a:lnTo>
                  <a:pt x="9952" y="584"/>
                </a:lnTo>
                <a:lnTo>
                  <a:pt x="9928" y="779"/>
                </a:lnTo>
                <a:lnTo>
                  <a:pt x="9952" y="949"/>
                </a:lnTo>
                <a:lnTo>
                  <a:pt x="9636" y="852"/>
                </a:lnTo>
                <a:lnTo>
                  <a:pt x="9466" y="827"/>
                </a:lnTo>
                <a:lnTo>
                  <a:pt x="9295" y="803"/>
                </a:lnTo>
                <a:lnTo>
                  <a:pt x="9149" y="803"/>
                </a:lnTo>
                <a:lnTo>
                  <a:pt x="9003" y="852"/>
                </a:lnTo>
                <a:lnTo>
                  <a:pt x="8857" y="900"/>
                </a:lnTo>
                <a:lnTo>
                  <a:pt x="8736" y="998"/>
                </a:lnTo>
                <a:lnTo>
                  <a:pt x="8711" y="1046"/>
                </a:lnTo>
                <a:lnTo>
                  <a:pt x="8711" y="1095"/>
                </a:lnTo>
                <a:lnTo>
                  <a:pt x="8760" y="1119"/>
                </a:lnTo>
                <a:lnTo>
                  <a:pt x="8784" y="1144"/>
                </a:lnTo>
                <a:lnTo>
                  <a:pt x="9125" y="1144"/>
                </a:lnTo>
                <a:lnTo>
                  <a:pt x="9417" y="1168"/>
                </a:lnTo>
                <a:lnTo>
                  <a:pt x="9709" y="1241"/>
                </a:lnTo>
                <a:lnTo>
                  <a:pt x="10001" y="1363"/>
                </a:lnTo>
                <a:lnTo>
                  <a:pt x="10025" y="1533"/>
                </a:lnTo>
                <a:lnTo>
                  <a:pt x="10025" y="1533"/>
                </a:lnTo>
                <a:lnTo>
                  <a:pt x="9782" y="1509"/>
                </a:lnTo>
                <a:lnTo>
                  <a:pt x="9076" y="1484"/>
                </a:lnTo>
                <a:lnTo>
                  <a:pt x="8833" y="1436"/>
                </a:lnTo>
                <a:lnTo>
                  <a:pt x="8711" y="1460"/>
                </a:lnTo>
                <a:lnTo>
                  <a:pt x="8590" y="1509"/>
                </a:lnTo>
                <a:lnTo>
                  <a:pt x="8541" y="1557"/>
                </a:lnTo>
                <a:lnTo>
                  <a:pt x="8541" y="1606"/>
                </a:lnTo>
                <a:lnTo>
                  <a:pt x="8614" y="1703"/>
                </a:lnTo>
                <a:lnTo>
                  <a:pt x="8687" y="1801"/>
                </a:lnTo>
                <a:lnTo>
                  <a:pt x="8809" y="1849"/>
                </a:lnTo>
                <a:lnTo>
                  <a:pt x="8930" y="1898"/>
                </a:lnTo>
                <a:lnTo>
                  <a:pt x="9174" y="1922"/>
                </a:lnTo>
                <a:lnTo>
                  <a:pt x="9417" y="1947"/>
                </a:lnTo>
                <a:lnTo>
                  <a:pt x="9733" y="1995"/>
                </a:lnTo>
                <a:lnTo>
                  <a:pt x="10098" y="2044"/>
                </a:lnTo>
                <a:lnTo>
                  <a:pt x="10147" y="2409"/>
                </a:lnTo>
                <a:lnTo>
                  <a:pt x="9952" y="2360"/>
                </a:lnTo>
                <a:lnTo>
                  <a:pt x="9782" y="2312"/>
                </a:lnTo>
                <a:lnTo>
                  <a:pt x="9417" y="2263"/>
                </a:lnTo>
                <a:lnTo>
                  <a:pt x="9149" y="2214"/>
                </a:lnTo>
                <a:lnTo>
                  <a:pt x="8882" y="2214"/>
                </a:lnTo>
                <a:lnTo>
                  <a:pt x="8833" y="2239"/>
                </a:lnTo>
                <a:lnTo>
                  <a:pt x="8809" y="2263"/>
                </a:lnTo>
                <a:lnTo>
                  <a:pt x="8809" y="2312"/>
                </a:lnTo>
                <a:lnTo>
                  <a:pt x="8809" y="2336"/>
                </a:lnTo>
                <a:lnTo>
                  <a:pt x="8882" y="2458"/>
                </a:lnTo>
                <a:lnTo>
                  <a:pt x="8979" y="2555"/>
                </a:lnTo>
                <a:lnTo>
                  <a:pt x="9101" y="2628"/>
                </a:lnTo>
                <a:lnTo>
                  <a:pt x="9247" y="2652"/>
                </a:lnTo>
                <a:lnTo>
                  <a:pt x="9636" y="2750"/>
                </a:lnTo>
                <a:lnTo>
                  <a:pt x="10025" y="2798"/>
                </a:lnTo>
                <a:lnTo>
                  <a:pt x="10171" y="2798"/>
                </a:lnTo>
                <a:lnTo>
                  <a:pt x="10220" y="2750"/>
                </a:lnTo>
                <a:lnTo>
                  <a:pt x="10244" y="2725"/>
                </a:lnTo>
                <a:lnTo>
                  <a:pt x="10317" y="2871"/>
                </a:lnTo>
                <a:lnTo>
                  <a:pt x="10366" y="2944"/>
                </a:lnTo>
                <a:lnTo>
                  <a:pt x="10439" y="2993"/>
                </a:lnTo>
                <a:lnTo>
                  <a:pt x="10585" y="2993"/>
                </a:lnTo>
                <a:lnTo>
                  <a:pt x="10877" y="3066"/>
                </a:lnTo>
                <a:lnTo>
                  <a:pt x="11145" y="3188"/>
                </a:lnTo>
                <a:lnTo>
                  <a:pt x="11388" y="3334"/>
                </a:lnTo>
                <a:lnTo>
                  <a:pt x="11631" y="3504"/>
                </a:lnTo>
                <a:lnTo>
                  <a:pt x="11704" y="3528"/>
                </a:lnTo>
                <a:lnTo>
                  <a:pt x="11753" y="3553"/>
                </a:lnTo>
                <a:lnTo>
                  <a:pt x="11875" y="3553"/>
                </a:lnTo>
                <a:lnTo>
                  <a:pt x="11972" y="3480"/>
                </a:lnTo>
                <a:lnTo>
                  <a:pt x="12021" y="3382"/>
                </a:lnTo>
                <a:lnTo>
                  <a:pt x="12167" y="3309"/>
                </a:lnTo>
                <a:lnTo>
                  <a:pt x="12288" y="3212"/>
                </a:lnTo>
                <a:lnTo>
                  <a:pt x="12532" y="3017"/>
                </a:lnTo>
                <a:lnTo>
                  <a:pt x="13043" y="2652"/>
                </a:lnTo>
                <a:lnTo>
                  <a:pt x="13335" y="2458"/>
                </a:lnTo>
                <a:lnTo>
                  <a:pt x="13602" y="2336"/>
                </a:lnTo>
                <a:lnTo>
                  <a:pt x="13675" y="2287"/>
                </a:lnTo>
                <a:lnTo>
                  <a:pt x="13724" y="2239"/>
                </a:lnTo>
                <a:lnTo>
                  <a:pt x="13846" y="2312"/>
                </a:lnTo>
                <a:lnTo>
                  <a:pt x="14162" y="2555"/>
                </a:lnTo>
                <a:lnTo>
                  <a:pt x="14454" y="2823"/>
                </a:lnTo>
                <a:lnTo>
                  <a:pt x="14722" y="3090"/>
                </a:lnTo>
                <a:lnTo>
                  <a:pt x="14989" y="3358"/>
                </a:lnTo>
                <a:lnTo>
                  <a:pt x="15087" y="3504"/>
                </a:lnTo>
                <a:lnTo>
                  <a:pt x="15208" y="3626"/>
                </a:lnTo>
                <a:lnTo>
                  <a:pt x="14989" y="3869"/>
                </a:lnTo>
                <a:lnTo>
                  <a:pt x="14892" y="3747"/>
                </a:lnTo>
                <a:lnTo>
                  <a:pt x="14746" y="3626"/>
                </a:lnTo>
                <a:lnTo>
                  <a:pt x="14478" y="3431"/>
                </a:lnTo>
                <a:lnTo>
                  <a:pt x="14381" y="3334"/>
                </a:lnTo>
                <a:lnTo>
                  <a:pt x="14235" y="3261"/>
                </a:lnTo>
                <a:lnTo>
                  <a:pt x="14113" y="3212"/>
                </a:lnTo>
                <a:lnTo>
                  <a:pt x="13919" y="3212"/>
                </a:lnTo>
                <a:lnTo>
                  <a:pt x="13894" y="3261"/>
                </a:lnTo>
                <a:lnTo>
                  <a:pt x="13870" y="3309"/>
                </a:lnTo>
                <a:lnTo>
                  <a:pt x="13894" y="3358"/>
                </a:lnTo>
                <a:lnTo>
                  <a:pt x="13967" y="3455"/>
                </a:lnTo>
                <a:lnTo>
                  <a:pt x="14040" y="3553"/>
                </a:lnTo>
                <a:lnTo>
                  <a:pt x="14259" y="3723"/>
                </a:lnTo>
                <a:lnTo>
                  <a:pt x="14503" y="3966"/>
                </a:lnTo>
                <a:lnTo>
                  <a:pt x="14624" y="4064"/>
                </a:lnTo>
                <a:lnTo>
                  <a:pt x="14770" y="4161"/>
                </a:lnTo>
                <a:lnTo>
                  <a:pt x="14600" y="4429"/>
                </a:lnTo>
                <a:lnTo>
                  <a:pt x="14454" y="4283"/>
                </a:lnTo>
                <a:lnTo>
                  <a:pt x="14332" y="4137"/>
                </a:lnTo>
                <a:lnTo>
                  <a:pt x="14235" y="4015"/>
                </a:lnTo>
                <a:lnTo>
                  <a:pt x="14138" y="3893"/>
                </a:lnTo>
                <a:lnTo>
                  <a:pt x="14016" y="3820"/>
                </a:lnTo>
                <a:lnTo>
                  <a:pt x="13894" y="3747"/>
                </a:lnTo>
                <a:lnTo>
                  <a:pt x="13846" y="3747"/>
                </a:lnTo>
                <a:lnTo>
                  <a:pt x="13821" y="3772"/>
                </a:lnTo>
                <a:lnTo>
                  <a:pt x="13797" y="3820"/>
                </a:lnTo>
                <a:lnTo>
                  <a:pt x="13797" y="3845"/>
                </a:lnTo>
                <a:lnTo>
                  <a:pt x="13821" y="3991"/>
                </a:lnTo>
                <a:lnTo>
                  <a:pt x="13894" y="4137"/>
                </a:lnTo>
                <a:lnTo>
                  <a:pt x="14040" y="4429"/>
                </a:lnTo>
                <a:lnTo>
                  <a:pt x="14186" y="4623"/>
                </a:lnTo>
                <a:lnTo>
                  <a:pt x="14332" y="4794"/>
                </a:lnTo>
                <a:lnTo>
                  <a:pt x="14235" y="4964"/>
                </a:lnTo>
                <a:lnTo>
                  <a:pt x="14089" y="5159"/>
                </a:lnTo>
                <a:lnTo>
                  <a:pt x="13967" y="4964"/>
                </a:lnTo>
                <a:lnTo>
                  <a:pt x="13821" y="4769"/>
                </a:lnTo>
                <a:lnTo>
                  <a:pt x="13675" y="4599"/>
                </a:lnTo>
                <a:lnTo>
                  <a:pt x="13554" y="4380"/>
                </a:lnTo>
                <a:lnTo>
                  <a:pt x="13505" y="4331"/>
                </a:lnTo>
                <a:lnTo>
                  <a:pt x="13432" y="4307"/>
                </a:lnTo>
                <a:lnTo>
                  <a:pt x="13359" y="4307"/>
                </a:lnTo>
                <a:lnTo>
                  <a:pt x="13335" y="4356"/>
                </a:lnTo>
                <a:lnTo>
                  <a:pt x="13310" y="4380"/>
                </a:lnTo>
                <a:lnTo>
                  <a:pt x="13310" y="4526"/>
                </a:lnTo>
                <a:lnTo>
                  <a:pt x="13335" y="4648"/>
                </a:lnTo>
                <a:lnTo>
                  <a:pt x="13383" y="4769"/>
                </a:lnTo>
                <a:lnTo>
                  <a:pt x="13456" y="4891"/>
                </a:lnTo>
                <a:lnTo>
                  <a:pt x="13846" y="5548"/>
                </a:lnTo>
                <a:lnTo>
                  <a:pt x="13919" y="5597"/>
                </a:lnTo>
                <a:lnTo>
                  <a:pt x="13992" y="5621"/>
                </a:lnTo>
                <a:lnTo>
                  <a:pt x="14016" y="5645"/>
                </a:lnTo>
                <a:lnTo>
                  <a:pt x="14065" y="5670"/>
                </a:lnTo>
                <a:lnTo>
                  <a:pt x="14186" y="5986"/>
                </a:lnTo>
                <a:lnTo>
                  <a:pt x="14259" y="6302"/>
                </a:lnTo>
                <a:lnTo>
                  <a:pt x="14284" y="6497"/>
                </a:lnTo>
                <a:lnTo>
                  <a:pt x="14284" y="6692"/>
                </a:lnTo>
                <a:lnTo>
                  <a:pt x="14308" y="6886"/>
                </a:lnTo>
                <a:lnTo>
                  <a:pt x="14332" y="7081"/>
                </a:lnTo>
                <a:lnTo>
                  <a:pt x="14381" y="7154"/>
                </a:lnTo>
                <a:lnTo>
                  <a:pt x="14454" y="7203"/>
                </a:lnTo>
                <a:lnTo>
                  <a:pt x="14527" y="7227"/>
                </a:lnTo>
                <a:lnTo>
                  <a:pt x="14624" y="7227"/>
                </a:lnTo>
                <a:lnTo>
                  <a:pt x="14722" y="7276"/>
                </a:lnTo>
                <a:lnTo>
                  <a:pt x="14843" y="7300"/>
                </a:lnTo>
                <a:lnTo>
                  <a:pt x="15111" y="7348"/>
                </a:lnTo>
                <a:lnTo>
                  <a:pt x="15598" y="7373"/>
                </a:lnTo>
                <a:lnTo>
                  <a:pt x="15962" y="7446"/>
                </a:lnTo>
                <a:lnTo>
                  <a:pt x="16352" y="7519"/>
                </a:lnTo>
                <a:lnTo>
                  <a:pt x="16571" y="7592"/>
                </a:lnTo>
                <a:lnTo>
                  <a:pt x="16692" y="7640"/>
                </a:lnTo>
                <a:lnTo>
                  <a:pt x="16814" y="7640"/>
                </a:lnTo>
                <a:lnTo>
                  <a:pt x="16765" y="7957"/>
                </a:lnTo>
                <a:lnTo>
                  <a:pt x="16765" y="8249"/>
                </a:lnTo>
                <a:lnTo>
                  <a:pt x="16765" y="8857"/>
                </a:lnTo>
                <a:lnTo>
                  <a:pt x="16765" y="9344"/>
                </a:lnTo>
                <a:lnTo>
                  <a:pt x="16765" y="9587"/>
                </a:lnTo>
                <a:lnTo>
                  <a:pt x="16790" y="9855"/>
                </a:lnTo>
                <a:lnTo>
                  <a:pt x="16522" y="9855"/>
                </a:lnTo>
                <a:lnTo>
                  <a:pt x="16571" y="9757"/>
                </a:lnTo>
                <a:lnTo>
                  <a:pt x="16546" y="9636"/>
                </a:lnTo>
                <a:lnTo>
                  <a:pt x="16522" y="9417"/>
                </a:lnTo>
                <a:lnTo>
                  <a:pt x="16473" y="9125"/>
                </a:lnTo>
                <a:lnTo>
                  <a:pt x="16449" y="9003"/>
                </a:lnTo>
                <a:lnTo>
                  <a:pt x="16400" y="8857"/>
                </a:lnTo>
                <a:lnTo>
                  <a:pt x="16376" y="8833"/>
                </a:lnTo>
                <a:lnTo>
                  <a:pt x="16327" y="8808"/>
                </a:lnTo>
                <a:lnTo>
                  <a:pt x="16279" y="8833"/>
                </a:lnTo>
                <a:lnTo>
                  <a:pt x="16254" y="8857"/>
                </a:lnTo>
                <a:lnTo>
                  <a:pt x="16206" y="9003"/>
                </a:lnTo>
                <a:lnTo>
                  <a:pt x="16181" y="9125"/>
                </a:lnTo>
                <a:lnTo>
                  <a:pt x="16133" y="9417"/>
                </a:lnTo>
                <a:lnTo>
                  <a:pt x="16133" y="9660"/>
                </a:lnTo>
                <a:lnTo>
                  <a:pt x="16157" y="9782"/>
                </a:lnTo>
                <a:lnTo>
                  <a:pt x="16206" y="9903"/>
                </a:lnTo>
                <a:lnTo>
                  <a:pt x="15768" y="9928"/>
                </a:lnTo>
                <a:lnTo>
                  <a:pt x="15671" y="9928"/>
                </a:lnTo>
                <a:lnTo>
                  <a:pt x="15719" y="9806"/>
                </a:lnTo>
                <a:lnTo>
                  <a:pt x="15768" y="9538"/>
                </a:lnTo>
                <a:lnTo>
                  <a:pt x="15841" y="9246"/>
                </a:lnTo>
                <a:lnTo>
                  <a:pt x="15865" y="8954"/>
                </a:lnTo>
                <a:lnTo>
                  <a:pt x="15841" y="8906"/>
                </a:lnTo>
                <a:lnTo>
                  <a:pt x="15817" y="8881"/>
                </a:lnTo>
                <a:lnTo>
                  <a:pt x="15744" y="8808"/>
                </a:lnTo>
                <a:lnTo>
                  <a:pt x="15671" y="8808"/>
                </a:lnTo>
                <a:lnTo>
                  <a:pt x="15622" y="8857"/>
                </a:lnTo>
                <a:lnTo>
                  <a:pt x="15573" y="8930"/>
                </a:lnTo>
                <a:lnTo>
                  <a:pt x="15427" y="9441"/>
                </a:lnTo>
                <a:lnTo>
                  <a:pt x="15330" y="9709"/>
                </a:lnTo>
                <a:lnTo>
                  <a:pt x="15330" y="9830"/>
                </a:lnTo>
                <a:lnTo>
                  <a:pt x="15330" y="9903"/>
                </a:lnTo>
                <a:lnTo>
                  <a:pt x="15354" y="9928"/>
                </a:lnTo>
                <a:lnTo>
                  <a:pt x="15135" y="9952"/>
                </a:lnTo>
                <a:lnTo>
                  <a:pt x="14916" y="9976"/>
                </a:lnTo>
                <a:lnTo>
                  <a:pt x="14965" y="9636"/>
                </a:lnTo>
                <a:lnTo>
                  <a:pt x="14989" y="9344"/>
                </a:lnTo>
                <a:lnTo>
                  <a:pt x="14989" y="9173"/>
                </a:lnTo>
                <a:lnTo>
                  <a:pt x="14941" y="9027"/>
                </a:lnTo>
                <a:lnTo>
                  <a:pt x="14916" y="8979"/>
                </a:lnTo>
                <a:lnTo>
                  <a:pt x="14868" y="8954"/>
                </a:lnTo>
                <a:lnTo>
                  <a:pt x="14819" y="8954"/>
                </a:lnTo>
                <a:lnTo>
                  <a:pt x="14770" y="8979"/>
                </a:lnTo>
                <a:lnTo>
                  <a:pt x="14697" y="9100"/>
                </a:lnTo>
                <a:lnTo>
                  <a:pt x="14649" y="9198"/>
                </a:lnTo>
                <a:lnTo>
                  <a:pt x="14600" y="9465"/>
                </a:lnTo>
                <a:lnTo>
                  <a:pt x="14405" y="10171"/>
                </a:lnTo>
                <a:lnTo>
                  <a:pt x="14405" y="10244"/>
                </a:lnTo>
                <a:lnTo>
                  <a:pt x="14430" y="10317"/>
                </a:lnTo>
                <a:lnTo>
                  <a:pt x="14284" y="10585"/>
                </a:lnTo>
                <a:lnTo>
                  <a:pt x="14162" y="10877"/>
                </a:lnTo>
                <a:lnTo>
                  <a:pt x="14065" y="11047"/>
                </a:lnTo>
                <a:lnTo>
                  <a:pt x="13943" y="11193"/>
                </a:lnTo>
                <a:lnTo>
                  <a:pt x="13724" y="11461"/>
                </a:lnTo>
                <a:lnTo>
                  <a:pt x="13675" y="11558"/>
                </a:lnTo>
                <a:lnTo>
                  <a:pt x="13675" y="11631"/>
                </a:lnTo>
                <a:lnTo>
                  <a:pt x="13675" y="11704"/>
                </a:lnTo>
                <a:lnTo>
                  <a:pt x="13724" y="11753"/>
                </a:lnTo>
                <a:lnTo>
                  <a:pt x="13773" y="11801"/>
                </a:lnTo>
                <a:lnTo>
                  <a:pt x="13846" y="11826"/>
                </a:lnTo>
                <a:lnTo>
                  <a:pt x="13919" y="11826"/>
                </a:lnTo>
                <a:lnTo>
                  <a:pt x="13992" y="11777"/>
                </a:lnTo>
                <a:lnTo>
                  <a:pt x="14113" y="11972"/>
                </a:lnTo>
                <a:lnTo>
                  <a:pt x="14259" y="12142"/>
                </a:lnTo>
                <a:lnTo>
                  <a:pt x="14551" y="12507"/>
                </a:lnTo>
                <a:lnTo>
                  <a:pt x="14868" y="12945"/>
                </a:lnTo>
                <a:lnTo>
                  <a:pt x="15135" y="13407"/>
                </a:lnTo>
                <a:lnTo>
                  <a:pt x="14941" y="13651"/>
                </a:lnTo>
                <a:lnTo>
                  <a:pt x="14722" y="13894"/>
                </a:lnTo>
                <a:lnTo>
                  <a:pt x="14284" y="14332"/>
                </a:lnTo>
                <a:lnTo>
                  <a:pt x="13943" y="14673"/>
                </a:lnTo>
                <a:lnTo>
                  <a:pt x="13773" y="14843"/>
                </a:lnTo>
                <a:lnTo>
                  <a:pt x="13627" y="15038"/>
                </a:lnTo>
                <a:lnTo>
                  <a:pt x="13383" y="14867"/>
                </a:lnTo>
                <a:lnTo>
                  <a:pt x="13578" y="14794"/>
                </a:lnTo>
                <a:lnTo>
                  <a:pt x="13748" y="14673"/>
                </a:lnTo>
                <a:lnTo>
                  <a:pt x="14040" y="14478"/>
                </a:lnTo>
                <a:lnTo>
                  <a:pt x="14113" y="14429"/>
                </a:lnTo>
                <a:lnTo>
                  <a:pt x="14138" y="14356"/>
                </a:lnTo>
                <a:lnTo>
                  <a:pt x="14138" y="14283"/>
                </a:lnTo>
                <a:lnTo>
                  <a:pt x="14113" y="14235"/>
                </a:lnTo>
                <a:lnTo>
                  <a:pt x="14065" y="14186"/>
                </a:lnTo>
                <a:lnTo>
                  <a:pt x="14016" y="14162"/>
                </a:lnTo>
                <a:lnTo>
                  <a:pt x="13943" y="14137"/>
                </a:lnTo>
                <a:lnTo>
                  <a:pt x="13870" y="14162"/>
                </a:lnTo>
                <a:lnTo>
                  <a:pt x="13602" y="14308"/>
                </a:lnTo>
                <a:lnTo>
                  <a:pt x="13335" y="14478"/>
                </a:lnTo>
                <a:lnTo>
                  <a:pt x="13043" y="14624"/>
                </a:lnTo>
                <a:lnTo>
                  <a:pt x="12897" y="14527"/>
                </a:lnTo>
                <a:lnTo>
                  <a:pt x="12945" y="14502"/>
                </a:lnTo>
                <a:lnTo>
                  <a:pt x="13213" y="14332"/>
                </a:lnTo>
                <a:lnTo>
                  <a:pt x="13310" y="14210"/>
                </a:lnTo>
                <a:lnTo>
                  <a:pt x="13383" y="14113"/>
                </a:lnTo>
                <a:lnTo>
                  <a:pt x="13408" y="14040"/>
                </a:lnTo>
                <a:lnTo>
                  <a:pt x="13408" y="13967"/>
                </a:lnTo>
                <a:lnTo>
                  <a:pt x="13383" y="13918"/>
                </a:lnTo>
                <a:lnTo>
                  <a:pt x="13359" y="13845"/>
                </a:lnTo>
                <a:lnTo>
                  <a:pt x="13310" y="13821"/>
                </a:lnTo>
                <a:lnTo>
                  <a:pt x="13237" y="13797"/>
                </a:lnTo>
                <a:lnTo>
                  <a:pt x="13189" y="13797"/>
                </a:lnTo>
                <a:lnTo>
                  <a:pt x="13116" y="13821"/>
                </a:lnTo>
                <a:lnTo>
                  <a:pt x="13018" y="13894"/>
                </a:lnTo>
                <a:lnTo>
                  <a:pt x="12921" y="13991"/>
                </a:lnTo>
                <a:lnTo>
                  <a:pt x="12799" y="14089"/>
                </a:lnTo>
                <a:lnTo>
                  <a:pt x="12702" y="14162"/>
                </a:lnTo>
                <a:lnTo>
                  <a:pt x="12556" y="14283"/>
                </a:lnTo>
                <a:lnTo>
                  <a:pt x="12264" y="14040"/>
                </a:lnTo>
                <a:lnTo>
                  <a:pt x="12532" y="13870"/>
                </a:lnTo>
                <a:lnTo>
                  <a:pt x="12653" y="13797"/>
                </a:lnTo>
                <a:lnTo>
                  <a:pt x="12799" y="13699"/>
                </a:lnTo>
                <a:lnTo>
                  <a:pt x="12848" y="13651"/>
                </a:lnTo>
                <a:lnTo>
                  <a:pt x="12897" y="13578"/>
                </a:lnTo>
                <a:lnTo>
                  <a:pt x="12921" y="13505"/>
                </a:lnTo>
                <a:lnTo>
                  <a:pt x="12897" y="13432"/>
                </a:lnTo>
                <a:lnTo>
                  <a:pt x="12872" y="13359"/>
                </a:lnTo>
                <a:lnTo>
                  <a:pt x="12824" y="13334"/>
                </a:lnTo>
                <a:lnTo>
                  <a:pt x="12702" y="13334"/>
                </a:lnTo>
                <a:lnTo>
                  <a:pt x="12556" y="13407"/>
                </a:lnTo>
                <a:lnTo>
                  <a:pt x="12459" y="13480"/>
                </a:lnTo>
                <a:lnTo>
                  <a:pt x="12167" y="13651"/>
                </a:lnTo>
                <a:lnTo>
                  <a:pt x="11899" y="13821"/>
                </a:lnTo>
                <a:lnTo>
                  <a:pt x="11777" y="13797"/>
                </a:lnTo>
                <a:lnTo>
                  <a:pt x="11680" y="13772"/>
                </a:lnTo>
                <a:lnTo>
                  <a:pt x="11607" y="13797"/>
                </a:lnTo>
                <a:lnTo>
                  <a:pt x="11558" y="13845"/>
                </a:lnTo>
                <a:lnTo>
                  <a:pt x="11510" y="13821"/>
                </a:lnTo>
                <a:lnTo>
                  <a:pt x="11437" y="13845"/>
                </a:lnTo>
                <a:lnTo>
                  <a:pt x="11388" y="13845"/>
                </a:lnTo>
                <a:lnTo>
                  <a:pt x="11266" y="13918"/>
                </a:lnTo>
                <a:lnTo>
                  <a:pt x="11120" y="14016"/>
                </a:lnTo>
                <a:lnTo>
                  <a:pt x="10974" y="14064"/>
                </a:lnTo>
                <a:lnTo>
                  <a:pt x="10682" y="14137"/>
                </a:lnTo>
                <a:lnTo>
                  <a:pt x="10536" y="14186"/>
                </a:lnTo>
                <a:lnTo>
                  <a:pt x="10415" y="14283"/>
                </a:lnTo>
                <a:lnTo>
                  <a:pt x="10269" y="14283"/>
                </a:lnTo>
                <a:lnTo>
                  <a:pt x="10220" y="14332"/>
                </a:lnTo>
                <a:lnTo>
                  <a:pt x="10171" y="14405"/>
                </a:lnTo>
                <a:lnTo>
                  <a:pt x="10171" y="14429"/>
                </a:lnTo>
                <a:lnTo>
                  <a:pt x="10123" y="14429"/>
                </a:lnTo>
                <a:lnTo>
                  <a:pt x="10001" y="14478"/>
                </a:lnTo>
                <a:lnTo>
                  <a:pt x="9879" y="14527"/>
                </a:lnTo>
                <a:lnTo>
                  <a:pt x="9636" y="14648"/>
                </a:lnTo>
                <a:lnTo>
                  <a:pt x="9514" y="14697"/>
                </a:lnTo>
                <a:lnTo>
                  <a:pt x="9393" y="14721"/>
                </a:lnTo>
                <a:lnTo>
                  <a:pt x="9271" y="14746"/>
                </a:lnTo>
                <a:lnTo>
                  <a:pt x="9149" y="14794"/>
                </a:lnTo>
                <a:lnTo>
                  <a:pt x="9101" y="14867"/>
                </a:lnTo>
                <a:lnTo>
                  <a:pt x="9101" y="14892"/>
                </a:lnTo>
                <a:lnTo>
                  <a:pt x="9125" y="14940"/>
                </a:lnTo>
                <a:lnTo>
                  <a:pt x="9198" y="15013"/>
                </a:lnTo>
                <a:lnTo>
                  <a:pt x="9295" y="15062"/>
                </a:lnTo>
                <a:lnTo>
                  <a:pt x="9417" y="15086"/>
                </a:lnTo>
                <a:lnTo>
                  <a:pt x="9539" y="15062"/>
                </a:lnTo>
                <a:lnTo>
                  <a:pt x="9685" y="15038"/>
                </a:lnTo>
                <a:lnTo>
                  <a:pt x="9831" y="14989"/>
                </a:lnTo>
                <a:lnTo>
                  <a:pt x="10098" y="14843"/>
                </a:lnTo>
                <a:lnTo>
                  <a:pt x="10074" y="14989"/>
                </a:lnTo>
                <a:lnTo>
                  <a:pt x="9879" y="15086"/>
                </a:lnTo>
                <a:lnTo>
                  <a:pt x="9660" y="15208"/>
                </a:lnTo>
                <a:lnTo>
                  <a:pt x="9417" y="15281"/>
                </a:lnTo>
                <a:lnTo>
                  <a:pt x="9295" y="15330"/>
                </a:lnTo>
                <a:lnTo>
                  <a:pt x="9198" y="15403"/>
                </a:lnTo>
                <a:lnTo>
                  <a:pt x="9174" y="15476"/>
                </a:lnTo>
                <a:lnTo>
                  <a:pt x="9198" y="15500"/>
                </a:lnTo>
                <a:lnTo>
                  <a:pt x="9198" y="15548"/>
                </a:lnTo>
                <a:lnTo>
                  <a:pt x="9271" y="15597"/>
                </a:lnTo>
                <a:lnTo>
                  <a:pt x="9344" y="15621"/>
                </a:lnTo>
                <a:lnTo>
                  <a:pt x="9417" y="15646"/>
                </a:lnTo>
                <a:lnTo>
                  <a:pt x="9514" y="15621"/>
                </a:lnTo>
                <a:lnTo>
                  <a:pt x="9685" y="15597"/>
                </a:lnTo>
                <a:lnTo>
                  <a:pt x="9831" y="15548"/>
                </a:lnTo>
                <a:lnTo>
                  <a:pt x="10001" y="15476"/>
                </a:lnTo>
                <a:lnTo>
                  <a:pt x="9977" y="15767"/>
                </a:lnTo>
                <a:lnTo>
                  <a:pt x="9952" y="15792"/>
                </a:lnTo>
                <a:lnTo>
                  <a:pt x="9904" y="15816"/>
                </a:lnTo>
                <a:lnTo>
                  <a:pt x="9636" y="15913"/>
                </a:lnTo>
                <a:lnTo>
                  <a:pt x="9368" y="15986"/>
                </a:lnTo>
                <a:lnTo>
                  <a:pt x="9198" y="16011"/>
                </a:lnTo>
                <a:lnTo>
                  <a:pt x="9125" y="16059"/>
                </a:lnTo>
                <a:lnTo>
                  <a:pt x="9101" y="16084"/>
                </a:lnTo>
                <a:lnTo>
                  <a:pt x="9076" y="16108"/>
                </a:lnTo>
                <a:lnTo>
                  <a:pt x="9076" y="16181"/>
                </a:lnTo>
                <a:lnTo>
                  <a:pt x="9101" y="16205"/>
                </a:lnTo>
                <a:lnTo>
                  <a:pt x="9198" y="16254"/>
                </a:lnTo>
                <a:lnTo>
                  <a:pt x="9295" y="16303"/>
                </a:lnTo>
                <a:lnTo>
                  <a:pt x="9636" y="16303"/>
                </a:lnTo>
                <a:lnTo>
                  <a:pt x="9855" y="16230"/>
                </a:lnTo>
                <a:lnTo>
                  <a:pt x="9831" y="16424"/>
                </a:lnTo>
                <a:lnTo>
                  <a:pt x="9831" y="16643"/>
                </a:lnTo>
                <a:lnTo>
                  <a:pt x="9271" y="16668"/>
                </a:lnTo>
                <a:lnTo>
                  <a:pt x="8711" y="16692"/>
                </a:lnTo>
                <a:lnTo>
                  <a:pt x="7981" y="16692"/>
                </a:lnTo>
                <a:lnTo>
                  <a:pt x="7738" y="16716"/>
                </a:lnTo>
                <a:lnTo>
                  <a:pt x="7763" y="16595"/>
                </a:lnTo>
                <a:lnTo>
                  <a:pt x="7763" y="16449"/>
                </a:lnTo>
                <a:lnTo>
                  <a:pt x="7738" y="16181"/>
                </a:lnTo>
                <a:lnTo>
                  <a:pt x="7641" y="15694"/>
                </a:lnTo>
                <a:lnTo>
                  <a:pt x="7592" y="15330"/>
                </a:lnTo>
                <a:lnTo>
                  <a:pt x="7519" y="14892"/>
                </a:lnTo>
                <a:lnTo>
                  <a:pt x="7471" y="14673"/>
                </a:lnTo>
                <a:lnTo>
                  <a:pt x="7373" y="14502"/>
                </a:lnTo>
                <a:lnTo>
                  <a:pt x="7276" y="14356"/>
                </a:lnTo>
                <a:lnTo>
                  <a:pt x="7203" y="14308"/>
                </a:lnTo>
                <a:lnTo>
                  <a:pt x="7130" y="14259"/>
                </a:lnTo>
                <a:lnTo>
                  <a:pt x="7033" y="14259"/>
                </a:lnTo>
                <a:lnTo>
                  <a:pt x="6960" y="14283"/>
                </a:lnTo>
                <a:lnTo>
                  <a:pt x="6716" y="14210"/>
                </a:lnTo>
                <a:lnTo>
                  <a:pt x="6497" y="14137"/>
                </a:lnTo>
                <a:lnTo>
                  <a:pt x="6327" y="14064"/>
                </a:lnTo>
                <a:lnTo>
                  <a:pt x="6157" y="13991"/>
                </a:lnTo>
                <a:lnTo>
                  <a:pt x="5986" y="13918"/>
                </a:lnTo>
                <a:lnTo>
                  <a:pt x="5816" y="13845"/>
                </a:lnTo>
                <a:lnTo>
                  <a:pt x="5743" y="13772"/>
                </a:lnTo>
                <a:lnTo>
                  <a:pt x="5646" y="13724"/>
                </a:lnTo>
                <a:lnTo>
                  <a:pt x="5597" y="13699"/>
                </a:lnTo>
                <a:lnTo>
                  <a:pt x="5548" y="13724"/>
                </a:lnTo>
                <a:lnTo>
                  <a:pt x="5500" y="13748"/>
                </a:lnTo>
                <a:lnTo>
                  <a:pt x="5427" y="13772"/>
                </a:lnTo>
                <a:lnTo>
                  <a:pt x="5062" y="13602"/>
                </a:lnTo>
                <a:lnTo>
                  <a:pt x="4843" y="13505"/>
                </a:lnTo>
                <a:lnTo>
                  <a:pt x="4721" y="13480"/>
                </a:lnTo>
                <a:lnTo>
                  <a:pt x="4648" y="13480"/>
                </a:lnTo>
                <a:lnTo>
                  <a:pt x="4599" y="13505"/>
                </a:lnTo>
                <a:lnTo>
                  <a:pt x="4551" y="13529"/>
                </a:lnTo>
                <a:lnTo>
                  <a:pt x="4526" y="13602"/>
                </a:lnTo>
                <a:lnTo>
                  <a:pt x="4551" y="13651"/>
                </a:lnTo>
                <a:lnTo>
                  <a:pt x="4575" y="13724"/>
                </a:lnTo>
                <a:lnTo>
                  <a:pt x="4672" y="13821"/>
                </a:lnTo>
                <a:lnTo>
                  <a:pt x="4916" y="13967"/>
                </a:lnTo>
                <a:lnTo>
                  <a:pt x="5135" y="14113"/>
                </a:lnTo>
                <a:lnTo>
                  <a:pt x="4989" y="14283"/>
                </a:lnTo>
                <a:lnTo>
                  <a:pt x="4940" y="14210"/>
                </a:lnTo>
                <a:lnTo>
                  <a:pt x="4891" y="14137"/>
                </a:lnTo>
                <a:lnTo>
                  <a:pt x="4843" y="14113"/>
                </a:lnTo>
                <a:lnTo>
                  <a:pt x="4794" y="14113"/>
                </a:lnTo>
                <a:lnTo>
                  <a:pt x="4672" y="14089"/>
                </a:lnTo>
                <a:lnTo>
                  <a:pt x="4526" y="14064"/>
                </a:lnTo>
                <a:lnTo>
                  <a:pt x="4380" y="13991"/>
                </a:lnTo>
                <a:lnTo>
                  <a:pt x="4259" y="13918"/>
                </a:lnTo>
                <a:lnTo>
                  <a:pt x="4137" y="13821"/>
                </a:lnTo>
                <a:lnTo>
                  <a:pt x="4015" y="13748"/>
                </a:lnTo>
                <a:lnTo>
                  <a:pt x="3894" y="13699"/>
                </a:lnTo>
                <a:lnTo>
                  <a:pt x="3821" y="13699"/>
                </a:lnTo>
                <a:lnTo>
                  <a:pt x="3796" y="13724"/>
                </a:lnTo>
                <a:lnTo>
                  <a:pt x="3772" y="13772"/>
                </a:lnTo>
                <a:lnTo>
                  <a:pt x="3772" y="13870"/>
                </a:lnTo>
                <a:lnTo>
                  <a:pt x="3796" y="13943"/>
                </a:lnTo>
                <a:lnTo>
                  <a:pt x="3845" y="14040"/>
                </a:lnTo>
                <a:lnTo>
                  <a:pt x="3894" y="14113"/>
                </a:lnTo>
                <a:lnTo>
                  <a:pt x="4015" y="14235"/>
                </a:lnTo>
                <a:lnTo>
                  <a:pt x="4186" y="14332"/>
                </a:lnTo>
                <a:lnTo>
                  <a:pt x="4307" y="14405"/>
                </a:lnTo>
                <a:lnTo>
                  <a:pt x="4453" y="14478"/>
                </a:lnTo>
                <a:lnTo>
                  <a:pt x="4599" y="14502"/>
                </a:lnTo>
                <a:lnTo>
                  <a:pt x="4745" y="14502"/>
                </a:lnTo>
                <a:lnTo>
                  <a:pt x="4380" y="14819"/>
                </a:lnTo>
                <a:lnTo>
                  <a:pt x="4356" y="14746"/>
                </a:lnTo>
                <a:lnTo>
                  <a:pt x="4307" y="14697"/>
                </a:lnTo>
                <a:lnTo>
                  <a:pt x="4259" y="14673"/>
                </a:lnTo>
                <a:lnTo>
                  <a:pt x="4186" y="14648"/>
                </a:lnTo>
                <a:lnTo>
                  <a:pt x="4088" y="14648"/>
                </a:lnTo>
                <a:lnTo>
                  <a:pt x="3991" y="14600"/>
                </a:lnTo>
                <a:lnTo>
                  <a:pt x="3845" y="14502"/>
                </a:lnTo>
                <a:lnTo>
                  <a:pt x="3675" y="14356"/>
                </a:lnTo>
                <a:lnTo>
                  <a:pt x="3626" y="14332"/>
                </a:lnTo>
                <a:lnTo>
                  <a:pt x="3577" y="14308"/>
                </a:lnTo>
                <a:lnTo>
                  <a:pt x="3529" y="14283"/>
                </a:lnTo>
                <a:lnTo>
                  <a:pt x="3480" y="14259"/>
                </a:lnTo>
                <a:lnTo>
                  <a:pt x="3431" y="14259"/>
                </a:lnTo>
                <a:lnTo>
                  <a:pt x="3407" y="14283"/>
                </a:lnTo>
                <a:lnTo>
                  <a:pt x="3383" y="14405"/>
                </a:lnTo>
                <a:lnTo>
                  <a:pt x="3358" y="14478"/>
                </a:lnTo>
                <a:lnTo>
                  <a:pt x="3383" y="14551"/>
                </a:lnTo>
                <a:lnTo>
                  <a:pt x="3407" y="14624"/>
                </a:lnTo>
                <a:lnTo>
                  <a:pt x="3456" y="14697"/>
                </a:lnTo>
                <a:lnTo>
                  <a:pt x="3577" y="14819"/>
                </a:lnTo>
                <a:lnTo>
                  <a:pt x="3675" y="14916"/>
                </a:lnTo>
                <a:lnTo>
                  <a:pt x="3772" y="14989"/>
                </a:lnTo>
                <a:lnTo>
                  <a:pt x="3894" y="15038"/>
                </a:lnTo>
                <a:lnTo>
                  <a:pt x="4015" y="15086"/>
                </a:lnTo>
                <a:lnTo>
                  <a:pt x="3796" y="15208"/>
                </a:lnTo>
                <a:lnTo>
                  <a:pt x="3748" y="15159"/>
                </a:lnTo>
                <a:lnTo>
                  <a:pt x="3529" y="14989"/>
                </a:lnTo>
                <a:lnTo>
                  <a:pt x="3310" y="14819"/>
                </a:lnTo>
                <a:lnTo>
                  <a:pt x="2920" y="14429"/>
                </a:lnTo>
                <a:lnTo>
                  <a:pt x="2555" y="14064"/>
                </a:lnTo>
                <a:lnTo>
                  <a:pt x="2385" y="13845"/>
                </a:lnTo>
                <a:lnTo>
                  <a:pt x="2239" y="13626"/>
                </a:lnTo>
                <a:lnTo>
                  <a:pt x="2409" y="13456"/>
                </a:lnTo>
                <a:lnTo>
                  <a:pt x="2555" y="13237"/>
                </a:lnTo>
                <a:lnTo>
                  <a:pt x="2799" y="12848"/>
                </a:lnTo>
                <a:lnTo>
                  <a:pt x="3212" y="12312"/>
                </a:lnTo>
                <a:lnTo>
                  <a:pt x="3626" y="11801"/>
                </a:lnTo>
                <a:lnTo>
                  <a:pt x="3626" y="11777"/>
                </a:lnTo>
                <a:lnTo>
                  <a:pt x="3723" y="11704"/>
                </a:lnTo>
                <a:lnTo>
                  <a:pt x="3748" y="11607"/>
                </a:lnTo>
                <a:lnTo>
                  <a:pt x="3772" y="11558"/>
                </a:lnTo>
                <a:lnTo>
                  <a:pt x="3748" y="11485"/>
                </a:lnTo>
                <a:lnTo>
                  <a:pt x="3723" y="11436"/>
                </a:lnTo>
                <a:lnTo>
                  <a:pt x="3675" y="11388"/>
                </a:lnTo>
                <a:lnTo>
                  <a:pt x="3529" y="11266"/>
                </a:lnTo>
                <a:lnTo>
                  <a:pt x="3407" y="11096"/>
                </a:lnTo>
                <a:lnTo>
                  <a:pt x="3164" y="10779"/>
                </a:lnTo>
                <a:lnTo>
                  <a:pt x="3018" y="10536"/>
                </a:lnTo>
                <a:lnTo>
                  <a:pt x="3018" y="10463"/>
                </a:lnTo>
                <a:lnTo>
                  <a:pt x="2993" y="10366"/>
                </a:lnTo>
                <a:lnTo>
                  <a:pt x="2945" y="10293"/>
                </a:lnTo>
                <a:lnTo>
                  <a:pt x="2872" y="10244"/>
                </a:lnTo>
                <a:lnTo>
                  <a:pt x="2774" y="10220"/>
                </a:lnTo>
                <a:lnTo>
                  <a:pt x="1704" y="10122"/>
                </a:lnTo>
                <a:lnTo>
                  <a:pt x="1144" y="10074"/>
                </a:lnTo>
                <a:lnTo>
                  <a:pt x="876" y="10025"/>
                </a:lnTo>
                <a:lnTo>
                  <a:pt x="633" y="9952"/>
                </a:lnTo>
                <a:lnTo>
                  <a:pt x="633" y="9830"/>
                </a:lnTo>
                <a:lnTo>
                  <a:pt x="609" y="9709"/>
                </a:lnTo>
                <a:lnTo>
                  <a:pt x="584" y="9587"/>
                </a:lnTo>
                <a:lnTo>
                  <a:pt x="560" y="9441"/>
                </a:lnTo>
                <a:lnTo>
                  <a:pt x="536" y="9052"/>
                </a:lnTo>
                <a:lnTo>
                  <a:pt x="560" y="8638"/>
                </a:lnTo>
                <a:lnTo>
                  <a:pt x="584" y="8395"/>
                </a:lnTo>
                <a:lnTo>
                  <a:pt x="609" y="8127"/>
                </a:lnTo>
                <a:lnTo>
                  <a:pt x="633" y="7835"/>
                </a:lnTo>
                <a:lnTo>
                  <a:pt x="633" y="7689"/>
                </a:lnTo>
                <a:lnTo>
                  <a:pt x="609" y="7567"/>
                </a:lnTo>
                <a:lnTo>
                  <a:pt x="803" y="7519"/>
                </a:lnTo>
                <a:lnTo>
                  <a:pt x="1217" y="7421"/>
                </a:lnTo>
                <a:lnTo>
                  <a:pt x="1095" y="7592"/>
                </a:lnTo>
                <a:lnTo>
                  <a:pt x="998" y="7762"/>
                </a:lnTo>
                <a:lnTo>
                  <a:pt x="876" y="8103"/>
                </a:lnTo>
                <a:lnTo>
                  <a:pt x="876" y="8151"/>
                </a:lnTo>
                <a:lnTo>
                  <a:pt x="876" y="8224"/>
                </a:lnTo>
                <a:lnTo>
                  <a:pt x="901" y="8273"/>
                </a:lnTo>
                <a:lnTo>
                  <a:pt x="925" y="8297"/>
                </a:lnTo>
                <a:lnTo>
                  <a:pt x="1022" y="8370"/>
                </a:lnTo>
                <a:lnTo>
                  <a:pt x="1144" y="8370"/>
                </a:lnTo>
                <a:lnTo>
                  <a:pt x="1193" y="8346"/>
                </a:lnTo>
                <a:lnTo>
                  <a:pt x="1217" y="8297"/>
                </a:lnTo>
                <a:lnTo>
                  <a:pt x="1290" y="8224"/>
                </a:lnTo>
                <a:lnTo>
                  <a:pt x="1363" y="7981"/>
                </a:lnTo>
                <a:lnTo>
                  <a:pt x="1460" y="7738"/>
                </a:lnTo>
                <a:lnTo>
                  <a:pt x="1558" y="7543"/>
                </a:lnTo>
                <a:lnTo>
                  <a:pt x="1655" y="7348"/>
                </a:lnTo>
                <a:lnTo>
                  <a:pt x="1850" y="7348"/>
                </a:lnTo>
                <a:lnTo>
                  <a:pt x="1752" y="7519"/>
                </a:lnTo>
                <a:lnTo>
                  <a:pt x="1655" y="7689"/>
                </a:lnTo>
                <a:lnTo>
                  <a:pt x="1606" y="7884"/>
                </a:lnTo>
                <a:lnTo>
                  <a:pt x="1558" y="8054"/>
                </a:lnTo>
                <a:lnTo>
                  <a:pt x="1558" y="8127"/>
                </a:lnTo>
                <a:lnTo>
                  <a:pt x="1558" y="8176"/>
                </a:lnTo>
                <a:lnTo>
                  <a:pt x="1606" y="8224"/>
                </a:lnTo>
                <a:lnTo>
                  <a:pt x="1655" y="8273"/>
                </a:lnTo>
                <a:lnTo>
                  <a:pt x="1728" y="8322"/>
                </a:lnTo>
                <a:lnTo>
                  <a:pt x="1801" y="8297"/>
                </a:lnTo>
                <a:lnTo>
                  <a:pt x="1898" y="8249"/>
                </a:lnTo>
                <a:lnTo>
                  <a:pt x="1923" y="8200"/>
                </a:lnTo>
                <a:lnTo>
                  <a:pt x="1947" y="8151"/>
                </a:lnTo>
                <a:lnTo>
                  <a:pt x="1996" y="7908"/>
                </a:lnTo>
                <a:lnTo>
                  <a:pt x="2093" y="7689"/>
                </a:lnTo>
                <a:lnTo>
                  <a:pt x="2166" y="7519"/>
                </a:lnTo>
                <a:lnTo>
                  <a:pt x="2239" y="7324"/>
                </a:lnTo>
                <a:lnTo>
                  <a:pt x="2409" y="7324"/>
                </a:lnTo>
                <a:lnTo>
                  <a:pt x="2361" y="7494"/>
                </a:lnTo>
                <a:lnTo>
                  <a:pt x="2239" y="7762"/>
                </a:lnTo>
                <a:lnTo>
                  <a:pt x="2215" y="7908"/>
                </a:lnTo>
                <a:lnTo>
                  <a:pt x="2190" y="8054"/>
                </a:lnTo>
                <a:lnTo>
                  <a:pt x="2215" y="8127"/>
                </a:lnTo>
                <a:lnTo>
                  <a:pt x="2239" y="8176"/>
                </a:lnTo>
                <a:lnTo>
                  <a:pt x="2288" y="8200"/>
                </a:lnTo>
                <a:lnTo>
                  <a:pt x="2336" y="8224"/>
                </a:lnTo>
                <a:lnTo>
                  <a:pt x="2385" y="8249"/>
                </a:lnTo>
                <a:lnTo>
                  <a:pt x="2434" y="8224"/>
                </a:lnTo>
                <a:lnTo>
                  <a:pt x="2482" y="8200"/>
                </a:lnTo>
                <a:lnTo>
                  <a:pt x="2507" y="8151"/>
                </a:lnTo>
                <a:lnTo>
                  <a:pt x="2555" y="8030"/>
                </a:lnTo>
                <a:lnTo>
                  <a:pt x="2580" y="7908"/>
                </a:lnTo>
                <a:lnTo>
                  <a:pt x="2628" y="7665"/>
                </a:lnTo>
                <a:lnTo>
                  <a:pt x="2677" y="7494"/>
                </a:lnTo>
                <a:lnTo>
                  <a:pt x="2701" y="7300"/>
                </a:lnTo>
                <a:lnTo>
                  <a:pt x="2847" y="7276"/>
                </a:lnTo>
                <a:lnTo>
                  <a:pt x="2920" y="7251"/>
                </a:lnTo>
                <a:lnTo>
                  <a:pt x="2969" y="7203"/>
                </a:lnTo>
                <a:lnTo>
                  <a:pt x="2993" y="7154"/>
                </a:lnTo>
                <a:lnTo>
                  <a:pt x="2993" y="7081"/>
                </a:lnTo>
                <a:lnTo>
                  <a:pt x="3042" y="7008"/>
                </a:lnTo>
                <a:lnTo>
                  <a:pt x="3066" y="6935"/>
                </a:lnTo>
                <a:lnTo>
                  <a:pt x="3066" y="6765"/>
                </a:lnTo>
                <a:lnTo>
                  <a:pt x="3115" y="6594"/>
                </a:lnTo>
                <a:lnTo>
                  <a:pt x="3212" y="6278"/>
                </a:lnTo>
                <a:lnTo>
                  <a:pt x="3456" y="5670"/>
                </a:lnTo>
                <a:lnTo>
                  <a:pt x="3553" y="5597"/>
                </a:lnTo>
                <a:lnTo>
                  <a:pt x="3602" y="5475"/>
                </a:lnTo>
                <a:lnTo>
                  <a:pt x="3602" y="5426"/>
                </a:lnTo>
                <a:lnTo>
                  <a:pt x="3602" y="5353"/>
                </a:lnTo>
                <a:lnTo>
                  <a:pt x="3577" y="5305"/>
                </a:lnTo>
                <a:lnTo>
                  <a:pt x="3529" y="5232"/>
                </a:lnTo>
                <a:lnTo>
                  <a:pt x="3139" y="4842"/>
                </a:lnTo>
                <a:lnTo>
                  <a:pt x="2799" y="4429"/>
                </a:lnTo>
                <a:lnTo>
                  <a:pt x="2434" y="4015"/>
                </a:lnTo>
                <a:lnTo>
                  <a:pt x="2069" y="3626"/>
                </a:lnTo>
                <a:lnTo>
                  <a:pt x="2263" y="3480"/>
                </a:lnTo>
                <a:lnTo>
                  <a:pt x="2458" y="3285"/>
                </a:lnTo>
                <a:lnTo>
                  <a:pt x="2799" y="2871"/>
                </a:lnTo>
                <a:lnTo>
                  <a:pt x="2993" y="2677"/>
                </a:lnTo>
                <a:lnTo>
                  <a:pt x="3164" y="2482"/>
                </a:lnTo>
                <a:lnTo>
                  <a:pt x="3383" y="2336"/>
                </a:lnTo>
                <a:lnTo>
                  <a:pt x="3504" y="2287"/>
                </a:lnTo>
                <a:lnTo>
                  <a:pt x="3626" y="2239"/>
                </a:lnTo>
                <a:lnTo>
                  <a:pt x="3723" y="2190"/>
                </a:lnTo>
                <a:lnTo>
                  <a:pt x="3577" y="2287"/>
                </a:lnTo>
                <a:lnTo>
                  <a:pt x="3431" y="2409"/>
                </a:lnTo>
                <a:lnTo>
                  <a:pt x="3261" y="2579"/>
                </a:lnTo>
                <a:lnTo>
                  <a:pt x="3188" y="2677"/>
                </a:lnTo>
                <a:lnTo>
                  <a:pt x="3139" y="2750"/>
                </a:lnTo>
                <a:lnTo>
                  <a:pt x="3091" y="2847"/>
                </a:lnTo>
                <a:lnTo>
                  <a:pt x="3091" y="2944"/>
                </a:lnTo>
                <a:lnTo>
                  <a:pt x="3115" y="3017"/>
                </a:lnTo>
                <a:lnTo>
                  <a:pt x="3164" y="3066"/>
                </a:lnTo>
                <a:lnTo>
                  <a:pt x="3212" y="3115"/>
                </a:lnTo>
                <a:lnTo>
                  <a:pt x="3310" y="3090"/>
                </a:lnTo>
                <a:lnTo>
                  <a:pt x="3383" y="3066"/>
                </a:lnTo>
                <a:lnTo>
                  <a:pt x="3431" y="3017"/>
                </a:lnTo>
                <a:lnTo>
                  <a:pt x="3553" y="2871"/>
                </a:lnTo>
                <a:lnTo>
                  <a:pt x="3675" y="2701"/>
                </a:lnTo>
                <a:lnTo>
                  <a:pt x="3845" y="2555"/>
                </a:lnTo>
                <a:lnTo>
                  <a:pt x="4064" y="2433"/>
                </a:lnTo>
                <a:lnTo>
                  <a:pt x="4161" y="2482"/>
                </a:lnTo>
                <a:lnTo>
                  <a:pt x="4015" y="2579"/>
                </a:lnTo>
                <a:lnTo>
                  <a:pt x="3894" y="2677"/>
                </a:lnTo>
                <a:lnTo>
                  <a:pt x="3772" y="2798"/>
                </a:lnTo>
                <a:lnTo>
                  <a:pt x="3650" y="2944"/>
                </a:lnTo>
                <a:lnTo>
                  <a:pt x="3602" y="3017"/>
                </a:lnTo>
                <a:lnTo>
                  <a:pt x="3577" y="3115"/>
                </a:lnTo>
                <a:lnTo>
                  <a:pt x="3553" y="3188"/>
                </a:lnTo>
                <a:lnTo>
                  <a:pt x="3553" y="3285"/>
                </a:lnTo>
                <a:lnTo>
                  <a:pt x="3577" y="3334"/>
                </a:lnTo>
                <a:lnTo>
                  <a:pt x="3602" y="3358"/>
                </a:lnTo>
                <a:lnTo>
                  <a:pt x="3675" y="3407"/>
                </a:lnTo>
                <a:lnTo>
                  <a:pt x="3772" y="3407"/>
                </a:lnTo>
                <a:lnTo>
                  <a:pt x="3869" y="3358"/>
                </a:lnTo>
                <a:lnTo>
                  <a:pt x="3942" y="3261"/>
                </a:lnTo>
                <a:lnTo>
                  <a:pt x="3991" y="3139"/>
                </a:lnTo>
                <a:lnTo>
                  <a:pt x="4088" y="3017"/>
                </a:lnTo>
                <a:lnTo>
                  <a:pt x="4210" y="2920"/>
                </a:lnTo>
                <a:lnTo>
                  <a:pt x="4453" y="2677"/>
                </a:lnTo>
                <a:lnTo>
                  <a:pt x="4551" y="2774"/>
                </a:lnTo>
                <a:lnTo>
                  <a:pt x="4697" y="2871"/>
                </a:lnTo>
                <a:lnTo>
                  <a:pt x="4453" y="3017"/>
                </a:lnTo>
                <a:lnTo>
                  <a:pt x="4259" y="3139"/>
                </a:lnTo>
                <a:lnTo>
                  <a:pt x="4064" y="3285"/>
                </a:lnTo>
                <a:lnTo>
                  <a:pt x="3894" y="3455"/>
                </a:lnTo>
                <a:lnTo>
                  <a:pt x="3845" y="3553"/>
                </a:lnTo>
                <a:lnTo>
                  <a:pt x="3796" y="3650"/>
                </a:lnTo>
                <a:lnTo>
                  <a:pt x="3796" y="3747"/>
                </a:lnTo>
                <a:lnTo>
                  <a:pt x="3821" y="3869"/>
                </a:lnTo>
                <a:lnTo>
                  <a:pt x="3894" y="3918"/>
                </a:lnTo>
                <a:lnTo>
                  <a:pt x="3967" y="3942"/>
                </a:lnTo>
                <a:lnTo>
                  <a:pt x="4064" y="3918"/>
                </a:lnTo>
                <a:lnTo>
                  <a:pt x="4088" y="3893"/>
                </a:lnTo>
                <a:lnTo>
                  <a:pt x="4113" y="3869"/>
                </a:lnTo>
                <a:lnTo>
                  <a:pt x="4210" y="3723"/>
                </a:lnTo>
                <a:lnTo>
                  <a:pt x="4307" y="3577"/>
                </a:lnTo>
                <a:lnTo>
                  <a:pt x="4429" y="3480"/>
                </a:lnTo>
                <a:lnTo>
                  <a:pt x="4575" y="3382"/>
                </a:lnTo>
                <a:lnTo>
                  <a:pt x="4794" y="3236"/>
                </a:lnTo>
                <a:lnTo>
                  <a:pt x="5013" y="3090"/>
                </a:lnTo>
                <a:lnTo>
                  <a:pt x="5305" y="3285"/>
                </a:lnTo>
                <a:lnTo>
                  <a:pt x="4989" y="3504"/>
                </a:lnTo>
                <a:lnTo>
                  <a:pt x="4843" y="3601"/>
                </a:lnTo>
                <a:lnTo>
                  <a:pt x="4697" y="3723"/>
                </a:lnTo>
                <a:lnTo>
                  <a:pt x="4551" y="3869"/>
                </a:lnTo>
                <a:lnTo>
                  <a:pt x="4526" y="3942"/>
                </a:lnTo>
                <a:lnTo>
                  <a:pt x="4502" y="4015"/>
                </a:lnTo>
                <a:lnTo>
                  <a:pt x="4526" y="4064"/>
                </a:lnTo>
                <a:lnTo>
                  <a:pt x="4551" y="4112"/>
                </a:lnTo>
                <a:lnTo>
                  <a:pt x="4599" y="4137"/>
                </a:lnTo>
                <a:lnTo>
                  <a:pt x="4672" y="4137"/>
                </a:lnTo>
                <a:lnTo>
                  <a:pt x="4721" y="4112"/>
                </a:lnTo>
                <a:lnTo>
                  <a:pt x="4770" y="4064"/>
                </a:lnTo>
                <a:lnTo>
                  <a:pt x="4867" y="3966"/>
                </a:lnTo>
                <a:lnTo>
                  <a:pt x="5013" y="3845"/>
                </a:lnTo>
                <a:lnTo>
                  <a:pt x="5183" y="3723"/>
                </a:lnTo>
                <a:lnTo>
                  <a:pt x="5354" y="3601"/>
                </a:lnTo>
                <a:lnTo>
                  <a:pt x="5548" y="3455"/>
                </a:lnTo>
                <a:lnTo>
                  <a:pt x="5597" y="3504"/>
                </a:lnTo>
                <a:lnTo>
                  <a:pt x="5694" y="3528"/>
                </a:lnTo>
                <a:lnTo>
                  <a:pt x="5767" y="3528"/>
                </a:lnTo>
                <a:lnTo>
                  <a:pt x="5840" y="3480"/>
                </a:lnTo>
                <a:lnTo>
                  <a:pt x="5889" y="3407"/>
                </a:lnTo>
                <a:lnTo>
                  <a:pt x="6181" y="3285"/>
                </a:lnTo>
                <a:lnTo>
                  <a:pt x="6449" y="3188"/>
                </a:lnTo>
                <a:lnTo>
                  <a:pt x="6765" y="3090"/>
                </a:lnTo>
                <a:lnTo>
                  <a:pt x="7033" y="3017"/>
                </a:lnTo>
                <a:lnTo>
                  <a:pt x="7106" y="2993"/>
                </a:lnTo>
                <a:lnTo>
                  <a:pt x="7154" y="2969"/>
                </a:lnTo>
                <a:lnTo>
                  <a:pt x="7203" y="2896"/>
                </a:lnTo>
                <a:lnTo>
                  <a:pt x="7227" y="2847"/>
                </a:lnTo>
                <a:lnTo>
                  <a:pt x="7276" y="2701"/>
                </a:lnTo>
                <a:lnTo>
                  <a:pt x="7325" y="2531"/>
                </a:lnTo>
                <a:lnTo>
                  <a:pt x="7373" y="2190"/>
                </a:lnTo>
                <a:lnTo>
                  <a:pt x="7398" y="1509"/>
                </a:lnTo>
                <a:lnTo>
                  <a:pt x="7495" y="998"/>
                </a:lnTo>
                <a:lnTo>
                  <a:pt x="7519" y="730"/>
                </a:lnTo>
                <a:lnTo>
                  <a:pt x="7519" y="608"/>
                </a:lnTo>
                <a:lnTo>
                  <a:pt x="7519" y="487"/>
                </a:lnTo>
                <a:close/>
                <a:moveTo>
                  <a:pt x="8030" y="0"/>
                </a:moveTo>
                <a:lnTo>
                  <a:pt x="7641" y="49"/>
                </a:lnTo>
                <a:lnTo>
                  <a:pt x="7471" y="73"/>
                </a:lnTo>
                <a:lnTo>
                  <a:pt x="7300" y="122"/>
                </a:lnTo>
                <a:lnTo>
                  <a:pt x="7252" y="146"/>
                </a:lnTo>
                <a:lnTo>
                  <a:pt x="7203" y="195"/>
                </a:lnTo>
                <a:lnTo>
                  <a:pt x="7179" y="243"/>
                </a:lnTo>
                <a:lnTo>
                  <a:pt x="7179" y="292"/>
                </a:lnTo>
                <a:lnTo>
                  <a:pt x="7106" y="414"/>
                </a:lnTo>
                <a:lnTo>
                  <a:pt x="7033" y="535"/>
                </a:lnTo>
                <a:lnTo>
                  <a:pt x="6984" y="681"/>
                </a:lnTo>
                <a:lnTo>
                  <a:pt x="6960" y="827"/>
                </a:lnTo>
                <a:lnTo>
                  <a:pt x="6935" y="1168"/>
                </a:lnTo>
                <a:lnTo>
                  <a:pt x="6887" y="1436"/>
                </a:lnTo>
                <a:lnTo>
                  <a:pt x="6789" y="2020"/>
                </a:lnTo>
                <a:lnTo>
                  <a:pt x="6765" y="2312"/>
                </a:lnTo>
                <a:lnTo>
                  <a:pt x="6765" y="2604"/>
                </a:lnTo>
                <a:lnTo>
                  <a:pt x="6497" y="2701"/>
                </a:lnTo>
                <a:lnTo>
                  <a:pt x="6230" y="2798"/>
                </a:lnTo>
                <a:lnTo>
                  <a:pt x="5719" y="3042"/>
                </a:lnTo>
                <a:lnTo>
                  <a:pt x="4770" y="2385"/>
                </a:lnTo>
                <a:lnTo>
                  <a:pt x="4551" y="2214"/>
                </a:lnTo>
                <a:lnTo>
                  <a:pt x="4283" y="2020"/>
                </a:lnTo>
                <a:lnTo>
                  <a:pt x="4113" y="1922"/>
                </a:lnTo>
                <a:lnTo>
                  <a:pt x="3967" y="1874"/>
                </a:lnTo>
                <a:lnTo>
                  <a:pt x="3845" y="1825"/>
                </a:lnTo>
                <a:lnTo>
                  <a:pt x="3699" y="1825"/>
                </a:lnTo>
                <a:lnTo>
                  <a:pt x="3626" y="1776"/>
                </a:lnTo>
                <a:lnTo>
                  <a:pt x="3553" y="1776"/>
                </a:lnTo>
                <a:lnTo>
                  <a:pt x="3504" y="1801"/>
                </a:lnTo>
                <a:lnTo>
                  <a:pt x="3358" y="1849"/>
                </a:lnTo>
                <a:lnTo>
                  <a:pt x="3237" y="1898"/>
                </a:lnTo>
                <a:lnTo>
                  <a:pt x="2993" y="2068"/>
                </a:lnTo>
                <a:lnTo>
                  <a:pt x="2774" y="2287"/>
                </a:lnTo>
                <a:lnTo>
                  <a:pt x="2580" y="2506"/>
                </a:lnTo>
                <a:lnTo>
                  <a:pt x="2117" y="2969"/>
                </a:lnTo>
                <a:lnTo>
                  <a:pt x="1923" y="3212"/>
                </a:lnTo>
                <a:lnTo>
                  <a:pt x="1728" y="3455"/>
                </a:lnTo>
                <a:lnTo>
                  <a:pt x="1655" y="3504"/>
                </a:lnTo>
                <a:lnTo>
                  <a:pt x="1606" y="3553"/>
                </a:lnTo>
                <a:lnTo>
                  <a:pt x="1582" y="3601"/>
                </a:lnTo>
                <a:lnTo>
                  <a:pt x="1606" y="3699"/>
                </a:lnTo>
                <a:lnTo>
                  <a:pt x="1728" y="3942"/>
                </a:lnTo>
                <a:lnTo>
                  <a:pt x="1898" y="4161"/>
                </a:lnTo>
                <a:lnTo>
                  <a:pt x="2263" y="4599"/>
                </a:lnTo>
                <a:lnTo>
                  <a:pt x="2628" y="5110"/>
                </a:lnTo>
                <a:lnTo>
                  <a:pt x="2847" y="5329"/>
                </a:lnTo>
                <a:lnTo>
                  <a:pt x="3066" y="5548"/>
                </a:lnTo>
                <a:lnTo>
                  <a:pt x="2969" y="5670"/>
                </a:lnTo>
                <a:lnTo>
                  <a:pt x="2920" y="5791"/>
                </a:lnTo>
                <a:lnTo>
                  <a:pt x="2799" y="6035"/>
                </a:lnTo>
                <a:lnTo>
                  <a:pt x="2653" y="6400"/>
                </a:lnTo>
                <a:lnTo>
                  <a:pt x="2604" y="6594"/>
                </a:lnTo>
                <a:lnTo>
                  <a:pt x="2580" y="6813"/>
                </a:lnTo>
                <a:lnTo>
                  <a:pt x="2288" y="6813"/>
                </a:lnTo>
                <a:lnTo>
                  <a:pt x="1971" y="6838"/>
                </a:lnTo>
                <a:lnTo>
                  <a:pt x="1387" y="6935"/>
                </a:lnTo>
                <a:lnTo>
                  <a:pt x="1144" y="6984"/>
                </a:lnTo>
                <a:lnTo>
                  <a:pt x="828" y="7057"/>
                </a:lnTo>
                <a:lnTo>
                  <a:pt x="682" y="7105"/>
                </a:lnTo>
                <a:lnTo>
                  <a:pt x="536" y="7178"/>
                </a:lnTo>
                <a:lnTo>
                  <a:pt x="438" y="7251"/>
                </a:lnTo>
                <a:lnTo>
                  <a:pt x="365" y="7348"/>
                </a:lnTo>
                <a:lnTo>
                  <a:pt x="292" y="7373"/>
                </a:lnTo>
                <a:lnTo>
                  <a:pt x="244" y="7397"/>
                </a:lnTo>
                <a:lnTo>
                  <a:pt x="195" y="7446"/>
                </a:lnTo>
                <a:lnTo>
                  <a:pt x="171" y="7494"/>
                </a:lnTo>
                <a:lnTo>
                  <a:pt x="122" y="7640"/>
                </a:lnTo>
                <a:lnTo>
                  <a:pt x="98" y="7932"/>
                </a:lnTo>
                <a:lnTo>
                  <a:pt x="25" y="8857"/>
                </a:lnTo>
                <a:lnTo>
                  <a:pt x="0" y="9149"/>
                </a:lnTo>
                <a:lnTo>
                  <a:pt x="25" y="9514"/>
                </a:lnTo>
                <a:lnTo>
                  <a:pt x="49" y="9709"/>
                </a:lnTo>
                <a:lnTo>
                  <a:pt x="98" y="9879"/>
                </a:lnTo>
                <a:lnTo>
                  <a:pt x="171" y="10001"/>
                </a:lnTo>
                <a:lnTo>
                  <a:pt x="219" y="10049"/>
                </a:lnTo>
                <a:lnTo>
                  <a:pt x="268" y="10098"/>
                </a:lnTo>
                <a:lnTo>
                  <a:pt x="268" y="10171"/>
                </a:lnTo>
                <a:lnTo>
                  <a:pt x="292" y="10220"/>
                </a:lnTo>
                <a:lnTo>
                  <a:pt x="317" y="10268"/>
                </a:lnTo>
                <a:lnTo>
                  <a:pt x="390" y="10317"/>
                </a:lnTo>
                <a:lnTo>
                  <a:pt x="633" y="10414"/>
                </a:lnTo>
                <a:lnTo>
                  <a:pt x="925" y="10487"/>
                </a:lnTo>
                <a:lnTo>
                  <a:pt x="1193" y="10560"/>
                </a:lnTo>
                <a:lnTo>
                  <a:pt x="1485" y="10609"/>
                </a:lnTo>
                <a:lnTo>
                  <a:pt x="2069" y="10658"/>
                </a:lnTo>
                <a:lnTo>
                  <a:pt x="2653" y="10706"/>
                </a:lnTo>
                <a:lnTo>
                  <a:pt x="2750" y="10877"/>
                </a:lnTo>
                <a:lnTo>
                  <a:pt x="2823" y="11047"/>
                </a:lnTo>
                <a:lnTo>
                  <a:pt x="3018" y="11363"/>
                </a:lnTo>
                <a:lnTo>
                  <a:pt x="3261" y="11655"/>
                </a:lnTo>
                <a:lnTo>
                  <a:pt x="3066" y="11850"/>
                </a:lnTo>
                <a:lnTo>
                  <a:pt x="2872" y="12045"/>
                </a:lnTo>
                <a:lnTo>
                  <a:pt x="2507" y="12483"/>
                </a:lnTo>
                <a:lnTo>
                  <a:pt x="2117" y="12994"/>
                </a:lnTo>
                <a:lnTo>
                  <a:pt x="1947" y="13213"/>
                </a:lnTo>
                <a:lnTo>
                  <a:pt x="1874" y="13334"/>
                </a:lnTo>
                <a:lnTo>
                  <a:pt x="1825" y="13456"/>
                </a:lnTo>
                <a:lnTo>
                  <a:pt x="1825" y="13553"/>
                </a:lnTo>
                <a:lnTo>
                  <a:pt x="1850" y="13626"/>
                </a:lnTo>
                <a:lnTo>
                  <a:pt x="1850" y="13748"/>
                </a:lnTo>
                <a:lnTo>
                  <a:pt x="1874" y="13894"/>
                </a:lnTo>
                <a:lnTo>
                  <a:pt x="1947" y="14016"/>
                </a:lnTo>
                <a:lnTo>
                  <a:pt x="2020" y="14162"/>
                </a:lnTo>
                <a:lnTo>
                  <a:pt x="2215" y="14381"/>
                </a:lnTo>
                <a:lnTo>
                  <a:pt x="2385" y="14600"/>
                </a:lnTo>
                <a:lnTo>
                  <a:pt x="2653" y="14867"/>
                </a:lnTo>
                <a:lnTo>
                  <a:pt x="2920" y="15135"/>
                </a:lnTo>
                <a:lnTo>
                  <a:pt x="3188" y="15378"/>
                </a:lnTo>
                <a:lnTo>
                  <a:pt x="3504" y="15597"/>
                </a:lnTo>
                <a:lnTo>
                  <a:pt x="3553" y="15646"/>
                </a:lnTo>
                <a:lnTo>
                  <a:pt x="3675" y="15646"/>
                </a:lnTo>
                <a:lnTo>
                  <a:pt x="3723" y="15621"/>
                </a:lnTo>
                <a:lnTo>
                  <a:pt x="3845" y="15646"/>
                </a:lnTo>
                <a:lnTo>
                  <a:pt x="3967" y="15621"/>
                </a:lnTo>
                <a:lnTo>
                  <a:pt x="4113" y="15573"/>
                </a:lnTo>
                <a:lnTo>
                  <a:pt x="4234" y="15524"/>
                </a:lnTo>
                <a:lnTo>
                  <a:pt x="4478" y="15378"/>
                </a:lnTo>
                <a:lnTo>
                  <a:pt x="4697" y="15232"/>
                </a:lnTo>
                <a:lnTo>
                  <a:pt x="4964" y="14989"/>
                </a:lnTo>
                <a:lnTo>
                  <a:pt x="5232" y="14746"/>
                </a:lnTo>
                <a:lnTo>
                  <a:pt x="5743" y="14210"/>
                </a:lnTo>
                <a:lnTo>
                  <a:pt x="5865" y="14308"/>
                </a:lnTo>
                <a:lnTo>
                  <a:pt x="5986" y="14381"/>
                </a:lnTo>
                <a:lnTo>
                  <a:pt x="6254" y="14502"/>
                </a:lnTo>
                <a:lnTo>
                  <a:pt x="6595" y="14648"/>
                </a:lnTo>
                <a:lnTo>
                  <a:pt x="6789" y="14697"/>
                </a:lnTo>
                <a:lnTo>
                  <a:pt x="6887" y="14721"/>
                </a:lnTo>
                <a:lnTo>
                  <a:pt x="6984" y="14721"/>
                </a:lnTo>
                <a:lnTo>
                  <a:pt x="7033" y="14940"/>
                </a:lnTo>
                <a:lnTo>
                  <a:pt x="7081" y="15135"/>
                </a:lnTo>
                <a:lnTo>
                  <a:pt x="7154" y="15573"/>
                </a:lnTo>
                <a:lnTo>
                  <a:pt x="7203" y="16035"/>
                </a:lnTo>
                <a:lnTo>
                  <a:pt x="7203" y="16278"/>
                </a:lnTo>
                <a:lnTo>
                  <a:pt x="7203" y="16546"/>
                </a:lnTo>
                <a:lnTo>
                  <a:pt x="7227" y="16692"/>
                </a:lnTo>
                <a:lnTo>
                  <a:pt x="7252" y="16814"/>
                </a:lnTo>
                <a:lnTo>
                  <a:pt x="7325" y="16911"/>
                </a:lnTo>
                <a:lnTo>
                  <a:pt x="7398" y="16984"/>
                </a:lnTo>
                <a:lnTo>
                  <a:pt x="7422" y="17008"/>
                </a:lnTo>
                <a:lnTo>
                  <a:pt x="7471" y="17057"/>
                </a:lnTo>
                <a:lnTo>
                  <a:pt x="7568" y="17130"/>
                </a:lnTo>
                <a:lnTo>
                  <a:pt x="7690" y="17179"/>
                </a:lnTo>
                <a:lnTo>
                  <a:pt x="7811" y="17203"/>
                </a:lnTo>
                <a:lnTo>
                  <a:pt x="7957" y="17227"/>
                </a:lnTo>
                <a:lnTo>
                  <a:pt x="8249" y="17227"/>
                </a:lnTo>
                <a:lnTo>
                  <a:pt x="8492" y="17203"/>
                </a:lnTo>
                <a:lnTo>
                  <a:pt x="9198" y="17179"/>
                </a:lnTo>
                <a:lnTo>
                  <a:pt x="9904" y="17154"/>
                </a:lnTo>
                <a:lnTo>
                  <a:pt x="10001" y="17130"/>
                </a:lnTo>
                <a:lnTo>
                  <a:pt x="10098" y="17081"/>
                </a:lnTo>
                <a:lnTo>
                  <a:pt x="10147" y="16984"/>
                </a:lnTo>
                <a:lnTo>
                  <a:pt x="10147" y="16887"/>
                </a:lnTo>
                <a:lnTo>
                  <a:pt x="10171" y="16862"/>
                </a:lnTo>
                <a:lnTo>
                  <a:pt x="10269" y="16741"/>
                </a:lnTo>
                <a:lnTo>
                  <a:pt x="10317" y="16619"/>
                </a:lnTo>
                <a:lnTo>
                  <a:pt x="10366" y="16473"/>
                </a:lnTo>
                <a:lnTo>
                  <a:pt x="10390" y="16327"/>
                </a:lnTo>
                <a:lnTo>
                  <a:pt x="10463" y="15719"/>
                </a:lnTo>
                <a:lnTo>
                  <a:pt x="10561" y="15159"/>
                </a:lnTo>
                <a:lnTo>
                  <a:pt x="10561" y="14892"/>
                </a:lnTo>
                <a:lnTo>
                  <a:pt x="10561" y="14600"/>
                </a:lnTo>
                <a:lnTo>
                  <a:pt x="10707" y="14624"/>
                </a:lnTo>
                <a:lnTo>
                  <a:pt x="10877" y="14600"/>
                </a:lnTo>
                <a:lnTo>
                  <a:pt x="11169" y="14527"/>
                </a:lnTo>
                <a:lnTo>
                  <a:pt x="11291" y="14502"/>
                </a:lnTo>
                <a:lnTo>
                  <a:pt x="11437" y="14429"/>
                </a:lnTo>
                <a:lnTo>
                  <a:pt x="11583" y="14356"/>
                </a:lnTo>
                <a:lnTo>
                  <a:pt x="11680" y="14235"/>
                </a:lnTo>
                <a:lnTo>
                  <a:pt x="11826" y="14405"/>
                </a:lnTo>
                <a:lnTo>
                  <a:pt x="11996" y="14527"/>
                </a:lnTo>
                <a:lnTo>
                  <a:pt x="12313" y="14770"/>
                </a:lnTo>
                <a:lnTo>
                  <a:pt x="12897" y="15208"/>
                </a:lnTo>
                <a:lnTo>
                  <a:pt x="13505" y="15621"/>
                </a:lnTo>
                <a:lnTo>
                  <a:pt x="13578" y="15646"/>
                </a:lnTo>
                <a:lnTo>
                  <a:pt x="13651" y="15670"/>
                </a:lnTo>
                <a:lnTo>
                  <a:pt x="13724" y="15646"/>
                </a:lnTo>
                <a:lnTo>
                  <a:pt x="13797" y="15621"/>
                </a:lnTo>
                <a:lnTo>
                  <a:pt x="13846" y="15597"/>
                </a:lnTo>
                <a:lnTo>
                  <a:pt x="13870" y="15524"/>
                </a:lnTo>
                <a:lnTo>
                  <a:pt x="13919" y="15476"/>
                </a:lnTo>
                <a:lnTo>
                  <a:pt x="13919" y="15403"/>
                </a:lnTo>
                <a:lnTo>
                  <a:pt x="14138" y="15232"/>
                </a:lnTo>
                <a:lnTo>
                  <a:pt x="14332" y="15038"/>
                </a:lnTo>
                <a:lnTo>
                  <a:pt x="14722" y="14624"/>
                </a:lnTo>
                <a:lnTo>
                  <a:pt x="15208" y="14162"/>
                </a:lnTo>
                <a:lnTo>
                  <a:pt x="15427" y="13894"/>
                </a:lnTo>
                <a:lnTo>
                  <a:pt x="15622" y="13651"/>
                </a:lnTo>
                <a:lnTo>
                  <a:pt x="15671" y="13553"/>
                </a:lnTo>
                <a:lnTo>
                  <a:pt x="15671" y="13480"/>
                </a:lnTo>
                <a:lnTo>
                  <a:pt x="15695" y="13383"/>
                </a:lnTo>
                <a:lnTo>
                  <a:pt x="15671" y="13261"/>
                </a:lnTo>
                <a:lnTo>
                  <a:pt x="15500" y="12969"/>
                </a:lnTo>
                <a:lnTo>
                  <a:pt x="15330" y="12702"/>
                </a:lnTo>
                <a:lnTo>
                  <a:pt x="14941" y="12191"/>
                </a:lnTo>
                <a:lnTo>
                  <a:pt x="14795" y="11996"/>
                </a:lnTo>
                <a:lnTo>
                  <a:pt x="14649" y="11801"/>
                </a:lnTo>
                <a:lnTo>
                  <a:pt x="14454" y="11655"/>
                </a:lnTo>
                <a:lnTo>
                  <a:pt x="14259" y="11509"/>
                </a:lnTo>
                <a:lnTo>
                  <a:pt x="14430" y="11266"/>
                </a:lnTo>
                <a:lnTo>
                  <a:pt x="14576" y="10998"/>
                </a:lnTo>
                <a:lnTo>
                  <a:pt x="14673" y="10706"/>
                </a:lnTo>
                <a:lnTo>
                  <a:pt x="14722" y="10414"/>
                </a:lnTo>
                <a:lnTo>
                  <a:pt x="14843" y="10463"/>
                </a:lnTo>
                <a:lnTo>
                  <a:pt x="14965" y="10463"/>
                </a:lnTo>
                <a:lnTo>
                  <a:pt x="15257" y="10487"/>
                </a:lnTo>
                <a:lnTo>
                  <a:pt x="15768" y="10439"/>
                </a:lnTo>
                <a:lnTo>
                  <a:pt x="16352" y="10414"/>
                </a:lnTo>
                <a:lnTo>
                  <a:pt x="16619" y="10390"/>
                </a:lnTo>
                <a:lnTo>
                  <a:pt x="16911" y="10366"/>
                </a:lnTo>
                <a:lnTo>
                  <a:pt x="16984" y="10341"/>
                </a:lnTo>
                <a:lnTo>
                  <a:pt x="17057" y="10293"/>
                </a:lnTo>
                <a:lnTo>
                  <a:pt x="17082" y="10220"/>
                </a:lnTo>
                <a:lnTo>
                  <a:pt x="17106" y="10171"/>
                </a:lnTo>
                <a:lnTo>
                  <a:pt x="17179" y="10122"/>
                </a:lnTo>
                <a:lnTo>
                  <a:pt x="17252" y="10074"/>
                </a:lnTo>
                <a:lnTo>
                  <a:pt x="17301" y="10001"/>
                </a:lnTo>
                <a:lnTo>
                  <a:pt x="17301" y="9928"/>
                </a:lnTo>
                <a:lnTo>
                  <a:pt x="17301" y="8784"/>
                </a:lnTo>
                <a:lnTo>
                  <a:pt x="17301" y="8224"/>
                </a:lnTo>
                <a:lnTo>
                  <a:pt x="17252" y="7665"/>
                </a:lnTo>
                <a:lnTo>
                  <a:pt x="17228" y="7567"/>
                </a:lnTo>
                <a:lnTo>
                  <a:pt x="17155" y="7519"/>
                </a:lnTo>
                <a:lnTo>
                  <a:pt x="17082" y="7470"/>
                </a:lnTo>
                <a:lnTo>
                  <a:pt x="17009" y="7446"/>
                </a:lnTo>
                <a:lnTo>
                  <a:pt x="16960" y="7300"/>
                </a:lnTo>
                <a:lnTo>
                  <a:pt x="16863" y="7203"/>
                </a:lnTo>
                <a:lnTo>
                  <a:pt x="16741" y="7130"/>
                </a:lnTo>
                <a:lnTo>
                  <a:pt x="16619" y="7057"/>
                </a:lnTo>
                <a:lnTo>
                  <a:pt x="16473" y="7008"/>
                </a:lnTo>
                <a:lnTo>
                  <a:pt x="16303" y="6984"/>
                </a:lnTo>
                <a:lnTo>
                  <a:pt x="16035" y="6935"/>
                </a:lnTo>
                <a:lnTo>
                  <a:pt x="15427" y="6862"/>
                </a:lnTo>
                <a:lnTo>
                  <a:pt x="15087" y="6838"/>
                </a:lnTo>
                <a:lnTo>
                  <a:pt x="14795" y="6838"/>
                </a:lnTo>
                <a:lnTo>
                  <a:pt x="14770" y="6667"/>
                </a:lnTo>
                <a:lnTo>
                  <a:pt x="14770" y="6521"/>
                </a:lnTo>
                <a:lnTo>
                  <a:pt x="14697" y="6181"/>
                </a:lnTo>
                <a:lnTo>
                  <a:pt x="14673" y="6010"/>
                </a:lnTo>
                <a:lnTo>
                  <a:pt x="14600" y="5816"/>
                </a:lnTo>
                <a:lnTo>
                  <a:pt x="14527" y="5621"/>
                </a:lnTo>
                <a:lnTo>
                  <a:pt x="14430" y="5451"/>
                </a:lnTo>
                <a:lnTo>
                  <a:pt x="14576" y="5256"/>
                </a:lnTo>
                <a:lnTo>
                  <a:pt x="14697" y="5086"/>
                </a:lnTo>
                <a:lnTo>
                  <a:pt x="15111" y="4477"/>
                </a:lnTo>
                <a:lnTo>
                  <a:pt x="15354" y="4185"/>
                </a:lnTo>
                <a:lnTo>
                  <a:pt x="15598" y="3893"/>
                </a:lnTo>
                <a:lnTo>
                  <a:pt x="15646" y="3845"/>
                </a:lnTo>
                <a:lnTo>
                  <a:pt x="15671" y="3796"/>
                </a:lnTo>
                <a:lnTo>
                  <a:pt x="15671" y="3723"/>
                </a:lnTo>
                <a:lnTo>
                  <a:pt x="15671" y="3650"/>
                </a:lnTo>
                <a:lnTo>
                  <a:pt x="15646" y="3601"/>
                </a:lnTo>
                <a:lnTo>
                  <a:pt x="15646" y="3528"/>
                </a:lnTo>
                <a:lnTo>
                  <a:pt x="15646" y="3431"/>
                </a:lnTo>
                <a:lnTo>
                  <a:pt x="15622" y="3382"/>
                </a:lnTo>
                <a:lnTo>
                  <a:pt x="15549" y="3236"/>
                </a:lnTo>
                <a:lnTo>
                  <a:pt x="15354" y="2993"/>
                </a:lnTo>
                <a:lnTo>
                  <a:pt x="15062" y="2677"/>
                </a:lnTo>
                <a:lnTo>
                  <a:pt x="14746" y="2385"/>
                </a:lnTo>
                <a:lnTo>
                  <a:pt x="14503" y="2190"/>
                </a:lnTo>
                <a:lnTo>
                  <a:pt x="14235" y="1971"/>
                </a:lnTo>
                <a:lnTo>
                  <a:pt x="14065" y="1874"/>
                </a:lnTo>
                <a:lnTo>
                  <a:pt x="13919" y="1825"/>
                </a:lnTo>
                <a:lnTo>
                  <a:pt x="13748" y="1801"/>
                </a:lnTo>
                <a:lnTo>
                  <a:pt x="13554" y="1801"/>
                </a:lnTo>
                <a:lnTo>
                  <a:pt x="13481" y="1825"/>
                </a:lnTo>
                <a:lnTo>
                  <a:pt x="13189" y="1971"/>
                </a:lnTo>
                <a:lnTo>
                  <a:pt x="12921" y="2117"/>
                </a:lnTo>
                <a:lnTo>
                  <a:pt x="12653" y="2312"/>
                </a:lnTo>
                <a:lnTo>
                  <a:pt x="12410" y="2506"/>
                </a:lnTo>
                <a:lnTo>
                  <a:pt x="12094" y="2725"/>
                </a:lnTo>
                <a:lnTo>
                  <a:pt x="11923" y="2847"/>
                </a:lnTo>
                <a:lnTo>
                  <a:pt x="11777" y="2993"/>
                </a:lnTo>
                <a:lnTo>
                  <a:pt x="11558" y="2847"/>
                </a:lnTo>
                <a:lnTo>
                  <a:pt x="11291" y="2750"/>
                </a:lnTo>
                <a:lnTo>
                  <a:pt x="11023" y="2652"/>
                </a:lnTo>
                <a:lnTo>
                  <a:pt x="10755" y="2628"/>
                </a:lnTo>
                <a:lnTo>
                  <a:pt x="10755" y="2604"/>
                </a:lnTo>
                <a:lnTo>
                  <a:pt x="10682" y="2458"/>
                </a:lnTo>
                <a:lnTo>
                  <a:pt x="10634" y="2287"/>
                </a:lnTo>
                <a:lnTo>
                  <a:pt x="10561" y="1922"/>
                </a:lnTo>
                <a:lnTo>
                  <a:pt x="10585" y="1922"/>
                </a:lnTo>
                <a:lnTo>
                  <a:pt x="10609" y="1874"/>
                </a:lnTo>
                <a:lnTo>
                  <a:pt x="10609" y="1825"/>
                </a:lnTo>
                <a:lnTo>
                  <a:pt x="10585" y="1752"/>
                </a:lnTo>
                <a:lnTo>
                  <a:pt x="10536" y="1703"/>
                </a:lnTo>
                <a:lnTo>
                  <a:pt x="10463" y="1095"/>
                </a:lnTo>
                <a:lnTo>
                  <a:pt x="10439" y="779"/>
                </a:lnTo>
                <a:lnTo>
                  <a:pt x="10366" y="487"/>
                </a:lnTo>
                <a:lnTo>
                  <a:pt x="10390" y="438"/>
                </a:lnTo>
                <a:lnTo>
                  <a:pt x="10415" y="389"/>
                </a:lnTo>
                <a:lnTo>
                  <a:pt x="10439" y="316"/>
                </a:lnTo>
                <a:lnTo>
                  <a:pt x="10415" y="268"/>
                </a:lnTo>
                <a:lnTo>
                  <a:pt x="10390" y="195"/>
                </a:lnTo>
                <a:lnTo>
                  <a:pt x="10342" y="146"/>
                </a:lnTo>
                <a:lnTo>
                  <a:pt x="10293" y="122"/>
                </a:lnTo>
                <a:lnTo>
                  <a:pt x="10196" y="97"/>
                </a:lnTo>
                <a:lnTo>
                  <a:pt x="9855" y="73"/>
                </a:lnTo>
                <a:lnTo>
                  <a:pt x="9490" y="49"/>
                </a:lnTo>
                <a:lnTo>
                  <a:pt x="8760" y="49"/>
                </a:lnTo>
                <a:lnTo>
                  <a:pt x="8395" y="24"/>
                </a:lnTo>
                <a:lnTo>
                  <a:pt x="803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638;p48"/>
          <p:cNvSpPr/>
          <p:nvPr/>
        </p:nvSpPr>
        <p:spPr>
          <a:xfrm>
            <a:off x="7323002" y="2643284"/>
            <a:ext cx="381579" cy="308657"/>
          </a:xfrm>
          <a:custGeom>
            <a:avLst/>
            <a:gdLst/>
            <a:ahLst/>
            <a:cxnLst/>
            <a:rect l="l" t="t" r="r" b="b"/>
            <a:pathLst>
              <a:path w="22532" h="18226" extrusionOk="0">
                <a:moveTo>
                  <a:pt x="7640" y="5499"/>
                </a:moveTo>
                <a:lnTo>
                  <a:pt x="7859" y="5524"/>
                </a:lnTo>
                <a:lnTo>
                  <a:pt x="8078" y="5572"/>
                </a:lnTo>
                <a:lnTo>
                  <a:pt x="8297" y="5645"/>
                </a:lnTo>
                <a:lnTo>
                  <a:pt x="8492" y="5743"/>
                </a:lnTo>
                <a:lnTo>
                  <a:pt x="8662" y="5840"/>
                </a:lnTo>
                <a:lnTo>
                  <a:pt x="8833" y="5986"/>
                </a:lnTo>
                <a:lnTo>
                  <a:pt x="9003" y="6132"/>
                </a:lnTo>
                <a:lnTo>
                  <a:pt x="9125" y="6302"/>
                </a:lnTo>
                <a:lnTo>
                  <a:pt x="9246" y="6473"/>
                </a:lnTo>
                <a:lnTo>
                  <a:pt x="9344" y="6667"/>
                </a:lnTo>
                <a:lnTo>
                  <a:pt x="9417" y="6862"/>
                </a:lnTo>
                <a:lnTo>
                  <a:pt x="9465" y="7081"/>
                </a:lnTo>
                <a:lnTo>
                  <a:pt x="9490" y="7300"/>
                </a:lnTo>
                <a:lnTo>
                  <a:pt x="9514" y="7543"/>
                </a:lnTo>
                <a:lnTo>
                  <a:pt x="9490" y="7762"/>
                </a:lnTo>
                <a:lnTo>
                  <a:pt x="9441" y="7932"/>
                </a:lnTo>
                <a:lnTo>
                  <a:pt x="9392" y="8103"/>
                </a:lnTo>
                <a:lnTo>
                  <a:pt x="9319" y="8249"/>
                </a:lnTo>
                <a:lnTo>
                  <a:pt x="9246" y="8419"/>
                </a:lnTo>
                <a:lnTo>
                  <a:pt x="9149" y="8541"/>
                </a:lnTo>
                <a:lnTo>
                  <a:pt x="9027" y="8687"/>
                </a:lnTo>
                <a:lnTo>
                  <a:pt x="8784" y="8906"/>
                </a:lnTo>
                <a:lnTo>
                  <a:pt x="8516" y="9100"/>
                </a:lnTo>
                <a:lnTo>
                  <a:pt x="8200" y="9246"/>
                </a:lnTo>
                <a:lnTo>
                  <a:pt x="7884" y="9368"/>
                </a:lnTo>
                <a:lnTo>
                  <a:pt x="7543" y="9417"/>
                </a:lnTo>
                <a:lnTo>
                  <a:pt x="7348" y="9441"/>
                </a:lnTo>
                <a:lnTo>
                  <a:pt x="7178" y="9441"/>
                </a:lnTo>
                <a:lnTo>
                  <a:pt x="6984" y="9417"/>
                </a:lnTo>
                <a:lnTo>
                  <a:pt x="6789" y="9368"/>
                </a:lnTo>
                <a:lnTo>
                  <a:pt x="6619" y="9295"/>
                </a:lnTo>
                <a:lnTo>
                  <a:pt x="6448" y="9222"/>
                </a:lnTo>
                <a:lnTo>
                  <a:pt x="6278" y="9149"/>
                </a:lnTo>
                <a:lnTo>
                  <a:pt x="6132" y="9027"/>
                </a:lnTo>
                <a:lnTo>
                  <a:pt x="5986" y="8930"/>
                </a:lnTo>
                <a:lnTo>
                  <a:pt x="5840" y="8784"/>
                </a:lnTo>
                <a:lnTo>
                  <a:pt x="5718" y="8638"/>
                </a:lnTo>
                <a:lnTo>
                  <a:pt x="5621" y="8492"/>
                </a:lnTo>
                <a:lnTo>
                  <a:pt x="5524" y="8322"/>
                </a:lnTo>
                <a:lnTo>
                  <a:pt x="5451" y="8151"/>
                </a:lnTo>
                <a:lnTo>
                  <a:pt x="5402" y="7981"/>
                </a:lnTo>
                <a:lnTo>
                  <a:pt x="5378" y="7786"/>
                </a:lnTo>
                <a:lnTo>
                  <a:pt x="5378" y="7543"/>
                </a:lnTo>
                <a:lnTo>
                  <a:pt x="5402" y="7324"/>
                </a:lnTo>
                <a:lnTo>
                  <a:pt x="5451" y="7130"/>
                </a:lnTo>
                <a:lnTo>
                  <a:pt x="5524" y="6911"/>
                </a:lnTo>
                <a:lnTo>
                  <a:pt x="5621" y="6716"/>
                </a:lnTo>
                <a:lnTo>
                  <a:pt x="5743" y="6521"/>
                </a:lnTo>
                <a:lnTo>
                  <a:pt x="5889" y="6351"/>
                </a:lnTo>
                <a:lnTo>
                  <a:pt x="6035" y="6181"/>
                </a:lnTo>
                <a:lnTo>
                  <a:pt x="6181" y="6035"/>
                </a:lnTo>
                <a:lnTo>
                  <a:pt x="6351" y="5937"/>
                </a:lnTo>
                <a:lnTo>
                  <a:pt x="6521" y="5840"/>
                </a:lnTo>
                <a:lnTo>
                  <a:pt x="6692" y="5743"/>
                </a:lnTo>
                <a:lnTo>
                  <a:pt x="7032" y="5621"/>
                </a:lnTo>
                <a:lnTo>
                  <a:pt x="7421" y="5499"/>
                </a:lnTo>
                <a:close/>
                <a:moveTo>
                  <a:pt x="7665" y="4988"/>
                </a:moveTo>
                <a:lnTo>
                  <a:pt x="7373" y="5013"/>
                </a:lnTo>
                <a:lnTo>
                  <a:pt x="7300" y="5013"/>
                </a:lnTo>
                <a:lnTo>
                  <a:pt x="7251" y="5037"/>
                </a:lnTo>
                <a:lnTo>
                  <a:pt x="7178" y="5110"/>
                </a:lnTo>
                <a:lnTo>
                  <a:pt x="6984" y="5159"/>
                </a:lnTo>
                <a:lnTo>
                  <a:pt x="6789" y="5207"/>
                </a:lnTo>
                <a:lnTo>
                  <a:pt x="6619" y="5280"/>
                </a:lnTo>
                <a:lnTo>
                  <a:pt x="6424" y="5353"/>
                </a:lnTo>
                <a:lnTo>
                  <a:pt x="6083" y="5548"/>
                </a:lnTo>
                <a:lnTo>
                  <a:pt x="5791" y="5791"/>
                </a:lnTo>
                <a:lnTo>
                  <a:pt x="5597" y="5962"/>
                </a:lnTo>
                <a:lnTo>
                  <a:pt x="5426" y="6156"/>
                </a:lnTo>
                <a:lnTo>
                  <a:pt x="5280" y="6400"/>
                </a:lnTo>
                <a:lnTo>
                  <a:pt x="5134" y="6619"/>
                </a:lnTo>
                <a:lnTo>
                  <a:pt x="5037" y="6862"/>
                </a:lnTo>
                <a:lnTo>
                  <a:pt x="4964" y="7130"/>
                </a:lnTo>
                <a:lnTo>
                  <a:pt x="4915" y="7397"/>
                </a:lnTo>
                <a:lnTo>
                  <a:pt x="4891" y="7665"/>
                </a:lnTo>
                <a:lnTo>
                  <a:pt x="4915" y="7908"/>
                </a:lnTo>
                <a:lnTo>
                  <a:pt x="4940" y="8151"/>
                </a:lnTo>
                <a:lnTo>
                  <a:pt x="5013" y="8395"/>
                </a:lnTo>
                <a:lnTo>
                  <a:pt x="5110" y="8614"/>
                </a:lnTo>
                <a:lnTo>
                  <a:pt x="5232" y="8808"/>
                </a:lnTo>
                <a:lnTo>
                  <a:pt x="5378" y="9003"/>
                </a:lnTo>
                <a:lnTo>
                  <a:pt x="5548" y="9173"/>
                </a:lnTo>
                <a:lnTo>
                  <a:pt x="5743" y="9344"/>
                </a:lnTo>
                <a:lnTo>
                  <a:pt x="5937" y="9490"/>
                </a:lnTo>
                <a:lnTo>
                  <a:pt x="6132" y="9611"/>
                </a:lnTo>
                <a:lnTo>
                  <a:pt x="6351" y="9709"/>
                </a:lnTo>
                <a:lnTo>
                  <a:pt x="6594" y="9806"/>
                </a:lnTo>
                <a:lnTo>
                  <a:pt x="6838" y="9855"/>
                </a:lnTo>
                <a:lnTo>
                  <a:pt x="7057" y="9903"/>
                </a:lnTo>
                <a:lnTo>
                  <a:pt x="7300" y="9928"/>
                </a:lnTo>
                <a:lnTo>
                  <a:pt x="7543" y="9903"/>
                </a:lnTo>
                <a:lnTo>
                  <a:pt x="7762" y="9879"/>
                </a:lnTo>
                <a:lnTo>
                  <a:pt x="7981" y="9855"/>
                </a:lnTo>
                <a:lnTo>
                  <a:pt x="8176" y="9782"/>
                </a:lnTo>
                <a:lnTo>
                  <a:pt x="8395" y="9709"/>
                </a:lnTo>
                <a:lnTo>
                  <a:pt x="8589" y="9636"/>
                </a:lnTo>
                <a:lnTo>
                  <a:pt x="8784" y="9514"/>
                </a:lnTo>
                <a:lnTo>
                  <a:pt x="8954" y="9392"/>
                </a:lnTo>
                <a:lnTo>
                  <a:pt x="9125" y="9271"/>
                </a:lnTo>
                <a:lnTo>
                  <a:pt x="9295" y="9125"/>
                </a:lnTo>
                <a:lnTo>
                  <a:pt x="9441" y="8979"/>
                </a:lnTo>
                <a:lnTo>
                  <a:pt x="9563" y="8808"/>
                </a:lnTo>
                <a:lnTo>
                  <a:pt x="9684" y="8614"/>
                </a:lnTo>
                <a:lnTo>
                  <a:pt x="9782" y="8419"/>
                </a:lnTo>
                <a:lnTo>
                  <a:pt x="9855" y="8224"/>
                </a:lnTo>
                <a:lnTo>
                  <a:pt x="9928" y="8030"/>
                </a:lnTo>
                <a:lnTo>
                  <a:pt x="9976" y="7811"/>
                </a:lnTo>
                <a:lnTo>
                  <a:pt x="10001" y="7519"/>
                </a:lnTo>
                <a:lnTo>
                  <a:pt x="10001" y="7227"/>
                </a:lnTo>
                <a:lnTo>
                  <a:pt x="9952" y="6959"/>
                </a:lnTo>
                <a:lnTo>
                  <a:pt x="9903" y="6692"/>
                </a:lnTo>
                <a:lnTo>
                  <a:pt x="9806" y="6448"/>
                </a:lnTo>
                <a:lnTo>
                  <a:pt x="9660" y="6205"/>
                </a:lnTo>
                <a:lnTo>
                  <a:pt x="9514" y="5986"/>
                </a:lnTo>
                <a:lnTo>
                  <a:pt x="9344" y="5767"/>
                </a:lnTo>
                <a:lnTo>
                  <a:pt x="9149" y="5597"/>
                </a:lnTo>
                <a:lnTo>
                  <a:pt x="8930" y="5426"/>
                </a:lnTo>
                <a:lnTo>
                  <a:pt x="8711" y="5280"/>
                </a:lnTo>
                <a:lnTo>
                  <a:pt x="8468" y="5159"/>
                </a:lnTo>
                <a:lnTo>
                  <a:pt x="8200" y="5086"/>
                </a:lnTo>
                <a:lnTo>
                  <a:pt x="7932" y="5013"/>
                </a:lnTo>
                <a:lnTo>
                  <a:pt x="7665" y="4988"/>
                </a:lnTo>
                <a:close/>
                <a:moveTo>
                  <a:pt x="6570" y="414"/>
                </a:moveTo>
                <a:lnTo>
                  <a:pt x="6789" y="438"/>
                </a:lnTo>
                <a:lnTo>
                  <a:pt x="7032" y="438"/>
                </a:lnTo>
                <a:lnTo>
                  <a:pt x="7494" y="462"/>
                </a:lnTo>
                <a:lnTo>
                  <a:pt x="8103" y="487"/>
                </a:lnTo>
                <a:lnTo>
                  <a:pt x="8395" y="511"/>
                </a:lnTo>
                <a:lnTo>
                  <a:pt x="8687" y="511"/>
                </a:lnTo>
                <a:lnTo>
                  <a:pt x="8687" y="681"/>
                </a:lnTo>
                <a:lnTo>
                  <a:pt x="8687" y="852"/>
                </a:lnTo>
                <a:lnTo>
                  <a:pt x="8419" y="754"/>
                </a:lnTo>
                <a:lnTo>
                  <a:pt x="8273" y="730"/>
                </a:lnTo>
                <a:lnTo>
                  <a:pt x="8127" y="706"/>
                </a:lnTo>
                <a:lnTo>
                  <a:pt x="8005" y="706"/>
                </a:lnTo>
                <a:lnTo>
                  <a:pt x="7859" y="730"/>
                </a:lnTo>
                <a:lnTo>
                  <a:pt x="7738" y="779"/>
                </a:lnTo>
                <a:lnTo>
                  <a:pt x="7640" y="876"/>
                </a:lnTo>
                <a:lnTo>
                  <a:pt x="7616" y="925"/>
                </a:lnTo>
                <a:lnTo>
                  <a:pt x="7616" y="949"/>
                </a:lnTo>
                <a:lnTo>
                  <a:pt x="7640" y="998"/>
                </a:lnTo>
                <a:lnTo>
                  <a:pt x="7957" y="998"/>
                </a:lnTo>
                <a:lnTo>
                  <a:pt x="8224" y="1022"/>
                </a:lnTo>
                <a:lnTo>
                  <a:pt x="8468" y="1095"/>
                </a:lnTo>
                <a:lnTo>
                  <a:pt x="8735" y="1192"/>
                </a:lnTo>
                <a:lnTo>
                  <a:pt x="8760" y="1338"/>
                </a:lnTo>
                <a:lnTo>
                  <a:pt x="8565" y="1338"/>
                </a:lnTo>
                <a:lnTo>
                  <a:pt x="7932" y="1290"/>
                </a:lnTo>
                <a:lnTo>
                  <a:pt x="7713" y="1265"/>
                </a:lnTo>
                <a:lnTo>
                  <a:pt x="7616" y="1265"/>
                </a:lnTo>
                <a:lnTo>
                  <a:pt x="7494" y="1314"/>
                </a:lnTo>
                <a:lnTo>
                  <a:pt x="7470" y="1363"/>
                </a:lnTo>
                <a:lnTo>
                  <a:pt x="7470" y="1411"/>
                </a:lnTo>
                <a:lnTo>
                  <a:pt x="7519" y="1509"/>
                </a:lnTo>
                <a:lnTo>
                  <a:pt x="7592" y="1582"/>
                </a:lnTo>
                <a:lnTo>
                  <a:pt x="7689" y="1630"/>
                </a:lnTo>
                <a:lnTo>
                  <a:pt x="7786" y="1655"/>
                </a:lnTo>
                <a:lnTo>
                  <a:pt x="8030" y="1679"/>
                </a:lnTo>
                <a:lnTo>
                  <a:pt x="8224" y="1703"/>
                </a:lnTo>
                <a:lnTo>
                  <a:pt x="8516" y="1752"/>
                </a:lnTo>
                <a:lnTo>
                  <a:pt x="8833" y="1776"/>
                </a:lnTo>
                <a:lnTo>
                  <a:pt x="8881" y="2117"/>
                </a:lnTo>
                <a:lnTo>
                  <a:pt x="8857" y="2117"/>
                </a:lnTo>
                <a:lnTo>
                  <a:pt x="8711" y="2068"/>
                </a:lnTo>
                <a:lnTo>
                  <a:pt x="8565" y="2020"/>
                </a:lnTo>
                <a:lnTo>
                  <a:pt x="8249" y="1995"/>
                </a:lnTo>
                <a:lnTo>
                  <a:pt x="8005" y="1947"/>
                </a:lnTo>
                <a:lnTo>
                  <a:pt x="7713" y="1947"/>
                </a:lnTo>
                <a:lnTo>
                  <a:pt x="7713" y="1995"/>
                </a:lnTo>
                <a:lnTo>
                  <a:pt x="7689" y="2044"/>
                </a:lnTo>
                <a:lnTo>
                  <a:pt x="7762" y="2166"/>
                </a:lnTo>
                <a:lnTo>
                  <a:pt x="7835" y="2239"/>
                </a:lnTo>
                <a:lnTo>
                  <a:pt x="7957" y="2287"/>
                </a:lnTo>
                <a:lnTo>
                  <a:pt x="8078" y="2336"/>
                </a:lnTo>
                <a:lnTo>
                  <a:pt x="8419" y="2409"/>
                </a:lnTo>
                <a:lnTo>
                  <a:pt x="8760" y="2458"/>
                </a:lnTo>
                <a:lnTo>
                  <a:pt x="8833" y="2458"/>
                </a:lnTo>
                <a:lnTo>
                  <a:pt x="8881" y="2433"/>
                </a:lnTo>
                <a:lnTo>
                  <a:pt x="8930" y="2409"/>
                </a:lnTo>
                <a:lnTo>
                  <a:pt x="8954" y="2385"/>
                </a:lnTo>
                <a:lnTo>
                  <a:pt x="9027" y="2506"/>
                </a:lnTo>
                <a:lnTo>
                  <a:pt x="9076" y="2579"/>
                </a:lnTo>
                <a:lnTo>
                  <a:pt x="9125" y="2604"/>
                </a:lnTo>
                <a:lnTo>
                  <a:pt x="9198" y="2628"/>
                </a:lnTo>
                <a:lnTo>
                  <a:pt x="9246" y="2628"/>
                </a:lnTo>
                <a:lnTo>
                  <a:pt x="9490" y="2701"/>
                </a:lnTo>
                <a:lnTo>
                  <a:pt x="9733" y="2798"/>
                </a:lnTo>
                <a:lnTo>
                  <a:pt x="9952" y="2920"/>
                </a:lnTo>
                <a:lnTo>
                  <a:pt x="10171" y="3066"/>
                </a:lnTo>
                <a:lnTo>
                  <a:pt x="10220" y="3090"/>
                </a:lnTo>
                <a:lnTo>
                  <a:pt x="10268" y="3115"/>
                </a:lnTo>
                <a:lnTo>
                  <a:pt x="10390" y="3115"/>
                </a:lnTo>
                <a:lnTo>
                  <a:pt x="10463" y="3042"/>
                </a:lnTo>
                <a:lnTo>
                  <a:pt x="10512" y="2969"/>
                </a:lnTo>
                <a:lnTo>
                  <a:pt x="10633" y="2896"/>
                </a:lnTo>
                <a:lnTo>
                  <a:pt x="10755" y="2823"/>
                </a:lnTo>
                <a:lnTo>
                  <a:pt x="10950" y="2652"/>
                </a:lnTo>
                <a:lnTo>
                  <a:pt x="11412" y="2312"/>
                </a:lnTo>
                <a:lnTo>
                  <a:pt x="11655" y="2166"/>
                </a:lnTo>
                <a:lnTo>
                  <a:pt x="11899" y="2044"/>
                </a:lnTo>
                <a:lnTo>
                  <a:pt x="11972" y="1995"/>
                </a:lnTo>
                <a:lnTo>
                  <a:pt x="11996" y="1947"/>
                </a:lnTo>
                <a:lnTo>
                  <a:pt x="12093" y="2020"/>
                </a:lnTo>
                <a:lnTo>
                  <a:pt x="12385" y="2239"/>
                </a:lnTo>
                <a:lnTo>
                  <a:pt x="12653" y="2458"/>
                </a:lnTo>
                <a:lnTo>
                  <a:pt x="12872" y="2701"/>
                </a:lnTo>
                <a:lnTo>
                  <a:pt x="13091" y="2944"/>
                </a:lnTo>
                <a:lnTo>
                  <a:pt x="13188" y="3066"/>
                </a:lnTo>
                <a:lnTo>
                  <a:pt x="13286" y="3188"/>
                </a:lnTo>
                <a:lnTo>
                  <a:pt x="13115" y="3382"/>
                </a:lnTo>
                <a:lnTo>
                  <a:pt x="12896" y="3188"/>
                </a:lnTo>
                <a:lnTo>
                  <a:pt x="12677" y="2993"/>
                </a:lnTo>
                <a:lnTo>
                  <a:pt x="12580" y="2920"/>
                </a:lnTo>
                <a:lnTo>
                  <a:pt x="12458" y="2871"/>
                </a:lnTo>
                <a:lnTo>
                  <a:pt x="12337" y="2823"/>
                </a:lnTo>
                <a:lnTo>
                  <a:pt x="12215" y="2798"/>
                </a:lnTo>
                <a:lnTo>
                  <a:pt x="12166" y="2823"/>
                </a:lnTo>
                <a:lnTo>
                  <a:pt x="12142" y="2847"/>
                </a:lnTo>
                <a:lnTo>
                  <a:pt x="12118" y="2896"/>
                </a:lnTo>
                <a:lnTo>
                  <a:pt x="12142" y="2944"/>
                </a:lnTo>
                <a:lnTo>
                  <a:pt x="12215" y="3042"/>
                </a:lnTo>
                <a:lnTo>
                  <a:pt x="12288" y="3115"/>
                </a:lnTo>
                <a:lnTo>
                  <a:pt x="12458" y="3261"/>
                </a:lnTo>
                <a:lnTo>
                  <a:pt x="12677" y="3480"/>
                </a:lnTo>
                <a:lnTo>
                  <a:pt x="12896" y="3650"/>
                </a:lnTo>
                <a:lnTo>
                  <a:pt x="12921" y="3650"/>
                </a:lnTo>
                <a:lnTo>
                  <a:pt x="12750" y="3869"/>
                </a:lnTo>
                <a:lnTo>
                  <a:pt x="12653" y="3747"/>
                </a:lnTo>
                <a:lnTo>
                  <a:pt x="12531" y="3626"/>
                </a:lnTo>
                <a:lnTo>
                  <a:pt x="12458" y="3528"/>
                </a:lnTo>
                <a:lnTo>
                  <a:pt x="12361" y="3431"/>
                </a:lnTo>
                <a:lnTo>
                  <a:pt x="12264" y="3334"/>
                </a:lnTo>
                <a:lnTo>
                  <a:pt x="12142" y="3285"/>
                </a:lnTo>
                <a:lnTo>
                  <a:pt x="12118" y="3285"/>
                </a:lnTo>
                <a:lnTo>
                  <a:pt x="12069" y="3309"/>
                </a:lnTo>
                <a:lnTo>
                  <a:pt x="12069" y="3334"/>
                </a:lnTo>
                <a:lnTo>
                  <a:pt x="12069" y="3382"/>
                </a:lnTo>
                <a:lnTo>
                  <a:pt x="12093" y="3504"/>
                </a:lnTo>
                <a:lnTo>
                  <a:pt x="12142" y="3626"/>
                </a:lnTo>
                <a:lnTo>
                  <a:pt x="12288" y="3869"/>
                </a:lnTo>
                <a:lnTo>
                  <a:pt x="12385" y="4039"/>
                </a:lnTo>
                <a:lnTo>
                  <a:pt x="12531" y="4210"/>
                </a:lnTo>
                <a:lnTo>
                  <a:pt x="12434" y="4331"/>
                </a:lnTo>
                <a:lnTo>
                  <a:pt x="12312" y="4526"/>
                </a:lnTo>
                <a:lnTo>
                  <a:pt x="12215" y="4356"/>
                </a:lnTo>
                <a:lnTo>
                  <a:pt x="12069" y="4185"/>
                </a:lnTo>
                <a:lnTo>
                  <a:pt x="11947" y="4015"/>
                </a:lnTo>
                <a:lnTo>
                  <a:pt x="11850" y="3845"/>
                </a:lnTo>
                <a:lnTo>
                  <a:pt x="11801" y="3796"/>
                </a:lnTo>
                <a:lnTo>
                  <a:pt x="11753" y="3772"/>
                </a:lnTo>
                <a:lnTo>
                  <a:pt x="11680" y="3772"/>
                </a:lnTo>
                <a:lnTo>
                  <a:pt x="11631" y="3845"/>
                </a:lnTo>
                <a:lnTo>
                  <a:pt x="11631" y="3966"/>
                </a:lnTo>
                <a:lnTo>
                  <a:pt x="11655" y="4064"/>
                </a:lnTo>
                <a:lnTo>
                  <a:pt x="11704" y="4185"/>
                </a:lnTo>
                <a:lnTo>
                  <a:pt x="11753" y="4283"/>
                </a:lnTo>
                <a:lnTo>
                  <a:pt x="12118" y="4842"/>
                </a:lnTo>
                <a:lnTo>
                  <a:pt x="12166" y="4891"/>
                </a:lnTo>
                <a:lnTo>
                  <a:pt x="12239" y="4915"/>
                </a:lnTo>
                <a:lnTo>
                  <a:pt x="12264" y="4940"/>
                </a:lnTo>
                <a:lnTo>
                  <a:pt x="12288" y="4964"/>
                </a:lnTo>
                <a:lnTo>
                  <a:pt x="12410" y="5232"/>
                </a:lnTo>
                <a:lnTo>
                  <a:pt x="12458" y="5524"/>
                </a:lnTo>
                <a:lnTo>
                  <a:pt x="12483" y="5694"/>
                </a:lnTo>
                <a:lnTo>
                  <a:pt x="12507" y="5864"/>
                </a:lnTo>
                <a:lnTo>
                  <a:pt x="12507" y="6035"/>
                </a:lnTo>
                <a:lnTo>
                  <a:pt x="12531" y="6205"/>
                </a:lnTo>
                <a:lnTo>
                  <a:pt x="12580" y="6278"/>
                </a:lnTo>
                <a:lnTo>
                  <a:pt x="12629" y="6302"/>
                </a:lnTo>
                <a:lnTo>
                  <a:pt x="12702" y="6327"/>
                </a:lnTo>
                <a:lnTo>
                  <a:pt x="12775" y="6327"/>
                </a:lnTo>
                <a:lnTo>
                  <a:pt x="12994" y="6400"/>
                </a:lnTo>
                <a:lnTo>
                  <a:pt x="13213" y="6424"/>
                </a:lnTo>
                <a:lnTo>
                  <a:pt x="13651" y="6473"/>
                </a:lnTo>
                <a:lnTo>
                  <a:pt x="13967" y="6521"/>
                </a:lnTo>
                <a:lnTo>
                  <a:pt x="14283" y="6570"/>
                </a:lnTo>
                <a:lnTo>
                  <a:pt x="14502" y="6643"/>
                </a:lnTo>
                <a:lnTo>
                  <a:pt x="14600" y="6692"/>
                </a:lnTo>
                <a:lnTo>
                  <a:pt x="14697" y="6692"/>
                </a:lnTo>
                <a:lnTo>
                  <a:pt x="14673" y="6959"/>
                </a:lnTo>
                <a:lnTo>
                  <a:pt x="14648" y="7227"/>
                </a:lnTo>
                <a:lnTo>
                  <a:pt x="14673" y="7738"/>
                </a:lnTo>
                <a:lnTo>
                  <a:pt x="14648" y="8176"/>
                </a:lnTo>
                <a:lnTo>
                  <a:pt x="14648" y="8395"/>
                </a:lnTo>
                <a:lnTo>
                  <a:pt x="14673" y="8614"/>
                </a:lnTo>
                <a:lnTo>
                  <a:pt x="14454" y="8638"/>
                </a:lnTo>
                <a:lnTo>
                  <a:pt x="14454" y="8638"/>
                </a:lnTo>
                <a:lnTo>
                  <a:pt x="14478" y="8541"/>
                </a:lnTo>
                <a:lnTo>
                  <a:pt x="14478" y="8443"/>
                </a:lnTo>
                <a:lnTo>
                  <a:pt x="14454" y="8249"/>
                </a:lnTo>
                <a:lnTo>
                  <a:pt x="14405" y="7981"/>
                </a:lnTo>
                <a:lnTo>
                  <a:pt x="14381" y="7884"/>
                </a:lnTo>
                <a:lnTo>
                  <a:pt x="14332" y="7762"/>
                </a:lnTo>
                <a:lnTo>
                  <a:pt x="14308" y="7738"/>
                </a:lnTo>
                <a:lnTo>
                  <a:pt x="14283" y="7713"/>
                </a:lnTo>
                <a:lnTo>
                  <a:pt x="14235" y="7738"/>
                </a:lnTo>
                <a:lnTo>
                  <a:pt x="14210" y="7762"/>
                </a:lnTo>
                <a:lnTo>
                  <a:pt x="14162" y="7884"/>
                </a:lnTo>
                <a:lnTo>
                  <a:pt x="14137" y="7981"/>
                </a:lnTo>
                <a:lnTo>
                  <a:pt x="14113" y="8249"/>
                </a:lnTo>
                <a:lnTo>
                  <a:pt x="14113" y="8468"/>
                </a:lnTo>
                <a:lnTo>
                  <a:pt x="14137" y="8565"/>
                </a:lnTo>
                <a:lnTo>
                  <a:pt x="14186" y="8662"/>
                </a:lnTo>
                <a:lnTo>
                  <a:pt x="13797" y="8687"/>
                </a:lnTo>
                <a:lnTo>
                  <a:pt x="13699" y="8687"/>
                </a:lnTo>
                <a:lnTo>
                  <a:pt x="13748" y="8589"/>
                </a:lnTo>
                <a:lnTo>
                  <a:pt x="13797" y="8346"/>
                </a:lnTo>
                <a:lnTo>
                  <a:pt x="13845" y="8103"/>
                </a:lnTo>
                <a:lnTo>
                  <a:pt x="13870" y="7835"/>
                </a:lnTo>
                <a:lnTo>
                  <a:pt x="13845" y="7762"/>
                </a:lnTo>
                <a:lnTo>
                  <a:pt x="13772" y="7713"/>
                </a:lnTo>
                <a:lnTo>
                  <a:pt x="13699" y="7713"/>
                </a:lnTo>
                <a:lnTo>
                  <a:pt x="13651" y="7762"/>
                </a:lnTo>
                <a:lnTo>
                  <a:pt x="13626" y="7811"/>
                </a:lnTo>
                <a:lnTo>
                  <a:pt x="13480" y="8273"/>
                </a:lnTo>
                <a:lnTo>
                  <a:pt x="13407" y="8492"/>
                </a:lnTo>
                <a:lnTo>
                  <a:pt x="13407" y="8614"/>
                </a:lnTo>
                <a:lnTo>
                  <a:pt x="13407" y="8662"/>
                </a:lnTo>
                <a:lnTo>
                  <a:pt x="13432" y="8711"/>
                </a:lnTo>
                <a:lnTo>
                  <a:pt x="13237" y="8711"/>
                </a:lnTo>
                <a:lnTo>
                  <a:pt x="13042" y="8735"/>
                </a:lnTo>
                <a:lnTo>
                  <a:pt x="13091" y="8443"/>
                </a:lnTo>
                <a:lnTo>
                  <a:pt x="13115" y="8176"/>
                </a:lnTo>
                <a:lnTo>
                  <a:pt x="13091" y="8030"/>
                </a:lnTo>
                <a:lnTo>
                  <a:pt x="13067" y="7908"/>
                </a:lnTo>
                <a:lnTo>
                  <a:pt x="13042" y="7859"/>
                </a:lnTo>
                <a:lnTo>
                  <a:pt x="13018" y="7835"/>
                </a:lnTo>
                <a:lnTo>
                  <a:pt x="12969" y="7835"/>
                </a:lnTo>
                <a:lnTo>
                  <a:pt x="12921" y="7859"/>
                </a:lnTo>
                <a:lnTo>
                  <a:pt x="12848" y="7957"/>
                </a:lnTo>
                <a:lnTo>
                  <a:pt x="12823" y="8054"/>
                </a:lnTo>
                <a:lnTo>
                  <a:pt x="12750" y="8273"/>
                </a:lnTo>
                <a:lnTo>
                  <a:pt x="12604" y="8906"/>
                </a:lnTo>
                <a:lnTo>
                  <a:pt x="12604" y="8954"/>
                </a:lnTo>
                <a:lnTo>
                  <a:pt x="12629" y="9027"/>
                </a:lnTo>
                <a:lnTo>
                  <a:pt x="12507" y="9271"/>
                </a:lnTo>
                <a:lnTo>
                  <a:pt x="12385" y="9514"/>
                </a:lnTo>
                <a:lnTo>
                  <a:pt x="12288" y="9660"/>
                </a:lnTo>
                <a:lnTo>
                  <a:pt x="12191" y="9806"/>
                </a:lnTo>
                <a:lnTo>
                  <a:pt x="11996" y="10049"/>
                </a:lnTo>
                <a:lnTo>
                  <a:pt x="11947" y="10122"/>
                </a:lnTo>
                <a:lnTo>
                  <a:pt x="11947" y="10171"/>
                </a:lnTo>
                <a:lnTo>
                  <a:pt x="11972" y="10244"/>
                </a:lnTo>
                <a:lnTo>
                  <a:pt x="11996" y="10293"/>
                </a:lnTo>
                <a:lnTo>
                  <a:pt x="12045" y="10341"/>
                </a:lnTo>
                <a:lnTo>
                  <a:pt x="12166" y="10341"/>
                </a:lnTo>
                <a:lnTo>
                  <a:pt x="12239" y="10317"/>
                </a:lnTo>
                <a:lnTo>
                  <a:pt x="12337" y="10487"/>
                </a:lnTo>
                <a:lnTo>
                  <a:pt x="12483" y="10633"/>
                </a:lnTo>
                <a:lnTo>
                  <a:pt x="12726" y="10950"/>
                </a:lnTo>
                <a:lnTo>
                  <a:pt x="12994" y="11339"/>
                </a:lnTo>
                <a:lnTo>
                  <a:pt x="13237" y="11728"/>
                </a:lnTo>
                <a:lnTo>
                  <a:pt x="13067" y="11947"/>
                </a:lnTo>
                <a:lnTo>
                  <a:pt x="12872" y="12166"/>
                </a:lnTo>
                <a:lnTo>
                  <a:pt x="12483" y="12556"/>
                </a:lnTo>
                <a:lnTo>
                  <a:pt x="12191" y="12848"/>
                </a:lnTo>
                <a:lnTo>
                  <a:pt x="12045" y="12994"/>
                </a:lnTo>
                <a:lnTo>
                  <a:pt x="11923" y="13164"/>
                </a:lnTo>
                <a:lnTo>
                  <a:pt x="11704" y="13018"/>
                </a:lnTo>
                <a:lnTo>
                  <a:pt x="11874" y="12945"/>
                </a:lnTo>
                <a:lnTo>
                  <a:pt x="12020" y="12848"/>
                </a:lnTo>
                <a:lnTo>
                  <a:pt x="12288" y="12677"/>
                </a:lnTo>
                <a:lnTo>
                  <a:pt x="12337" y="12629"/>
                </a:lnTo>
                <a:lnTo>
                  <a:pt x="12361" y="12580"/>
                </a:lnTo>
                <a:lnTo>
                  <a:pt x="12361" y="12507"/>
                </a:lnTo>
                <a:lnTo>
                  <a:pt x="12337" y="12458"/>
                </a:lnTo>
                <a:lnTo>
                  <a:pt x="12312" y="12434"/>
                </a:lnTo>
                <a:lnTo>
                  <a:pt x="12264" y="12385"/>
                </a:lnTo>
                <a:lnTo>
                  <a:pt x="12191" y="12385"/>
                </a:lnTo>
                <a:lnTo>
                  <a:pt x="12118" y="12410"/>
                </a:lnTo>
                <a:lnTo>
                  <a:pt x="11899" y="12531"/>
                </a:lnTo>
                <a:lnTo>
                  <a:pt x="11655" y="12677"/>
                </a:lnTo>
                <a:lnTo>
                  <a:pt x="11388" y="12799"/>
                </a:lnTo>
                <a:lnTo>
                  <a:pt x="11266" y="12726"/>
                </a:lnTo>
                <a:lnTo>
                  <a:pt x="11315" y="12702"/>
                </a:lnTo>
                <a:lnTo>
                  <a:pt x="11534" y="12556"/>
                </a:lnTo>
                <a:lnTo>
                  <a:pt x="11631" y="12458"/>
                </a:lnTo>
                <a:lnTo>
                  <a:pt x="11704" y="12337"/>
                </a:lnTo>
                <a:lnTo>
                  <a:pt x="11728" y="12288"/>
                </a:lnTo>
                <a:lnTo>
                  <a:pt x="11728" y="12239"/>
                </a:lnTo>
                <a:lnTo>
                  <a:pt x="11704" y="12166"/>
                </a:lnTo>
                <a:lnTo>
                  <a:pt x="11680" y="12118"/>
                </a:lnTo>
                <a:lnTo>
                  <a:pt x="11631" y="12093"/>
                </a:lnTo>
                <a:lnTo>
                  <a:pt x="11582" y="12069"/>
                </a:lnTo>
                <a:lnTo>
                  <a:pt x="11534" y="12069"/>
                </a:lnTo>
                <a:lnTo>
                  <a:pt x="11461" y="12093"/>
                </a:lnTo>
                <a:lnTo>
                  <a:pt x="11290" y="12264"/>
                </a:lnTo>
                <a:lnTo>
                  <a:pt x="11096" y="12410"/>
                </a:lnTo>
                <a:lnTo>
                  <a:pt x="10974" y="12507"/>
                </a:lnTo>
                <a:lnTo>
                  <a:pt x="10731" y="12288"/>
                </a:lnTo>
                <a:lnTo>
                  <a:pt x="10950" y="12142"/>
                </a:lnTo>
                <a:lnTo>
                  <a:pt x="11071" y="12069"/>
                </a:lnTo>
                <a:lnTo>
                  <a:pt x="11193" y="11996"/>
                </a:lnTo>
                <a:lnTo>
                  <a:pt x="11242" y="11947"/>
                </a:lnTo>
                <a:lnTo>
                  <a:pt x="11266" y="11899"/>
                </a:lnTo>
                <a:lnTo>
                  <a:pt x="11290" y="11826"/>
                </a:lnTo>
                <a:lnTo>
                  <a:pt x="11290" y="11753"/>
                </a:lnTo>
                <a:lnTo>
                  <a:pt x="11266" y="11704"/>
                </a:lnTo>
                <a:lnTo>
                  <a:pt x="11217" y="11680"/>
                </a:lnTo>
                <a:lnTo>
                  <a:pt x="11096" y="11680"/>
                </a:lnTo>
                <a:lnTo>
                  <a:pt x="10974" y="11753"/>
                </a:lnTo>
                <a:lnTo>
                  <a:pt x="10877" y="11801"/>
                </a:lnTo>
                <a:lnTo>
                  <a:pt x="10633" y="11947"/>
                </a:lnTo>
                <a:lnTo>
                  <a:pt x="10390" y="12093"/>
                </a:lnTo>
                <a:lnTo>
                  <a:pt x="10293" y="12069"/>
                </a:lnTo>
                <a:lnTo>
                  <a:pt x="10147" y="12069"/>
                </a:lnTo>
                <a:lnTo>
                  <a:pt x="10098" y="12118"/>
                </a:lnTo>
                <a:lnTo>
                  <a:pt x="9952" y="12118"/>
                </a:lnTo>
                <a:lnTo>
                  <a:pt x="9855" y="12191"/>
                </a:lnTo>
                <a:lnTo>
                  <a:pt x="9733" y="12264"/>
                </a:lnTo>
                <a:lnTo>
                  <a:pt x="9587" y="12312"/>
                </a:lnTo>
                <a:lnTo>
                  <a:pt x="9319" y="12385"/>
                </a:lnTo>
                <a:lnTo>
                  <a:pt x="9198" y="12434"/>
                </a:lnTo>
                <a:lnTo>
                  <a:pt x="9100" y="12507"/>
                </a:lnTo>
                <a:lnTo>
                  <a:pt x="8979" y="12507"/>
                </a:lnTo>
                <a:lnTo>
                  <a:pt x="8930" y="12556"/>
                </a:lnTo>
                <a:lnTo>
                  <a:pt x="8906" y="12604"/>
                </a:lnTo>
                <a:lnTo>
                  <a:pt x="8906" y="12629"/>
                </a:lnTo>
                <a:lnTo>
                  <a:pt x="8857" y="12629"/>
                </a:lnTo>
                <a:lnTo>
                  <a:pt x="8735" y="12677"/>
                </a:lnTo>
                <a:lnTo>
                  <a:pt x="8638" y="12726"/>
                </a:lnTo>
                <a:lnTo>
                  <a:pt x="8419" y="12848"/>
                </a:lnTo>
                <a:lnTo>
                  <a:pt x="8297" y="12872"/>
                </a:lnTo>
                <a:lnTo>
                  <a:pt x="8200" y="12896"/>
                </a:lnTo>
                <a:lnTo>
                  <a:pt x="8103" y="12921"/>
                </a:lnTo>
                <a:lnTo>
                  <a:pt x="8005" y="12945"/>
                </a:lnTo>
                <a:lnTo>
                  <a:pt x="7957" y="13018"/>
                </a:lnTo>
                <a:lnTo>
                  <a:pt x="7981" y="13067"/>
                </a:lnTo>
                <a:lnTo>
                  <a:pt x="8030" y="13140"/>
                </a:lnTo>
                <a:lnTo>
                  <a:pt x="8127" y="13188"/>
                </a:lnTo>
                <a:lnTo>
                  <a:pt x="8224" y="13213"/>
                </a:lnTo>
                <a:lnTo>
                  <a:pt x="8346" y="13188"/>
                </a:lnTo>
                <a:lnTo>
                  <a:pt x="8468" y="13164"/>
                </a:lnTo>
                <a:lnTo>
                  <a:pt x="8589" y="13115"/>
                </a:lnTo>
                <a:lnTo>
                  <a:pt x="8833" y="12994"/>
                </a:lnTo>
                <a:lnTo>
                  <a:pt x="8808" y="13115"/>
                </a:lnTo>
                <a:lnTo>
                  <a:pt x="8638" y="13213"/>
                </a:lnTo>
                <a:lnTo>
                  <a:pt x="8443" y="13310"/>
                </a:lnTo>
                <a:lnTo>
                  <a:pt x="8224" y="13383"/>
                </a:lnTo>
                <a:lnTo>
                  <a:pt x="8127" y="13432"/>
                </a:lnTo>
                <a:lnTo>
                  <a:pt x="8054" y="13480"/>
                </a:lnTo>
                <a:lnTo>
                  <a:pt x="8030" y="13553"/>
                </a:lnTo>
                <a:lnTo>
                  <a:pt x="8054" y="13602"/>
                </a:lnTo>
                <a:lnTo>
                  <a:pt x="8103" y="13651"/>
                </a:lnTo>
                <a:lnTo>
                  <a:pt x="8176" y="13675"/>
                </a:lnTo>
                <a:lnTo>
                  <a:pt x="8297" y="13699"/>
                </a:lnTo>
                <a:lnTo>
                  <a:pt x="8443" y="13651"/>
                </a:lnTo>
                <a:lnTo>
                  <a:pt x="8589" y="13626"/>
                </a:lnTo>
                <a:lnTo>
                  <a:pt x="8760" y="13553"/>
                </a:lnTo>
                <a:lnTo>
                  <a:pt x="8711" y="13797"/>
                </a:lnTo>
                <a:lnTo>
                  <a:pt x="8711" y="13821"/>
                </a:lnTo>
                <a:lnTo>
                  <a:pt x="8662" y="13845"/>
                </a:lnTo>
                <a:lnTo>
                  <a:pt x="8419" y="13918"/>
                </a:lnTo>
                <a:lnTo>
                  <a:pt x="8176" y="13991"/>
                </a:lnTo>
                <a:lnTo>
                  <a:pt x="8030" y="14016"/>
                </a:lnTo>
                <a:lnTo>
                  <a:pt x="7957" y="14040"/>
                </a:lnTo>
                <a:lnTo>
                  <a:pt x="7957" y="14089"/>
                </a:lnTo>
                <a:lnTo>
                  <a:pt x="7932" y="14113"/>
                </a:lnTo>
                <a:lnTo>
                  <a:pt x="7932" y="14162"/>
                </a:lnTo>
                <a:lnTo>
                  <a:pt x="7957" y="14186"/>
                </a:lnTo>
                <a:lnTo>
                  <a:pt x="8030" y="14235"/>
                </a:lnTo>
                <a:lnTo>
                  <a:pt x="8127" y="14259"/>
                </a:lnTo>
                <a:lnTo>
                  <a:pt x="8224" y="14283"/>
                </a:lnTo>
                <a:lnTo>
                  <a:pt x="8322" y="14283"/>
                </a:lnTo>
                <a:lnTo>
                  <a:pt x="8419" y="14259"/>
                </a:lnTo>
                <a:lnTo>
                  <a:pt x="8614" y="14210"/>
                </a:lnTo>
                <a:lnTo>
                  <a:pt x="8614" y="14210"/>
                </a:lnTo>
                <a:lnTo>
                  <a:pt x="8589" y="14381"/>
                </a:lnTo>
                <a:lnTo>
                  <a:pt x="8589" y="14575"/>
                </a:lnTo>
                <a:lnTo>
                  <a:pt x="8103" y="14575"/>
                </a:lnTo>
                <a:lnTo>
                  <a:pt x="7616" y="14624"/>
                </a:lnTo>
                <a:lnTo>
                  <a:pt x="6765" y="14624"/>
                </a:lnTo>
                <a:lnTo>
                  <a:pt x="6765" y="14405"/>
                </a:lnTo>
                <a:lnTo>
                  <a:pt x="6740" y="14162"/>
                </a:lnTo>
                <a:lnTo>
                  <a:pt x="6692" y="13748"/>
                </a:lnTo>
                <a:lnTo>
                  <a:pt x="6643" y="13432"/>
                </a:lnTo>
                <a:lnTo>
                  <a:pt x="6570" y="13042"/>
                </a:lnTo>
                <a:lnTo>
                  <a:pt x="6521" y="12848"/>
                </a:lnTo>
                <a:lnTo>
                  <a:pt x="6448" y="12702"/>
                </a:lnTo>
                <a:lnTo>
                  <a:pt x="6351" y="12556"/>
                </a:lnTo>
                <a:lnTo>
                  <a:pt x="6302" y="12531"/>
                </a:lnTo>
                <a:lnTo>
                  <a:pt x="6229" y="12483"/>
                </a:lnTo>
                <a:lnTo>
                  <a:pt x="6156" y="12483"/>
                </a:lnTo>
                <a:lnTo>
                  <a:pt x="6083" y="12507"/>
                </a:lnTo>
                <a:lnTo>
                  <a:pt x="5864" y="12434"/>
                </a:lnTo>
                <a:lnTo>
                  <a:pt x="5670" y="12385"/>
                </a:lnTo>
                <a:lnTo>
                  <a:pt x="5524" y="12312"/>
                </a:lnTo>
                <a:lnTo>
                  <a:pt x="5378" y="12239"/>
                </a:lnTo>
                <a:lnTo>
                  <a:pt x="5232" y="12166"/>
                </a:lnTo>
                <a:lnTo>
                  <a:pt x="5086" y="12118"/>
                </a:lnTo>
                <a:lnTo>
                  <a:pt x="5013" y="12045"/>
                </a:lnTo>
                <a:lnTo>
                  <a:pt x="4940" y="11996"/>
                </a:lnTo>
                <a:lnTo>
                  <a:pt x="4842" y="11996"/>
                </a:lnTo>
                <a:lnTo>
                  <a:pt x="4794" y="12020"/>
                </a:lnTo>
                <a:lnTo>
                  <a:pt x="4745" y="12069"/>
                </a:lnTo>
                <a:lnTo>
                  <a:pt x="4429" y="11923"/>
                </a:lnTo>
                <a:lnTo>
                  <a:pt x="4210" y="11826"/>
                </a:lnTo>
                <a:lnTo>
                  <a:pt x="4112" y="11801"/>
                </a:lnTo>
                <a:lnTo>
                  <a:pt x="4064" y="11801"/>
                </a:lnTo>
                <a:lnTo>
                  <a:pt x="4015" y="11826"/>
                </a:lnTo>
                <a:lnTo>
                  <a:pt x="3966" y="11850"/>
                </a:lnTo>
                <a:lnTo>
                  <a:pt x="3966" y="11899"/>
                </a:lnTo>
                <a:lnTo>
                  <a:pt x="3966" y="11947"/>
                </a:lnTo>
                <a:lnTo>
                  <a:pt x="3991" y="12020"/>
                </a:lnTo>
                <a:lnTo>
                  <a:pt x="4088" y="12093"/>
                </a:lnTo>
                <a:lnTo>
                  <a:pt x="4307" y="12239"/>
                </a:lnTo>
                <a:lnTo>
                  <a:pt x="4477" y="12361"/>
                </a:lnTo>
                <a:lnTo>
                  <a:pt x="4356" y="12507"/>
                </a:lnTo>
                <a:lnTo>
                  <a:pt x="4331" y="12434"/>
                </a:lnTo>
                <a:lnTo>
                  <a:pt x="4283" y="12385"/>
                </a:lnTo>
                <a:lnTo>
                  <a:pt x="4185" y="12337"/>
                </a:lnTo>
                <a:lnTo>
                  <a:pt x="4088" y="12337"/>
                </a:lnTo>
                <a:lnTo>
                  <a:pt x="3942" y="12312"/>
                </a:lnTo>
                <a:lnTo>
                  <a:pt x="3820" y="12264"/>
                </a:lnTo>
                <a:lnTo>
                  <a:pt x="3723" y="12191"/>
                </a:lnTo>
                <a:lnTo>
                  <a:pt x="3601" y="12118"/>
                </a:lnTo>
                <a:lnTo>
                  <a:pt x="3504" y="12045"/>
                </a:lnTo>
                <a:lnTo>
                  <a:pt x="3382" y="11996"/>
                </a:lnTo>
                <a:lnTo>
                  <a:pt x="3334" y="11996"/>
                </a:lnTo>
                <a:lnTo>
                  <a:pt x="3309" y="12020"/>
                </a:lnTo>
                <a:lnTo>
                  <a:pt x="3285" y="12045"/>
                </a:lnTo>
                <a:lnTo>
                  <a:pt x="3285" y="12142"/>
                </a:lnTo>
                <a:lnTo>
                  <a:pt x="3309" y="12215"/>
                </a:lnTo>
                <a:lnTo>
                  <a:pt x="3334" y="12288"/>
                </a:lnTo>
                <a:lnTo>
                  <a:pt x="3382" y="12337"/>
                </a:lnTo>
                <a:lnTo>
                  <a:pt x="3504" y="12458"/>
                </a:lnTo>
                <a:lnTo>
                  <a:pt x="3650" y="12556"/>
                </a:lnTo>
                <a:lnTo>
                  <a:pt x="3747" y="12629"/>
                </a:lnTo>
                <a:lnTo>
                  <a:pt x="3869" y="12677"/>
                </a:lnTo>
                <a:lnTo>
                  <a:pt x="4015" y="12702"/>
                </a:lnTo>
                <a:lnTo>
                  <a:pt x="4137" y="12702"/>
                </a:lnTo>
                <a:lnTo>
                  <a:pt x="3820" y="12969"/>
                </a:lnTo>
                <a:lnTo>
                  <a:pt x="3796" y="12921"/>
                </a:lnTo>
                <a:lnTo>
                  <a:pt x="3772" y="12872"/>
                </a:lnTo>
                <a:lnTo>
                  <a:pt x="3723" y="12848"/>
                </a:lnTo>
                <a:lnTo>
                  <a:pt x="3650" y="12823"/>
                </a:lnTo>
                <a:lnTo>
                  <a:pt x="3553" y="12823"/>
                </a:lnTo>
                <a:lnTo>
                  <a:pt x="3480" y="12799"/>
                </a:lnTo>
                <a:lnTo>
                  <a:pt x="3334" y="12702"/>
                </a:lnTo>
                <a:lnTo>
                  <a:pt x="3188" y="12580"/>
                </a:lnTo>
                <a:lnTo>
                  <a:pt x="3163" y="12556"/>
                </a:lnTo>
                <a:lnTo>
                  <a:pt x="3115" y="12531"/>
                </a:lnTo>
                <a:lnTo>
                  <a:pt x="3066" y="12507"/>
                </a:lnTo>
                <a:lnTo>
                  <a:pt x="3017" y="12483"/>
                </a:lnTo>
                <a:lnTo>
                  <a:pt x="2993" y="12483"/>
                </a:lnTo>
                <a:lnTo>
                  <a:pt x="2969" y="12507"/>
                </a:lnTo>
                <a:lnTo>
                  <a:pt x="2944" y="12604"/>
                </a:lnTo>
                <a:lnTo>
                  <a:pt x="2944" y="12677"/>
                </a:lnTo>
                <a:lnTo>
                  <a:pt x="2944" y="12726"/>
                </a:lnTo>
                <a:lnTo>
                  <a:pt x="2969" y="12799"/>
                </a:lnTo>
                <a:lnTo>
                  <a:pt x="3017" y="12872"/>
                </a:lnTo>
                <a:lnTo>
                  <a:pt x="3115" y="12969"/>
                </a:lnTo>
                <a:lnTo>
                  <a:pt x="3285" y="13115"/>
                </a:lnTo>
                <a:lnTo>
                  <a:pt x="3382" y="13164"/>
                </a:lnTo>
                <a:lnTo>
                  <a:pt x="3504" y="13213"/>
                </a:lnTo>
                <a:lnTo>
                  <a:pt x="3309" y="13310"/>
                </a:lnTo>
                <a:lnTo>
                  <a:pt x="3261" y="13286"/>
                </a:lnTo>
                <a:lnTo>
                  <a:pt x="2896" y="12969"/>
                </a:lnTo>
                <a:lnTo>
                  <a:pt x="2531" y="12629"/>
                </a:lnTo>
                <a:lnTo>
                  <a:pt x="2214" y="12312"/>
                </a:lnTo>
                <a:lnTo>
                  <a:pt x="2068" y="12118"/>
                </a:lnTo>
                <a:lnTo>
                  <a:pt x="1947" y="11947"/>
                </a:lnTo>
                <a:lnTo>
                  <a:pt x="2093" y="11777"/>
                </a:lnTo>
                <a:lnTo>
                  <a:pt x="2214" y="11607"/>
                </a:lnTo>
                <a:lnTo>
                  <a:pt x="2433" y="11242"/>
                </a:lnTo>
                <a:lnTo>
                  <a:pt x="2798" y="10779"/>
                </a:lnTo>
                <a:lnTo>
                  <a:pt x="3139" y="10317"/>
                </a:lnTo>
                <a:lnTo>
                  <a:pt x="3163" y="10293"/>
                </a:lnTo>
                <a:lnTo>
                  <a:pt x="3236" y="10244"/>
                </a:lnTo>
                <a:lnTo>
                  <a:pt x="3285" y="10147"/>
                </a:lnTo>
                <a:lnTo>
                  <a:pt x="3285" y="10074"/>
                </a:lnTo>
                <a:lnTo>
                  <a:pt x="3261" y="10025"/>
                </a:lnTo>
                <a:lnTo>
                  <a:pt x="3212" y="9976"/>
                </a:lnTo>
                <a:lnTo>
                  <a:pt x="3090" y="9855"/>
                </a:lnTo>
                <a:lnTo>
                  <a:pt x="2969" y="9709"/>
                </a:lnTo>
                <a:lnTo>
                  <a:pt x="2750" y="9441"/>
                </a:lnTo>
                <a:lnTo>
                  <a:pt x="2628" y="9246"/>
                </a:lnTo>
                <a:lnTo>
                  <a:pt x="2628" y="9222"/>
                </a:lnTo>
                <a:lnTo>
                  <a:pt x="2628" y="9149"/>
                </a:lnTo>
                <a:lnTo>
                  <a:pt x="2604" y="9076"/>
                </a:lnTo>
                <a:lnTo>
                  <a:pt x="2579" y="9003"/>
                </a:lnTo>
                <a:lnTo>
                  <a:pt x="2506" y="8954"/>
                </a:lnTo>
                <a:lnTo>
                  <a:pt x="2409" y="8930"/>
                </a:lnTo>
                <a:lnTo>
                  <a:pt x="1460" y="8881"/>
                </a:lnTo>
                <a:lnTo>
                  <a:pt x="998" y="8808"/>
                </a:lnTo>
                <a:lnTo>
                  <a:pt x="754" y="8784"/>
                </a:lnTo>
                <a:lnTo>
                  <a:pt x="535" y="8711"/>
                </a:lnTo>
                <a:lnTo>
                  <a:pt x="535" y="8614"/>
                </a:lnTo>
                <a:lnTo>
                  <a:pt x="511" y="8492"/>
                </a:lnTo>
                <a:lnTo>
                  <a:pt x="462" y="8273"/>
                </a:lnTo>
                <a:lnTo>
                  <a:pt x="462" y="7908"/>
                </a:lnTo>
                <a:lnTo>
                  <a:pt x="462" y="7567"/>
                </a:lnTo>
                <a:lnTo>
                  <a:pt x="511" y="7105"/>
                </a:lnTo>
                <a:lnTo>
                  <a:pt x="535" y="6862"/>
                </a:lnTo>
                <a:lnTo>
                  <a:pt x="535" y="6740"/>
                </a:lnTo>
                <a:lnTo>
                  <a:pt x="511" y="6619"/>
                </a:lnTo>
                <a:lnTo>
                  <a:pt x="681" y="6570"/>
                </a:lnTo>
                <a:lnTo>
                  <a:pt x="1046" y="6497"/>
                </a:lnTo>
                <a:lnTo>
                  <a:pt x="949" y="6643"/>
                </a:lnTo>
                <a:lnTo>
                  <a:pt x="876" y="6789"/>
                </a:lnTo>
                <a:lnTo>
                  <a:pt x="754" y="7105"/>
                </a:lnTo>
                <a:lnTo>
                  <a:pt x="754" y="7203"/>
                </a:lnTo>
                <a:lnTo>
                  <a:pt x="779" y="7227"/>
                </a:lnTo>
                <a:lnTo>
                  <a:pt x="803" y="7276"/>
                </a:lnTo>
                <a:lnTo>
                  <a:pt x="876" y="7324"/>
                </a:lnTo>
                <a:lnTo>
                  <a:pt x="973" y="7324"/>
                </a:lnTo>
                <a:lnTo>
                  <a:pt x="1022" y="7300"/>
                </a:lnTo>
                <a:lnTo>
                  <a:pt x="1046" y="7276"/>
                </a:lnTo>
                <a:lnTo>
                  <a:pt x="1095" y="7203"/>
                </a:lnTo>
                <a:lnTo>
                  <a:pt x="1168" y="6984"/>
                </a:lnTo>
                <a:lnTo>
                  <a:pt x="1265" y="6765"/>
                </a:lnTo>
                <a:lnTo>
                  <a:pt x="1338" y="6619"/>
                </a:lnTo>
                <a:lnTo>
                  <a:pt x="1436" y="6448"/>
                </a:lnTo>
                <a:lnTo>
                  <a:pt x="1606" y="6424"/>
                </a:lnTo>
                <a:lnTo>
                  <a:pt x="1509" y="6570"/>
                </a:lnTo>
                <a:lnTo>
                  <a:pt x="1436" y="6740"/>
                </a:lnTo>
                <a:lnTo>
                  <a:pt x="1387" y="6911"/>
                </a:lnTo>
                <a:lnTo>
                  <a:pt x="1338" y="7057"/>
                </a:lnTo>
                <a:lnTo>
                  <a:pt x="1338" y="7105"/>
                </a:lnTo>
                <a:lnTo>
                  <a:pt x="1363" y="7154"/>
                </a:lnTo>
                <a:lnTo>
                  <a:pt x="1387" y="7203"/>
                </a:lnTo>
                <a:lnTo>
                  <a:pt x="1436" y="7251"/>
                </a:lnTo>
                <a:lnTo>
                  <a:pt x="1484" y="7276"/>
                </a:lnTo>
                <a:lnTo>
                  <a:pt x="1557" y="7276"/>
                </a:lnTo>
                <a:lnTo>
                  <a:pt x="1630" y="7227"/>
                </a:lnTo>
                <a:lnTo>
                  <a:pt x="1679" y="7178"/>
                </a:lnTo>
                <a:lnTo>
                  <a:pt x="1679" y="7154"/>
                </a:lnTo>
                <a:lnTo>
                  <a:pt x="1728" y="6935"/>
                </a:lnTo>
                <a:lnTo>
                  <a:pt x="1801" y="6716"/>
                </a:lnTo>
                <a:lnTo>
                  <a:pt x="1898" y="6570"/>
                </a:lnTo>
                <a:lnTo>
                  <a:pt x="1947" y="6424"/>
                </a:lnTo>
                <a:lnTo>
                  <a:pt x="2093" y="6424"/>
                </a:lnTo>
                <a:lnTo>
                  <a:pt x="2044" y="6546"/>
                </a:lnTo>
                <a:lnTo>
                  <a:pt x="1947" y="6813"/>
                </a:lnTo>
                <a:lnTo>
                  <a:pt x="1922" y="6935"/>
                </a:lnTo>
                <a:lnTo>
                  <a:pt x="1898" y="7057"/>
                </a:lnTo>
                <a:lnTo>
                  <a:pt x="1922" y="7105"/>
                </a:lnTo>
                <a:lnTo>
                  <a:pt x="1947" y="7154"/>
                </a:lnTo>
                <a:lnTo>
                  <a:pt x="2020" y="7203"/>
                </a:lnTo>
                <a:lnTo>
                  <a:pt x="2117" y="7203"/>
                </a:lnTo>
                <a:lnTo>
                  <a:pt x="2166" y="7178"/>
                </a:lnTo>
                <a:lnTo>
                  <a:pt x="2190" y="7130"/>
                </a:lnTo>
                <a:lnTo>
                  <a:pt x="2239" y="6935"/>
                </a:lnTo>
                <a:lnTo>
                  <a:pt x="2287" y="6716"/>
                </a:lnTo>
                <a:lnTo>
                  <a:pt x="2336" y="6546"/>
                </a:lnTo>
                <a:lnTo>
                  <a:pt x="2360" y="6400"/>
                </a:lnTo>
                <a:lnTo>
                  <a:pt x="2482" y="6375"/>
                </a:lnTo>
                <a:lnTo>
                  <a:pt x="2531" y="6351"/>
                </a:lnTo>
                <a:lnTo>
                  <a:pt x="2579" y="6302"/>
                </a:lnTo>
                <a:lnTo>
                  <a:pt x="2604" y="6254"/>
                </a:lnTo>
                <a:lnTo>
                  <a:pt x="2604" y="6205"/>
                </a:lnTo>
                <a:lnTo>
                  <a:pt x="2652" y="6132"/>
                </a:lnTo>
                <a:lnTo>
                  <a:pt x="2677" y="6059"/>
                </a:lnTo>
                <a:lnTo>
                  <a:pt x="2677" y="5913"/>
                </a:lnTo>
                <a:lnTo>
                  <a:pt x="2701" y="5767"/>
                </a:lnTo>
                <a:lnTo>
                  <a:pt x="2798" y="5499"/>
                </a:lnTo>
                <a:lnTo>
                  <a:pt x="2993" y="4964"/>
                </a:lnTo>
                <a:lnTo>
                  <a:pt x="3090" y="4891"/>
                </a:lnTo>
                <a:lnTo>
                  <a:pt x="3139" y="4794"/>
                </a:lnTo>
                <a:lnTo>
                  <a:pt x="3139" y="4745"/>
                </a:lnTo>
                <a:lnTo>
                  <a:pt x="3139" y="4696"/>
                </a:lnTo>
                <a:lnTo>
                  <a:pt x="3115" y="4648"/>
                </a:lnTo>
                <a:lnTo>
                  <a:pt x="3066" y="4575"/>
                </a:lnTo>
                <a:lnTo>
                  <a:pt x="2750" y="4234"/>
                </a:lnTo>
                <a:lnTo>
                  <a:pt x="2433" y="3893"/>
                </a:lnTo>
                <a:lnTo>
                  <a:pt x="2117" y="3528"/>
                </a:lnTo>
                <a:lnTo>
                  <a:pt x="1801" y="3188"/>
                </a:lnTo>
                <a:lnTo>
                  <a:pt x="1971" y="3042"/>
                </a:lnTo>
                <a:lnTo>
                  <a:pt x="2141" y="2871"/>
                </a:lnTo>
                <a:lnTo>
                  <a:pt x="2433" y="2506"/>
                </a:lnTo>
                <a:lnTo>
                  <a:pt x="2604" y="2336"/>
                </a:lnTo>
                <a:lnTo>
                  <a:pt x="2774" y="2166"/>
                </a:lnTo>
                <a:lnTo>
                  <a:pt x="2944" y="2044"/>
                </a:lnTo>
                <a:lnTo>
                  <a:pt x="3163" y="1947"/>
                </a:lnTo>
                <a:lnTo>
                  <a:pt x="3236" y="1922"/>
                </a:lnTo>
                <a:lnTo>
                  <a:pt x="3261" y="1922"/>
                </a:lnTo>
                <a:lnTo>
                  <a:pt x="3115" y="2020"/>
                </a:lnTo>
                <a:lnTo>
                  <a:pt x="2993" y="2117"/>
                </a:lnTo>
                <a:lnTo>
                  <a:pt x="2847" y="2263"/>
                </a:lnTo>
                <a:lnTo>
                  <a:pt x="2725" y="2409"/>
                </a:lnTo>
                <a:lnTo>
                  <a:pt x="2701" y="2506"/>
                </a:lnTo>
                <a:lnTo>
                  <a:pt x="2701" y="2579"/>
                </a:lnTo>
                <a:lnTo>
                  <a:pt x="2701" y="2652"/>
                </a:lnTo>
                <a:lnTo>
                  <a:pt x="2750" y="2701"/>
                </a:lnTo>
                <a:lnTo>
                  <a:pt x="2798" y="2725"/>
                </a:lnTo>
                <a:lnTo>
                  <a:pt x="2871" y="2725"/>
                </a:lnTo>
                <a:lnTo>
                  <a:pt x="2944" y="2677"/>
                </a:lnTo>
                <a:lnTo>
                  <a:pt x="2993" y="2628"/>
                </a:lnTo>
                <a:lnTo>
                  <a:pt x="3090" y="2506"/>
                </a:lnTo>
                <a:lnTo>
                  <a:pt x="3212" y="2360"/>
                </a:lnTo>
                <a:lnTo>
                  <a:pt x="3358" y="2239"/>
                </a:lnTo>
                <a:lnTo>
                  <a:pt x="3553" y="2117"/>
                </a:lnTo>
                <a:lnTo>
                  <a:pt x="3626" y="2166"/>
                </a:lnTo>
                <a:lnTo>
                  <a:pt x="3504" y="2263"/>
                </a:lnTo>
                <a:lnTo>
                  <a:pt x="3407" y="2336"/>
                </a:lnTo>
                <a:lnTo>
                  <a:pt x="3285" y="2458"/>
                </a:lnTo>
                <a:lnTo>
                  <a:pt x="3188" y="2579"/>
                </a:lnTo>
                <a:lnTo>
                  <a:pt x="3115" y="2725"/>
                </a:lnTo>
                <a:lnTo>
                  <a:pt x="3090" y="2798"/>
                </a:lnTo>
                <a:lnTo>
                  <a:pt x="3090" y="2871"/>
                </a:lnTo>
                <a:lnTo>
                  <a:pt x="3115" y="2920"/>
                </a:lnTo>
                <a:lnTo>
                  <a:pt x="3139" y="2944"/>
                </a:lnTo>
                <a:lnTo>
                  <a:pt x="3212" y="2969"/>
                </a:lnTo>
                <a:lnTo>
                  <a:pt x="3285" y="2969"/>
                </a:lnTo>
                <a:lnTo>
                  <a:pt x="3358" y="2944"/>
                </a:lnTo>
                <a:lnTo>
                  <a:pt x="3431" y="2847"/>
                </a:lnTo>
                <a:lnTo>
                  <a:pt x="3480" y="2750"/>
                </a:lnTo>
                <a:lnTo>
                  <a:pt x="3577" y="2652"/>
                </a:lnTo>
                <a:lnTo>
                  <a:pt x="3674" y="2555"/>
                </a:lnTo>
                <a:lnTo>
                  <a:pt x="3869" y="2360"/>
                </a:lnTo>
                <a:lnTo>
                  <a:pt x="3966" y="2433"/>
                </a:lnTo>
                <a:lnTo>
                  <a:pt x="4112" y="2506"/>
                </a:lnTo>
                <a:lnTo>
                  <a:pt x="3893" y="2628"/>
                </a:lnTo>
                <a:lnTo>
                  <a:pt x="3699" y="2750"/>
                </a:lnTo>
                <a:lnTo>
                  <a:pt x="3553" y="2871"/>
                </a:lnTo>
                <a:lnTo>
                  <a:pt x="3407" y="3017"/>
                </a:lnTo>
                <a:lnTo>
                  <a:pt x="3334" y="3115"/>
                </a:lnTo>
                <a:lnTo>
                  <a:pt x="3309" y="3188"/>
                </a:lnTo>
                <a:lnTo>
                  <a:pt x="3309" y="3285"/>
                </a:lnTo>
                <a:lnTo>
                  <a:pt x="3334" y="3382"/>
                </a:lnTo>
                <a:lnTo>
                  <a:pt x="3382" y="3431"/>
                </a:lnTo>
                <a:lnTo>
                  <a:pt x="3455" y="3455"/>
                </a:lnTo>
                <a:lnTo>
                  <a:pt x="3528" y="3431"/>
                </a:lnTo>
                <a:lnTo>
                  <a:pt x="3577" y="3382"/>
                </a:lnTo>
                <a:lnTo>
                  <a:pt x="3674" y="3261"/>
                </a:lnTo>
                <a:lnTo>
                  <a:pt x="3747" y="3139"/>
                </a:lnTo>
                <a:lnTo>
                  <a:pt x="3869" y="3042"/>
                </a:lnTo>
                <a:lnTo>
                  <a:pt x="3991" y="2969"/>
                </a:lnTo>
                <a:lnTo>
                  <a:pt x="4185" y="2847"/>
                </a:lnTo>
                <a:lnTo>
                  <a:pt x="4380" y="2701"/>
                </a:lnTo>
                <a:lnTo>
                  <a:pt x="4623" y="2871"/>
                </a:lnTo>
                <a:lnTo>
                  <a:pt x="4356" y="3066"/>
                </a:lnTo>
                <a:lnTo>
                  <a:pt x="4234" y="3139"/>
                </a:lnTo>
                <a:lnTo>
                  <a:pt x="4088" y="3261"/>
                </a:lnTo>
                <a:lnTo>
                  <a:pt x="3966" y="3382"/>
                </a:lnTo>
                <a:lnTo>
                  <a:pt x="3942" y="3455"/>
                </a:lnTo>
                <a:lnTo>
                  <a:pt x="3918" y="3528"/>
                </a:lnTo>
                <a:lnTo>
                  <a:pt x="3942" y="3577"/>
                </a:lnTo>
                <a:lnTo>
                  <a:pt x="3966" y="3601"/>
                </a:lnTo>
                <a:lnTo>
                  <a:pt x="4015" y="3626"/>
                </a:lnTo>
                <a:lnTo>
                  <a:pt x="4064" y="3626"/>
                </a:lnTo>
                <a:lnTo>
                  <a:pt x="4112" y="3601"/>
                </a:lnTo>
                <a:lnTo>
                  <a:pt x="4161" y="3553"/>
                </a:lnTo>
                <a:lnTo>
                  <a:pt x="4258" y="3480"/>
                </a:lnTo>
                <a:lnTo>
                  <a:pt x="4380" y="3358"/>
                </a:lnTo>
                <a:lnTo>
                  <a:pt x="4526" y="3261"/>
                </a:lnTo>
                <a:lnTo>
                  <a:pt x="4842" y="3042"/>
                </a:lnTo>
                <a:lnTo>
                  <a:pt x="4891" y="3066"/>
                </a:lnTo>
                <a:lnTo>
                  <a:pt x="4964" y="3090"/>
                </a:lnTo>
                <a:lnTo>
                  <a:pt x="5037" y="3090"/>
                </a:lnTo>
                <a:lnTo>
                  <a:pt x="5110" y="3042"/>
                </a:lnTo>
                <a:lnTo>
                  <a:pt x="5159" y="2993"/>
                </a:lnTo>
                <a:lnTo>
                  <a:pt x="5378" y="2896"/>
                </a:lnTo>
                <a:lnTo>
                  <a:pt x="5645" y="2798"/>
                </a:lnTo>
                <a:lnTo>
                  <a:pt x="6156" y="2652"/>
                </a:lnTo>
                <a:lnTo>
                  <a:pt x="6229" y="2604"/>
                </a:lnTo>
                <a:lnTo>
                  <a:pt x="6278" y="2531"/>
                </a:lnTo>
                <a:lnTo>
                  <a:pt x="6302" y="2506"/>
                </a:lnTo>
                <a:lnTo>
                  <a:pt x="6351" y="2360"/>
                </a:lnTo>
                <a:lnTo>
                  <a:pt x="6400" y="2214"/>
                </a:lnTo>
                <a:lnTo>
                  <a:pt x="6424" y="1922"/>
                </a:lnTo>
                <a:lnTo>
                  <a:pt x="6473" y="1314"/>
                </a:lnTo>
                <a:lnTo>
                  <a:pt x="6546" y="876"/>
                </a:lnTo>
                <a:lnTo>
                  <a:pt x="6570" y="633"/>
                </a:lnTo>
                <a:lnTo>
                  <a:pt x="6570" y="535"/>
                </a:lnTo>
                <a:lnTo>
                  <a:pt x="6570" y="414"/>
                </a:lnTo>
                <a:close/>
                <a:moveTo>
                  <a:pt x="17519" y="12093"/>
                </a:moveTo>
                <a:lnTo>
                  <a:pt x="17544" y="12142"/>
                </a:lnTo>
                <a:lnTo>
                  <a:pt x="17592" y="12191"/>
                </a:lnTo>
                <a:lnTo>
                  <a:pt x="17665" y="12215"/>
                </a:lnTo>
                <a:lnTo>
                  <a:pt x="17738" y="12215"/>
                </a:lnTo>
                <a:lnTo>
                  <a:pt x="18030" y="12239"/>
                </a:lnTo>
                <a:lnTo>
                  <a:pt x="18322" y="12312"/>
                </a:lnTo>
                <a:lnTo>
                  <a:pt x="18590" y="12434"/>
                </a:lnTo>
                <a:lnTo>
                  <a:pt x="18712" y="12507"/>
                </a:lnTo>
                <a:lnTo>
                  <a:pt x="18809" y="12604"/>
                </a:lnTo>
                <a:lnTo>
                  <a:pt x="18906" y="12702"/>
                </a:lnTo>
                <a:lnTo>
                  <a:pt x="18979" y="12799"/>
                </a:lnTo>
                <a:lnTo>
                  <a:pt x="19052" y="12921"/>
                </a:lnTo>
                <a:lnTo>
                  <a:pt x="19101" y="13042"/>
                </a:lnTo>
                <a:lnTo>
                  <a:pt x="19125" y="13188"/>
                </a:lnTo>
                <a:lnTo>
                  <a:pt x="19150" y="13334"/>
                </a:lnTo>
                <a:lnTo>
                  <a:pt x="19150" y="13480"/>
                </a:lnTo>
                <a:lnTo>
                  <a:pt x="19125" y="13651"/>
                </a:lnTo>
                <a:lnTo>
                  <a:pt x="19052" y="13870"/>
                </a:lnTo>
                <a:lnTo>
                  <a:pt x="18955" y="14089"/>
                </a:lnTo>
                <a:lnTo>
                  <a:pt x="18809" y="14283"/>
                </a:lnTo>
                <a:lnTo>
                  <a:pt x="18663" y="14454"/>
                </a:lnTo>
                <a:lnTo>
                  <a:pt x="18493" y="14624"/>
                </a:lnTo>
                <a:lnTo>
                  <a:pt x="18298" y="14770"/>
                </a:lnTo>
                <a:lnTo>
                  <a:pt x="18103" y="14867"/>
                </a:lnTo>
                <a:lnTo>
                  <a:pt x="17884" y="14965"/>
                </a:lnTo>
                <a:lnTo>
                  <a:pt x="17738" y="14989"/>
                </a:lnTo>
                <a:lnTo>
                  <a:pt x="17446" y="14989"/>
                </a:lnTo>
                <a:lnTo>
                  <a:pt x="17300" y="14965"/>
                </a:lnTo>
                <a:lnTo>
                  <a:pt x="17154" y="14916"/>
                </a:lnTo>
                <a:lnTo>
                  <a:pt x="17033" y="14843"/>
                </a:lnTo>
                <a:lnTo>
                  <a:pt x="16911" y="14746"/>
                </a:lnTo>
                <a:lnTo>
                  <a:pt x="16814" y="14648"/>
                </a:lnTo>
                <a:lnTo>
                  <a:pt x="16619" y="14429"/>
                </a:lnTo>
                <a:lnTo>
                  <a:pt x="16449" y="14186"/>
                </a:lnTo>
                <a:lnTo>
                  <a:pt x="16351" y="13894"/>
                </a:lnTo>
                <a:lnTo>
                  <a:pt x="16303" y="13626"/>
                </a:lnTo>
                <a:lnTo>
                  <a:pt x="16303" y="13456"/>
                </a:lnTo>
                <a:lnTo>
                  <a:pt x="16303" y="13286"/>
                </a:lnTo>
                <a:lnTo>
                  <a:pt x="16351" y="13115"/>
                </a:lnTo>
                <a:lnTo>
                  <a:pt x="16424" y="12969"/>
                </a:lnTo>
                <a:lnTo>
                  <a:pt x="16497" y="12823"/>
                </a:lnTo>
                <a:lnTo>
                  <a:pt x="16595" y="12677"/>
                </a:lnTo>
                <a:lnTo>
                  <a:pt x="16692" y="12556"/>
                </a:lnTo>
                <a:lnTo>
                  <a:pt x="16814" y="12434"/>
                </a:lnTo>
                <a:lnTo>
                  <a:pt x="16960" y="12312"/>
                </a:lnTo>
                <a:lnTo>
                  <a:pt x="17130" y="12215"/>
                </a:lnTo>
                <a:lnTo>
                  <a:pt x="17300" y="12142"/>
                </a:lnTo>
                <a:lnTo>
                  <a:pt x="17495" y="12093"/>
                </a:lnTo>
                <a:close/>
                <a:moveTo>
                  <a:pt x="7008" y="0"/>
                </a:moveTo>
                <a:lnTo>
                  <a:pt x="6692" y="24"/>
                </a:lnTo>
                <a:lnTo>
                  <a:pt x="6521" y="73"/>
                </a:lnTo>
                <a:lnTo>
                  <a:pt x="6375" y="122"/>
                </a:lnTo>
                <a:lnTo>
                  <a:pt x="6327" y="146"/>
                </a:lnTo>
                <a:lnTo>
                  <a:pt x="6302" y="170"/>
                </a:lnTo>
                <a:lnTo>
                  <a:pt x="6278" y="219"/>
                </a:lnTo>
                <a:lnTo>
                  <a:pt x="6278" y="268"/>
                </a:lnTo>
                <a:lnTo>
                  <a:pt x="6205" y="365"/>
                </a:lnTo>
                <a:lnTo>
                  <a:pt x="6156" y="462"/>
                </a:lnTo>
                <a:lnTo>
                  <a:pt x="6108" y="608"/>
                </a:lnTo>
                <a:lnTo>
                  <a:pt x="6083" y="730"/>
                </a:lnTo>
                <a:lnTo>
                  <a:pt x="6035" y="1265"/>
                </a:lnTo>
                <a:lnTo>
                  <a:pt x="5937" y="1776"/>
                </a:lnTo>
                <a:lnTo>
                  <a:pt x="5913" y="2020"/>
                </a:lnTo>
                <a:lnTo>
                  <a:pt x="5913" y="2287"/>
                </a:lnTo>
                <a:lnTo>
                  <a:pt x="5670" y="2360"/>
                </a:lnTo>
                <a:lnTo>
                  <a:pt x="5451" y="2458"/>
                </a:lnTo>
                <a:lnTo>
                  <a:pt x="4988" y="2677"/>
                </a:lnTo>
                <a:lnTo>
                  <a:pt x="4161" y="2093"/>
                </a:lnTo>
                <a:lnTo>
                  <a:pt x="3966" y="1947"/>
                </a:lnTo>
                <a:lnTo>
                  <a:pt x="3723" y="1776"/>
                </a:lnTo>
                <a:lnTo>
                  <a:pt x="3601" y="1703"/>
                </a:lnTo>
                <a:lnTo>
                  <a:pt x="3480" y="1630"/>
                </a:lnTo>
                <a:lnTo>
                  <a:pt x="3334" y="1606"/>
                </a:lnTo>
                <a:lnTo>
                  <a:pt x="3236" y="1606"/>
                </a:lnTo>
                <a:lnTo>
                  <a:pt x="3163" y="1557"/>
                </a:lnTo>
                <a:lnTo>
                  <a:pt x="3042" y="1557"/>
                </a:lnTo>
                <a:lnTo>
                  <a:pt x="2944" y="1606"/>
                </a:lnTo>
                <a:lnTo>
                  <a:pt x="2823" y="1679"/>
                </a:lnTo>
                <a:lnTo>
                  <a:pt x="2604" y="1825"/>
                </a:lnTo>
                <a:lnTo>
                  <a:pt x="2409" y="1995"/>
                </a:lnTo>
                <a:lnTo>
                  <a:pt x="2239" y="2190"/>
                </a:lnTo>
                <a:lnTo>
                  <a:pt x="1849" y="2604"/>
                </a:lnTo>
                <a:lnTo>
                  <a:pt x="1655" y="2798"/>
                </a:lnTo>
                <a:lnTo>
                  <a:pt x="1484" y="3042"/>
                </a:lnTo>
                <a:lnTo>
                  <a:pt x="1436" y="3066"/>
                </a:lnTo>
                <a:lnTo>
                  <a:pt x="1387" y="3115"/>
                </a:lnTo>
                <a:lnTo>
                  <a:pt x="1363" y="3163"/>
                </a:lnTo>
                <a:lnTo>
                  <a:pt x="1387" y="3236"/>
                </a:lnTo>
                <a:lnTo>
                  <a:pt x="1509" y="3455"/>
                </a:lnTo>
                <a:lnTo>
                  <a:pt x="1655" y="3650"/>
                </a:lnTo>
                <a:lnTo>
                  <a:pt x="1971" y="4039"/>
                </a:lnTo>
                <a:lnTo>
                  <a:pt x="2287" y="4477"/>
                </a:lnTo>
                <a:lnTo>
                  <a:pt x="2482" y="4672"/>
                </a:lnTo>
                <a:lnTo>
                  <a:pt x="2652" y="4867"/>
                </a:lnTo>
                <a:lnTo>
                  <a:pt x="2531" y="5061"/>
                </a:lnTo>
                <a:lnTo>
                  <a:pt x="2433" y="5280"/>
                </a:lnTo>
                <a:lnTo>
                  <a:pt x="2312" y="5597"/>
                </a:lnTo>
                <a:lnTo>
                  <a:pt x="2263" y="5791"/>
                </a:lnTo>
                <a:lnTo>
                  <a:pt x="2263" y="5962"/>
                </a:lnTo>
                <a:lnTo>
                  <a:pt x="1995" y="5962"/>
                </a:lnTo>
                <a:lnTo>
                  <a:pt x="1703" y="5986"/>
                </a:lnTo>
                <a:lnTo>
                  <a:pt x="1192" y="6083"/>
                </a:lnTo>
                <a:lnTo>
                  <a:pt x="973" y="6108"/>
                </a:lnTo>
                <a:lnTo>
                  <a:pt x="706" y="6181"/>
                </a:lnTo>
                <a:lnTo>
                  <a:pt x="584" y="6229"/>
                </a:lnTo>
                <a:lnTo>
                  <a:pt x="462" y="6278"/>
                </a:lnTo>
                <a:lnTo>
                  <a:pt x="365" y="6351"/>
                </a:lnTo>
                <a:lnTo>
                  <a:pt x="292" y="6424"/>
                </a:lnTo>
                <a:lnTo>
                  <a:pt x="243" y="6448"/>
                </a:lnTo>
                <a:lnTo>
                  <a:pt x="195" y="6473"/>
                </a:lnTo>
                <a:lnTo>
                  <a:pt x="146" y="6570"/>
                </a:lnTo>
                <a:lnTo>
                  <a:pt x="97" y="6692"/>
                </a:lnTo>
                <a:lnTo>
                  <a:pt x="73" y="6935"/>
                </a:lnTo>
                <a:lnTo>
                  <a:pt x="0" y="7738"/>
                </a:lnTo>
                <a:lnTo>
                  <a:pt x="0" y="8005"/>
                </a:lnTo>
                <a:lnTo>
                  <a:pt x="0" y="8346"/>
                </a:lnTo>
                <a:lnTo>
                  <a:pt x="24" y="8492"/>
                </a:lnTo>
                <a:lnTo>
                  <a:pt x="73" y="8638"/>
                </a:lnTo>
                <a:lnTo>
                  <a:pt x="122" y="8760"/>
                </a:lnTo>
                <a:lnTo>
                  <a:pt x="243" y="8833"/>
                </a:lnTo>
                <a:lnTo>
                  <a:pt x="219" y="8906"/>
                </a:lnTo>
                <a:lnTo>
                  <a:pt x="243" y="8954"/>
                </a:lnTo>
                <a:lnTo>
                  <a:pt x="268" y="9003"/>
                </a:lnTo>
                <a:lnTo>
                  <a:pt x="316" y="9027"/>
                </a:lnTo>
                <a:lnTo>
                  <a:pt x="560" y="9125"/>
                </a:lnTo>
                <a:lnTo>
                  <a:pt x="779" y="9198"/>
                </a:lnTo>
                <a:lnTo>
                  <a:pt x="1046" y="9246"/>
                </a:lnTo>
                <a:lnTo>
                  <a:pt x="1290" y="9271"/>
                </a:lnTo>
                <a:lnTo>
                  <a:pt x="1801" y="9344"/>
                </a:lnTo>
                <a:lnTo>
                  <a:pt x="2312" y="9368"/>
                </a:lnTo>
                <a:lnTo>
                  <a:pt x="2385" y="9538"/>
                </a:lnTo>
                <a:lnTo>
                  <a:pt x="2458" y="9660"/>
                </a:lnTo>
                <a:lnTo>
                  <a:pt x="2628" y="9952"/>
                </a:lnTo>
                <a:lnTo>
                  <a:pt x="2847" y="10195"/>
                </a:lnTo>
                <a:lnTo>
                  <a:pt x="2652" y="10366"/>
                </a:lnTo>
                <a:lnTo>
                  <a:pt x="2506" y="10560"/>
                </a:lnTo>
                <a:lnTo>
                  <a:pt x="2190" y="10925"/>
                </a:lnTo>
                <a:lnTo>
                  <a:pt x="1849" y="11363"/>
                </a:lnTo>
                <a:lnTo>
                  <a:pt x="1679" y="11558"/>
                </a:lnTo>
                <a:lnTo>
                  <a:pt x="1630" y="11680"/>
                </a:lnTo>
                <a:lnTo>
                  <a:pt x="1582" y="11777"/>
                </a:lnTo>
                <a:lnTo>
                  <a:pt x="1582" y="11850"/>
                </a:lnTo>
                <a:lnTo>
                  <a:pt x="1606" y="11923"/>
                </a:lnTo>
                <a:lnTo>
                  <a:pt x="1606" y="12045"/>
                </a:lnTo>
                <a:lnTo>
                  <a:pt x="1630" y="12166"/>
                </a:lnTo>
                <a:lnTo>
                  <a:pt x="1679" y="12264"/>
                </a:lnTo>
                <a:lnTo>
                  <a:pt x="1752" y="12385"/>
                </a:lnTo>
                <a:lnTo>
                  <a:pt x="1922" y="12604"/>
                </a:lnTo>
                <a:lnTo>
                  <a:pt x="2093" y="12775"/>
                </a:lnTo>
                <a:lnTo>
                  <a:pt x="2312" y="13018"/>
                </a:lnTo>
                <a:lnTo>
                  <a:pt x="2531" y="13237"/>
                </a:lnTo>
                <a:lnTo>
                  <a:pt x="2798" y="13456"/>
                </a:lnTo>
                <a:lnTo>
                  <a:pt x="3042" y="13651"/>
                </a:lnTo>
                <a:lnTo>
                  <a:pt x="3090" y="13699"/>
                </a:lnTo>
                <a:lnTo>
                  <a:pt x="3139" y="13699"/>
                </a:lnTo>
                <a:lnTo>
                  <a:pt x="3236" y="13675"/>
                </a:lnTo>
                <a:lnTo>
                  <a:pt x="3358" y="13699"/>
                </a:lnTo>
                <a:lnTo>
                  <a:pt x="3455" y="13675"/>
                </a:lnTo>
                <a:lnTo>
                  <a:pt x="3577" y="13651"/>
                </a:lnTo>
                <a:lnTo>
                  <a:pt x="3699" y="13602"/>
                </a:lnTo>
                <a:lnTo>
                  <a:pt x="3918" y="13456"/>
                </a:lnTo>
                <a:lnTo>
                  <a:pt x="4088" y="13334"/>
                </a:lnTo>
                <a:lnTo>
                  <a:pt x="4331" y="13140"/>
                </a:lnTo>
                <a:lnTo>
                  <a:pt x="4575" y="12921"/>
                </a:lnTo>
                <a:lnTo>
                  <a:pt x="5013" y="12434"/>
                </a:lnTo>
                <a:lnTo>
                  <a:pt x="5110" y="12531"/>
                </a:lnTo>
                <a:lnTo>
                  <a:pt x="5232" y="12580"/>
                </a:lnTo>
                <a:lnTo>
                  <a:pt x="5451" y="12677"/>
                </a:lnTo>
                <a:lnTo>
                  <a:pt x="5767" y="12823"/>
                </a:lnTo>
                <a:lnTo>
                  <a:pt x="5937" y="12872"/>
                </a:lnTo>
                <a:lnTo>
                  <a:pt x="6108" y="12896"/>
                </a:lnTo>
                <a:lnTo>
                  <a:pt x="6156" y="13091"/>
                </a:lnTo>
                <a:lnTo>
                  <a:pt x="6181" y="13261"/>
                </a:lnTo>
                <a:lnTo>
                  <a:pt x="6254" y="13651"/>
                </a:lnTo>
                <a:lnTo>
                  <a:pt x="6302" y="14040"/>
                </a:lnTo>
                <a:lnTo>
                  <a:pt x="6302" y="14259"/>
                </a:lnTo>
                <a:lnTo>
                  <a:pt x="6302" y="14502"/>
                </a:lnTo>
                <a:lnTo>
                  <a:pt x="6327" y="14600"/>
                </a:lnTo>
                <a:lnTo>
                  <a:pt x="6351" y="14721"/>
                </a:lnTo>
                <a:lnTo>
                  <a:pt x="6400" y="14794"/>
                </a:lnTo>
                <a:lnTo>
                  <a:pt x="6473" y="14867"/>
                </a:lnTo>
                <a:lnTo>
                  <a:pt x="6497" y="14892"/>
                </a:lnTo>
                <a:lnTo>
                  <a:pt x="6521" y="14940"/>
                </a:lnTo>
                <a:lnTo>
                  <a:pt x="6619" y="14989"/>
                </a:lnTo>
                <a:lnTo>
                  <a:pt x="6716" y="15038"/>
                </a:lnTo>
                <a:lnTo>
                  <a:pt x="6838" y="15062"/>
                </a:lnTo>
                <a:lnTo>
                  <a:pt x="6959" y="15086"/>
                </a:lnTo>
                <a:lnTo>
                  <a:pt x="7203" y="15086"/>
                </a:lnTo>
                <a:lnTo>
                  <a:pt x="7421" y="15062"/>
                </a:lnTo>
                <a:lnTo>
                  <a:pt x="8030" y="15038"/>
                </a:lnTo>
                <a:lnTo>
                  <a:pt x="8638" y="15038"/>
                </a:lnTo>
                <a:lnTo>
                  <a:pt x="8735" y="15013"/>
                </a:lnTo>
                <a:lnTo>
                  <a:pt x="8808" y="14965"/>
                </a:lnTo>
                <a:lnTo>
                  <a:pt x="8857" y="14867"/>
                </a:lnTo>
                <a:lnTo>
                  <a:pt x="8881" y="14794"/>
                </a:lnTo>
                <a:lnTo>
                  <a:pt x="8906" y="14770"/>
                </a:lnTo>
                <a:lnTo>
                  <a:pt x="8979" y="14673"/>
                </a:lnTo>
                <a:lnTo>
                  <a:pt x="9027" y="14551"/>
                </a:lnTo>
                <a:lnTo>
                  <a:pt x="9100" y="14283"/>
                </a:lnTo>
                <a:lnTo>
                  <a:pt x="9149" y="13772"/>
                </a:lnTo>
                <a:lnTo>
                  <a:pt x="9222" y="13286"/>
                </a:lnTo>
                <a:lnTo>
                  <a:pt x="9246" y="13042"/>
                </a:lnTo>
                <a:lnTo>
                  <a:pt x="9246" y="12799"/>
                </a:lnTo>
                <a:lnTo>
                  <a:pt x="9514" y="12799"/>
                </a:lnTo>
                <a:lnTo>
                  <a:pt x="9757" y="12726"/>
                </a:lnTo>
                <a:lnTo>
                  <a:pt x="10001" y="12629"/>
                </a:lnTo>
                <a:lnTo>
                  <a:pt x="10122" y="12556"/>
                </a:lnTo>
                <a:lnTo>
                  <a:pt x="10220" y="12483"/>
                </a:lnTo>
                <a:lnTo>
                  <a:pt x="10341" y="12604"/>
                </a:lnTo>
                <a:lnTo>
                  <a:pt x="10487" y="12726"/>
                </a:lnTo>
                <a:lnTo>
                  <a:pt x="10779" y="12945"/>
                </a:lnTo>
                <a:lnTo>
                  <a:pt x="11290" y="13310"/>
                </a:lnTo>
                <a:lnTo>
                  <a:pt x="11826" y="13675"/>
                </a:lnTo>
                <a:lnTo>
                  <a:pt x="11874" y="13699"/>
                </a:lnTo>
                <a:lnTo>
                  <a:pt x="11947" y="13724"/>
                </a:lnTo>
                <a:lnTo>
                  <a:pt x="11996" y="13699"/>
                </a:lnTo>
                <a:lnTo>
                  <a:pt x="12045" y="13675"/>
                </a:lnTo>
                <a:lnTo>
                  <a:pt x="12142" y="13602"/>
                </a:lnTo>
                <a:lnTo>
                  <a:pt x="12166" y="13480"/>
                </a:lnTo>
                <a:lnTo>
                  <a:pt x="12361" y="13334"/>
                </a:lnTo>
                <a:lnTo>
                  <a:pt x="12531" y="13164"/>
                </a:lnTo>
                <a:lnTo>
                  <a:pt x="12872" y="12799"/>
                </a:lnTo>
                <a:lnTo>
                  <a:pt x="13286" y="12385"/>
                </a:lnTo>
                <a:lnTo>
                  <a:pt x="13480" y="12166"/>
                </a:lnTo>
                <a:lnTo>
                  <a:pt x="13675" y="11947"/>
                </a:lnTo>
                <a:lnTo>
                  <a:pt x="13699" y="11874"/>
                </a:lnTo>
                <a:lnTo>
                  <a:pt x="13699" y="11801"/>
                </a:lnTo>
                <a:lnTo>
                  <a:pt x="13724" y="11704"/>
                </a:lnTo>
                <a:lnTo>
                  <a:pt x="13699" y="11607"/>
                </a:lnTo>
                <a:lnTo>
                  <a:pt x="13553" y="11363"/>
                </a:lnTo>
                <a:lnTo>
                  <a:pt x="13407" y="11120"/>
                </a:lnTo>
                <a:lnTo>
                  <a:pt x="13067" y="10682"/>
                </a:lnTo>
                <a:lnTo>
                  <a:pt x="12945" y="10512"/>
                </a:lnTo>
                <a:lnTo>
                  <a:pt x="12799" y="10341"/>
                </a:lnTo>
                <a:lnTo>
                  <a:pt x="12629" y="10195"/>
                </a:lnTo>
                <a:lnTo>
                  <a:pt x="12458" y="10074"/>
                </a:lnTo>
                <a:lnTo>
                  <a:pt x="12604" y="9855"/>
                </a:lnTo>
                <a:lnTo>
                  <a:pt x="12750" y="9611"/>
                </a:lnTo>
                <a:lnTo>
                  <a:pt x="12823" y="9368"/>
                </a:lnTo>
                <a:lnTo>
                  <a:pt x="12872" y="9125"/>
                </a:lnTo>
                <a:lnTo>
                  <a:pt x="12994" y="9149"/>
                </a:lnTo>
                <a:lnTo>
                  <a:pt x="13091" y="9173"/>
                </a:lnTo>
                <a:lnTo>
                  <a:pt x="13334" y="9173"/>
                </a:lnTo>
                <a:lnTo>
                  <a:pt x="13797" y="9149"/>
                </a:lnTo>
                <a:lnTo>
                  <a:pt x="14283" y="9125"/>
                </a:lnTo>
                <a:lnTo>
                  <a:pt x="14794" y="9076"/>
                </a:lnTo>
                <a:lnTo>
                  <a:pt x="14867" y="9052"/>
                </a:lnTo>
                <a:lnTo>
                  <a:pt x="14916" y="9003"/>
                </a:lnTo>
                <a:lnTo>
                  <a:pt x="14940" y="8954"/>
                </a:lnTo>
                <a:lnTo>
                  <a:pt x="14965" y="8906"/>
                </a:lnTo>
                <a:lnTo>
                  <a:pt x="15038" y="8881"/>
                </a:lnTo>
                <a:lnTo>
                  <a:pt x="15086" y="8833"/>
                </a:lnTo>
                <a:lnTo>
                  <a:pt x="15135" y="8760"/>
                </a:lnTo>
                <a:lnTo>
                  <a:pt x="15135" y="8687"/>
                </a:lnTo>
                <a:lnTo>
                  <a:pt x="15135" y="7689"/>
                </a:lnTo>
                <a:lnTo>
                  <a:pt x="15135" y="7203"/>
                </a:lnTo>
                <a:lnTo>
                  <a:pt x="15086" y="6716"/>
                </a:lnTo>
                <a:lnTo>
                  <a:pt x="15062" y="6643"/>
                </a:lnTo>
                <a:lnTo>
                  <a:pt x="15013" y="6570"/>
                </a:lnTo>
                <a:lnTo>
                  <a:pt x="14940" y="6546"/>
                </a:lnTo>
                <a:lnTo>
                  <a:pt x="14867" y="6521"/>
                </a:lnTo>
                <a:lnTo>
                  <a:pt x="14819" y="6400"/>
                </a:lnTo>
                <a:lnTo>
                  <a:pt x="14746" y="6302"/>
                </a:lnTo>
                <a:lnTo>
                  <a:pt x="14648" y="6229"/>
                </a:lnTo>
                <a:lnTo>
                  <a:pt x="14527" y="6181"/>
                </a:lnTo>
                <a:lnTo>
                  <a:pt x="14259" y="6108"/>
                </a:lnTo>
                <a:lnTo>
                  <a:pt x="14016" y="6083"/>
                </a:lnTo>
                <a:lnTo>
                  <a:pt x="13480" y="6010"/>
                </a:lnTo>
                <a:lnTo>
                  <a:pt x="13213" y="5986"/>
                </a:lnTo>
                <a:lnTo>
                  <a:pt x="12921" y="5986"/>
                </a:lnTo>
                <a:lnTo>
                  <a:pt x="12896" y="5694"/>
                </a:lnTo>
                <a:lnTo>
                  <a:pt x="12848" y="5426"/>
                </a:lnTo>
                <a:lnTo>
                  <a:pt x="12823" y="5256"/>
                </a:lnTo>
                <a:lnTo>
                  <a:pt x="12775" y="5086"/>
                </a:lnTo>
                <a:lnTo>
                  <a:pt x="12702" y="4915"/>
                </a:lnTo>
                <a:lnTo>
                  <a:pt x="12629" y="4769"/>
                </a:lnTo>
                <a:lnTo>
                  <a:pt x="12750" y="4599"/>
                </a:lnTo>
                <a:lnTo>
                  <a:pt x="12848" y="4453"/>
                </a:lnTo>
                <a:lnTo>
                  <a:pt x="13213" y="3918"/>
                </a:lnTo>
                <a:lnTo>
                  <a:pt x="13432" y="3650"/>
                </a:lnTo>
                <a:lnTo>
                  <a:pt x="13651" y="3407"/>
                </a:lnTo>
                <a:lnTo>
                  <a:pt x="13699" y="3309"/>
                </a:lnTo>
                <a:lnTo>
                  <a:pt x="13699" y="3261"/>
                </a:lnTo>
                <a:lnTo>
                  <a:pt x="13699" y="3212"/>
                </a:lnTo>
                <a:lnTo>
                  <a:pt x="13675" y="3139"/>
                </a:lnTo>
                <a:lnTo>
                  <a:pt x="13699" y="3090"/>
                </a:lnTo>
                <a:lnTo>
                  <a:pt x="13675" y="3017"/>
                </a:lnTo>
                <a:lnTo>
                  <a:pt x="13675" y="2944"/>
                </a:lnTo>
                <a:lnTo>
                  <a:pt x="13602" y="2847"/>
                </a:lnTo>
                <a:lnTo>
                  <a:pt x="13407" y="2628"/>
                </a:lnTo>
                <a:lnTo>
                  <a:pt x="13164" y="2360"/>
                </a:lnTo>
                <a:lnTo>
                  <a:pt x="12896" y="2093"/>
                </a:lnTo>
                <a:lnTo>
                  <a:pt x="12702" y="1922"/>
                </a:lnTo>
                <a:lnTo>
                  <a:pt x="12434" y="1728"/>
                </a:lnTo>
                <a:lnTo>
                  <a:pt x="12312" y="1655"/>
                </a:lnTo>
                <a:lnTo>
                  <a:pt x="12166" y="1582"/>
                </a:lnTo>
                <a:lnTo>
                  <a:pt x="12020" y="1557"/>
                </a:lnTo>
                <a:lnTo>
                  <a:pt x="11899" y="1582"/>
                </a:lnTo>
                <a:lnTo>
                  <a:pt x="11850" y="1582"/>
                </a:lnTo>
                <a:lnTo>
                  <a:pt x="11777" y="1606"/>
                </a:lnTo>
                <a:lnTo>
                  <a:pt x="11534" y="1728"/>
                </a:lnTo>
                <a:lnTo>
                  <a:pt x="11290" y="1874"/>
                </a:lnTo>
                <a:lnTo>
                  <a:pt x="10828" y="2190"/>
                </a:lnTo>
                <a:lnTo>
                  <a:pt x="10560" y="2385"/>
                </a:lnTo>
                <a:lnTo>
                  <a:pt x="10414" y="2506"/>
                </a:lnTo>
                <a:lnTo>
                  <a:pt x="10293" y="2628"/>
                </a:lnTo>
                <a:lnTo>
                  <a:pt x="10098" y="2506"/>
                </a:lnTo>
                <a:lnTo>
                  <a:pt x="9879" y="2409"/>
                </a:lnTo>
                <a:lnTo>
                  <a:pt x="9636" y="2336"/>
                </a:lnTo>
                <a:lnTo>
                  <a:pt x="9417" y="2312"/>
                </a:lnTo>
                <a:lnTo>
                  <a:pt x="9392" y="2287"/>
                </a:lnTo>
                <a:lnTo>
                  <a:pt x="9295" y="1995"/>
                </a:lnTo>
                <a:lnTo>
                  <a:pt x="9246" y="1703"/>
                </a:lnTo>
                <a:lnTo>
                  <a:pt x="9246" y="1679"/>
                </a:lnTo>
                <a:lnTo>
                  <a:pt x="9271" y="1630"/>
                </a:lnTo>
                <a:lnTo>
                  <a:pt x="9271" y="1606"/>
                </a:lnTo>
                <a:lnTo>
                  <a:pt x="9198" y="1484"/>
                </a:lnTo>
                <a:lnTo>
                  <a:pt x="9149" y="949"/>
                </a:lnTo>
                <a:lnTo>
                  <a:pt x="9125" y="681"/>
                </a:lnTo>
                <a:lnTo>
                  <a:pt x="9052" y="438"/>
                </a:lnTo>
                <a:lnTo>
                  <a:pt x="9100" y="389"/>
                </a:lnTo>
                <a:lnTo>
                  <a:pt x="9100" y="341"/>
                </a:lnTo>
                <a:lnTo>
                  <a:pt x="9125" y="292"/>
                </a:lnTo>
                <a:lnTo>
                  <a:pt x="9100" y="243"/>
                </a:lnTo>
                <a:lnTo>
                  <a:pt x="9076" y="170"/>
                </a:lnTo>
                <a:lnTo>
                  <a:pt x="9052" y="146"/>
                </a:lnTo>
                <a:lnTo>
                  <a:pt x="9003" y="97"/>
                </a:lnTo>
                <a:lnTo>
                  <a:pt x="8930" y="97"/>
                </a:lnTo>
                <a:lnTo>
                  <a:pt x="8614" y="49"/>
                </a:lnTo>
                <a:lnTo>
                  <a:pt x="8297" y="49"/>
                </a:lnTo>
                <a:lnTo>
                  <a:pt x="7665" y="24"/>
                </a:lnTo>
                <a:lnTo>
                  <a:pt x="7348" y="24"/>
                </a:lnTo>
                <a:lnTo>
                  <a:pt x="7008" y="0"/>
                </a:lnTo>
                <a:close/>
                <a:moveTo>
                  <a:pt x="17471" y="11655"/>
                </a:moveTo>
                <a:lnTo>
                  <a:pt x="17300" y="11704"/>
                </a:lnTo>
                <a:lnTo>
                  <a:pt x="16960" y="11801"/>
                </a:lnTo>
                <a:lnTo>
                  <a:pt x="16692" y="11923"/>
                </a:lnTo>
                <a:lnTo>
                  <a:pt x="16522" y="12045"/>
                </a:lnTo>
                <a:lnTo>
                  <a:pt x="16351" y="12191"/>
                </a:lnTo>
                <a:lnTo>
                  <a:pt x="16205" y="12385"/>
                </a:lnTo>
                <a:lnTo>
                  <a:pt x="16084" y="12556"/>
                </a:lnTo>
                <a:lnTo>
                  <a:pt x="15986" y="12750"/>
                </a:lnTo>
                <a:lnTo>
                  <a:pt x="15913" y="12969"/>
                </a:lnTo>
                <a:lnTo>
                  <a:pt x="15865" y="13188"/>
                </a:lnTo>
                <a:lnTo>
                  <a:pt x="15816" y="13407"/>
                </a:lnTo>
                <a:lnTo>
                  <a:pt x="15816" y="13602"/>
                </a:lnTo>
                <a:lnTo>
                  <a:pt x="15816" y="13797"/>
                </a:lnTo>
                <a:lnTo>
                  <a:pt x="15865" y="13991"/>
                </a:lnTo>
                <a:lnTo>
                  <a:pt x="15913" y="14186"/>
                </a:lnTo>
                <a:lnTo>
                  <a:pt x="16011" y="14381"/>
                </a:lnTo>
                <a:lnTo>
                  <a:pt x="16108" y="14551"/>
                </a:lnTo>
                <a:lnTo>
                  <a:pt x="16230" y="14721"/>
                </a:lnTo>
                <a:lnTo>
                  <a:pt x="16351" y="14892"/>
                </a:lnTo>
                <a:lnTo>
                  <a:pt x="16497" y="15038"/>
                </a:lnTo>
                <a:lnTo>
                  <a:pt x="16668" y="15159"/>
                </a:lnTo>
                <a:lnTo>
                  <a:pt x="16838" y="15257"/>
                </a:lnTo>
                <a:lnTo>
                  <a:pt x="17008" y="15354"/>
                </a:lnTo>
                <a:lnTo>
                  <a:pt x="17203" y="15427"/>
                </a:lnTo>
                <a:lnTo>
                  <a:pt x="17398" y="15476"/>
                </a:lnTo>
                <a:lnTo>
                  <a:pt x="17787" y="15476"/>
                </a:lnTo>
                <a:lnTo>
                  <a:pt x="17957" y="15427"/>
                </a:lnTo>
                <a:lnTo>
                  <a:pt x="18128" y="15403"/>
                </a:lnTo>
                <a:lnTo>
                  <a:pt x="18420" y="15257"/>
                </a:lnTo>
                <a:lnTo>
                  <a:pt x="18712" y="15086"/>
                </a:lnTo>
                <a:lnTo>
                  <a:pt x="18955" y="14867"/>
                </a:lnTo>
                <a:lnTo>
                  <a:pt x="19174" y="14600"/>
                </a:lnTo>
                <a:lnTo>
                  <a:pt x="19369" y="14308"/>
                </a:lnTo>
                <a:lnTo>
                  <a:pt x="19515" y="14016"/>
                </a:lnTo>
                <a:lnTo>
                  <a:pt x="19612" y="13699"/>
                </a:lnTo>
                <a:lnTo>
                  <a:pt x="19636" y="13505"/>
                </a:lnTo>
                <a:lnTo>
                  <a:pt x="19661" y="13286"/>
                </a:lnTo>
                <a:lnTo>
                  <a:pt x="19636" y="13115"/>
                </a:lnTo>
                <a:lnTo>
                  <a:pt x="19588" y="12921"/>
                </a:lnTo>
                <a:lnTo>
                  <a:pt x="19539" y="12775"/>
                </a:lnTo>
                <a:lnTo>
                  <a:pt x="19466" y="12604"/>
                </a:lnTo>
                <a:lnTo>
                  <a:pt x="19344" y="12458"/>
                </a:lnTo>
                <a:lnTo>
                  <a:pt x="19247" y="12337"/>
                </a:lnTo>
                <a:lnTo>
                  <a:pt x="19101" y="12215"/>
                </a:lnTo>
                <a:lnTo>
                  <a:pt x="18979" y="12093"/>
                </a:lnTo>
                <a:lnTo>
                  <a:pt x="18809" y="11996"/>
                </a:lnTo>
                <a:lnTo>
                  <a:pt x="18639" y="11923"/>
                </a:lnTo>
                <a:lnTo>
                  <a:pt x="18468" y="11850"/>
                </a:lnTo>
                <a:lnTo>
                  <a:pt x="18298" y="11801"/>
                </a:lnTo>
                <a:lnTo>
                  <a:pt x="18103" y="11753"/>
                </a:lnTo>
                <a:lnTo>
                  <a:pt x="17933" y="11728"/>
                </a:lnTo>
                <a:lnTo>
                  <a:pt x="17787" y="11680"/>
                </a:lnTo>
                <a:lnTo>
                  <a:pt x="17617" y="11655"/>
                </a:lnTo>
                <a:close/>
                <a:moveTo>
                  <a:pt x="17957" y="9417"/>
                </a:moveTo>
                <a:lnTo>
                  <a:pt x="17860" y="9490"/>
                </a:lnTo>
                <a:lnTo>
                  <a:pt x="17860" y="9514"/>
                </a:lnTo>
                <a:lnTo>
                  <a:pt x="17811" y="9587"/>
                </a:lnTo>
                <a:lnTo>
                  <a:pt x="17836" y="9660"/>
                </a:lnTo>
                <a:lnTo>
                  <a:pt x="17884" y="9709"/>
                </a:lnTo>
                <a:lnTo>
                  <a:pt x="17811" y="9757"/>
                </a:lnTo>
                <a:lnTo>
                  <a:pt x="17763" y="9782"/>
                </a:lnTo>
                <a:lnTo>
                  <a:pt x="17738" y="9830"/>
                </a:lnTo>
                <a:lnTo>
                  <a:pt x="17738" y="9879"/>
                </a:lnTo>
                <a:lnTo>
                  <a:pt x="17738" y="9928"/>
                </a:lnTo>
                <a:lnTo>
                  <a:pt x="17787" y="10001"/>
                </a:lnTo>
                <a:lnTo>
                  <a:pt x="17836" y="10049"/>
                </a:lnTo>
                <a:lnTo>
                  <a:pt x="17884" y="10098"/>
                </a:lnTo>
                <a:lnTo>
                  <a:pt x="17957" y="10122"/>
                </a:lnTo>
                <a:lnTo>
                  <a:pt x="17933" y="10147"/>
                </a:lnTo>
                <a:lnTo>
                  <a:pt x="17884" y="10195"/>
                </a:lnTo>
                <a:lnTo>
                  <a:pt x="17860" y="10244"/>
                </a:lnTo>
                <a:lnTo>
                  <a:pt x="17884" y="10317"/>
                </a:lnTo>
                <a:lnTo>
                  <a:pt x="17933" y="10414"/>
                </a:lnTo>
                <a:lnTo>
                  <a:pt x="18006" y="10487"/>
                </a:lnTo>
                <a:lnTo>
                  <a:pt x="18103" y="10512"/>
                </a:lnTo>
                <a:lnTo>
                  <a:pt x="18176" y="10536"/>
                </a:lnTo>
                <a:lnTo>
                  <a:pt x="18444" y="10585"/>
                </a:lnTo>
                <a:lnTo>
                  <a:pt x="18590" y="10609"/>
                </a:lnTo>
                <a:lnTo>
                  <a:pt x="18639" y="10633"/>
                </a:lnTo>
                <a:lnTo>
                  <a:pt x="18687" y="10609"/>
                </a:lnTo>
                <a:lnTo>
                  <a:pt x="18760" y="10682"/>
                </a:lnTo>
                <a:lnTo>
                  <a:pt x="18858" y="10731"/>
                </a:lnTo>
                <a:lnTo>
                  <a:pt x="18906" y="10731"/>
                </a:lnTo>
                <a:lnTo>
                  <a:pt x="19174" y="10828"/>
                </a:lnTo>
                <a:lnTo>
                  <a:pt x="19296" y="10877"/>
                </a:lnTo>
                <a:lnTo>
                  <a:pt x="19393" y="10950"/>
                </a:lnTo>
                <a:lnTo>
                  <a:pt x="19466" y="10998"/>
                </a:lnTo>
                <a:lnTo>
                  <a:pt x="19539" y="11023"/>
                </a:lnTo>
                <a:lnTo>
                  <a:pt x="19612" y="10998"/>
                </a:lnTo>
                <a:lnTo>
                  <a:pt x="19661" y="10974"/>
                </a:lnTo>
                <a:lnTo>
                  <a:pt x="19709" y="10950"/>
                </a:lnTo>
                <a:lnTo>
                  <a:pt x="19734" y="10901"/>
                </a:lnTo>
                <a:lnTo>
                  <a:pt x="19904" y="10779"/>
                </a:lnTo>
                <a:lnTo>
                  <a:pt x="19977" y="10706"/>
                </a:lnTo>
                <a:lnTo>
                  <a:pt x="20074" y="10658"/>
                </a:lnTo>
                <a:lnTo>
                  <a:pt x="20293" y="10487"/>
                </a:lnTo>
                <a:lnTo>
                  <a:pt x="20537" y="10366"/>
                </a:lnTo>
                <a:lnTo>
                  <a:pt x="20561" y="10341"/>
                </a:lnTo>
                <a:lnTo>
                  <a:pt x="20707" y="10463"/>
                </a:lnTo>
                <a:lnTo>
                  <a:pt x="20877" y="10609"/>
                </a:lnTo>
                <a:lnTo>
                  <a:pt x="21096" y="10828"/>
                </a:lnTo>
                <a:lnTo>
                  <a:pt x="21096" y="10828"/>
                </a:lnTo>
                <a:lnTo>
                  <a:pt x="21023" y="10779"/>
                </a:lnTo>
                <a:lnTo>
                  <a:pt x="20877" y="10682"/>
                </a:lnTo>
                <a:lnTo>
                  <a:pt x="20804" y="10658"/>
                </a:lnTo>
                <a:lnTo>
                  <a:pt x="20707" y="10633"/>
                </a:lnTo>
                <a:lnTo>
                  <a:pt x="20683" y="10633"/>
                </a:lnTo>
                <a:lnTo>
                  <a:pt x="20610" y="10658"/>
                </a:lnTo>
                <a:lnTo>
                  <a:pt x="20561" y="10731"/>
                </a:lnTo>
                <a:lnTo>
                  <a:pt x="20537" y="10779"/>
                </a:lnTo>
                <a:lnTo>
                  <a:pt x="20561" y="10852"/>
                </a:lnTo>
                <a:lnTo>
                  <a:pt x="20610" y="10925"/>
                </a:lnTo>
                <a:lnTo>
                  <a:pt x="20537" y="10974"/>
                </a:lnTo>
                <a:lnTo>
                  <a:pt x="20488" y="11023"/>
                </a:lnTo>
                <a:lnTo>
                  <a:pt x="20488" y="11096"/>
                </a:lnTo>
                <a:lnTo>
                  <a:pt x="20561" y="11266"/>
                </a:lnTo>
                <a:lnTo>
                  <a:pt x="20634" y="11436"/>
                </a:lnTo>
                <a:lnTo>
                  <a:pt x="20756" y="11582"/>
                </a:lnTo>
                <a:lnTo>
                  <a:pt x="20707" y="11534"/>
                </a:lnTo>
                <a:lnTo>
                  <a:pt x="20610" y="11412"/>
                </a:lnTo>
                <a:lnTo>
                  <a:pt x="20561" y="11315"/>
                </a:lnTo>
                <a:lnTo>
                  <a:pt x="20537" y="11266"/>
                </a:lnTo>
                <a:lnTo>
                  <a:pt x="20488" y="11242"/>
                </a:lnTo>
                <a:lnTo>
                  <a:pt x="20439" y="11217"/>
                </a:lnTo>
                <a:lnTo>
                  <a:pt x="20342" y="11217"/>
                </a:lnTo>
                <a:lnTo>
                  <a:pt x="20293" y="11242"/>
                </a:lnTo>
                <a:lnTo>
                  <a:pt x="20269" y="11290"/>
                </a:lnTo>
                <a:lnTo>
                  <a:pt x="20245" y="11339"/>
                </a:lnTo>
                <a:lnTo>
                  <a:pt x="20245" y="11436"/>
                </a:lnTo>
                <a:lnTo>
                  <a:pt x="20245" y="11509"/>
                </a:lnTo>
                <a:lnTo>
                  <a:pt x="20318" y="11680"/>
                </a:lnTo>
                <a:lnTo>
                  <a:pt x="20537" y="12020"/>
                </a:lnTo>
                <a:lnTo>
                  <a:pt x="20585" y="12069"/>
                </a:lnTo>
                <a:lnTo>
                  <a:pt x="20658" y="12093"/>
                </a:lnTo>
                <a:lnTo>
                  <a:pt x="20707" y="12239"/>
                </a:lnTo>
                <a:lnTo>
                  <a:pt x="20731" y="12385"/>
                </a:lnTo>
                <a:lnTo>
                  <a:pt x="20756" y="12556"/>
                </a:lnTo>
                <a:lnTo>
                  <a:pt x="20756" y="12677"/>
                </a:lnTo>
                <a:lnTo>
                  <a:pt x="20780" y="12799"/>
                </a:lnTo>
                <a:lnTo>
                  <a:pt x="20804" y="12872"/>
                </a:lnTo>
                <a:lnTo>
                  <a:pt x="20853" y="12921"/>
                </a:lnTo>
                <a:lnTo>
                  <a:pt x="20926" y="12945"/>
                </a:lnTo>
                <a:lnTo>
                  <a:pt x="21023" y="12945"/>
                </a:lnTo>
                <a:lnTo>
                  <a:pt x="21218" y="12994"/>
                </a:lnTo>
                <a:lnTo>
                  <a:pt x="21413" y="13018"/>
                </a:lnTo>
                <a:lnTo>
                  <a:pt x="21534" y="13042"/>
                </a:lnTo>
                <a:lnTo>
                  <a:pt x="21705" y="13067"/>
                </a:lnTo>
                <a:lnTo>
                  <a:pt x="21899" y="13091"/>
                </a:lnTo>
                <a:lnTo>
                  <a:pt x="21997" y="13115"/>
                </a:lnTo>
                <a:lnTo>
                  <a:pt x="22070" y="13164"/>
                </a:lnTo>
                <a:lnTo>
                  <a:pt x="22070" y="13359"/>
                </a:lnTo>
                <a:lnTo>
                  <a:pt x="22070" y="13578"/>
                </a:lnTo>
                <a:lnTo>
                  <a:pt x="22070" y="13699"/>
                </a:lnTo>
                <a:lnTo>
                  <a:pt x="22045" y="13675"/>
                </a:lnTo>
                <a:lnTo>
                  <a:pt x="21997" y="13626"/>
                </a:lnTo>
                <a:lnTo>
                  <a:pt x="21924" y="13602"/>
                </a:lnTo>
                <a:lnTo>
                  <a:pt x="21851" y="13626"/>
                </a:lnTo>
                <a:lnTo>
                  <a:pt x="21802" y="13675"/>
                </a:lnTo>
                <a:lnTo>
                  <a:pt x="21778" y="13724"/>
                </a:lnTo>
                <a:lnTo>
                  <a:pt x="21729" y="13651"/>
                </a:lnTo>
                <a:lnTo>
                  <a:pt x="21680" y="13602"/>
                </a:lnTo>
                <a:lnTo>
                  <a:pt x="21656" y="13602"/>
                </a:lnTo>
                <a:lnTo>
                  <a:pt x="21607" y="13578"/>
                </a:lnTo>
                <a:lnTo>
                  <a:pt x="21534" y="13602"/>
                </a:lnTo>
                <a:lnTo>
                  <a:pt x="21486" y="13651"/>
                </a:lnTo>
                <a:lnTo>
                  <a:pt x="21437" y="13699"/>
                </a:lnTo>
                <a:lnTo>
                  <a:pt x="21388" y="13894"/>
                </a:lnTo>
                <a:lnTo>
                  <a:pt x="21364" y="13991"/>
                </a:lnTo>
                <a:lnTo>
                  <a:pt x="21315" y="14137"/>
                </a:lnTo>
                <a:lnTo>
                  <a:pt x="21315" y="14089"/>
                </a:lnTo>
                <a:lnTo>
                  <a:pt x="21315" y="13918"/>
                </a:lnTo>
                <a:lnTo>
                  <a:pt x="21291" y="13772"/>
                </a:lnTo>
                <a:lnTo>
                  <a:pt x="21267" y="13724"/>
                </a:lnTo>
                <a:lnTo>
                  <a:pt x="21242" y="13699"/>
                </a:lnTo>
                <a:lnTo>
                  <a:pt x="21194" y="13675"/>
                </a:lnTo>
                <a:lnTo>
                  <a:pt x="21145" y="13651"/>
                </a:lnTo>
                <a:lnTo>
                  <a:pt x="21072" y="13675"/>
                </a:lnTo>
                <a:lnTo>
                  <a:pt x="21023" y="13724"/>
                </a:lnTo>
                <a:lnTo>
                  <a:pt x="20999" y="13772"/>
                </a:lnTo>
                <a:lnTo>
                  <a:pt x="20975" y="13845"/>
                </a:lnTo>
                <a:lnTo>
                  <a:pt x="20926" y="13967"/>
                </a:lnTo>
                <a:lnTo>
                  <a:pt x="20926" y="14016"/>
                </a:lnTo>
                <a:lnTo>
                  <a:pt x="20829" y="14381"/>
                </a:lnTo>
                <a:lnTo>
                  <a:pt x="20829" y="14454"/>
                </a:lnTo>
                <a:lnTo>
                  <a:pt x="20756" y="14600"/>
                </a:lnTo>
                <a:lnTo>
                  <a:pt x="20707" y="14721"/>
                </a:lnTo>
                <a:lnTo>
                  <a:pt x="20610" y="14867"/>
                </a:lnTo>
                <a:lnTo>
                  <a:pt x="20512" y="14989"/>
                </a:lnTo>
                <a:lnTo>
                  <a:pt x="20488" y="15038"/>
                </a:lnTo>
                <a:lnTo>
                  <a:pt x="20439" y="15086"/>
                </a:lnTo>
                <a:lnTo>
                  <a:pt x="20439" y="15135"/>
                </a:lnTo>
                <a:lnTo>
                  <a:pt x="20439" y="15184"/>
                </a:lnTo>
                <a:lnTo>
                  <a:pt x="20439" y="15257"/>
                </a:lnTo>
                <a:lnTo>
                  <a:pt x="20488" y="15305"/>
                </a:lnTo>
                <a:lnTo>
                  <a:pt x="20512" y="15330"/>
                </a:lnTo>
                <a:lnTo>
                  <a:pt x="20585" y="15354"/>
                </a:lnTo>
                <a:lnTo>
                  <a:pt x="20634" y="15378"/>
                </a:lnTo>
                <a:lnTo>
                  <a:pt x="20658" y="15378"/>
                </a:lnTo>
                <a:lnTo>
                  <a:pt x="20804" y="15548"/>
                </a:lnTo>
                <a:lnTo>
                  <a:pt x="20926" y="15694"/>
                </a:lnTo>
                <a:lnTo>
                  <a:pt x="21048" y="15889"/>
                </a:lnTo>
                <a:lnTo>
                  <a:pt x="21194" y="16108"/>
                </a:lnTo>
                <a:lnTo>
                  <a:pt x="21048" y="16254"/>
                </a:lnTo>
                <a:lnTo>
                  <a:pt x="20902" y="16424"/>
                </a:lnTo>
                <a:lnTo>
                  <a:pt x="20829" y="16473"/>
                </a:lnTo>
                <a:lnTo>
                  <a:pt x="20756" y="16424"/>
                </a:lnTo>
                <a:lnTo>
                  <a:pt x="20683" y="16400"/>
                </a:lnTo>
                <a:lnTo>
                  <a:pt x="20585" y="16424"/>
                </a:lnTo>
                <a:lnTo>
                  <a:pt x="20488" y="16473"/>
                </a:lnTo>
                <a:lnTo>
                  <a:pt x="20488" y="16376"/>
                </a:lnTo>
                <a:lnTo>
                  <a:pt x="20464" y="16303"/>
                </a:lnTo>
                <a:lnTo>
                  <a:pt x="20391" y="16230"/>
                </a:lnTo>
                <a:lnTo>
                  <a:pt x="20293" y="16205"/>
                </a:lnTo>
                <a:lnTo>
                  <a:pt x="20220" y="16230"/>
                </a:lnTo>
                <a:lnTo>
                  <a:pt x="20220" y="16157"/>
                </a:lnTo>
                <a:lnTo>
                  <a:pt x="20220" y="16108"/>
                </a:lnTo>
                <a:lnTo>
                  <a:pt x="20196" y="16035"/>
                </a:lnTo>
                <a:lnTo>
                  <a:pt x="20172" y="16011"/>
                </a:lnTo>
                <a:lnTo>
                  <a:pt x="20123" y="15986"/>
                </a:lnTo>
                <a:lnTo>
                  <a:pt x="20074" y="15962"/>
                </a:lnTo>
                <a:lnTo>
                  <a:pt x="20001" y="15986"/>
                </a:lnTo>
                <a:lnTo>
                  <a:pt x="19928" y="16011"/>
                </a:lnTo>
                <a:lnTo>
                  <a:pt x="19831" y="16059"/>
                </a:lnTo>
                <a:lnTo>
                  <a:pt x="19636" y="16181"/>
                </a:lnTo>
                <a:lnTo>
                  <a:pt x="19588" y="16230"/>
                </a:lnTo>
                <a:lnTo>
                  <a:pt x="19466" y="16205"/>
                </a:lnTo>
                <a:lnTo>
                  <a:pt x="19417" y="16205"/>
                </a:lnTo>
                <a:lnTo>
                  <a:pt x="19369" y="16230"/>
                </a:lnTo>
                <a:lnTo>
                  <a:pt x="19271" y="16254"/>
                </a:lnTo>
                <a:lnTo>
                  <a:pt x="19198" y="16303"/>
                </a:lnTo>
                <a:lnTo>
                  <a:pt x="19077" y="16376"/>
                </a:lnTo>
                <a:lnTo>
                  <a:pt x="18979" y="16400"/>
                </a:lnTo>
                <a:lnTo>
                  <a:pt x="18882" y="16424"/>
                </a:lnTo>
                <a:lnTo>
                  <a:pt x="18785" y="16473"/>
                </a:lnTo>
                <a:lnTo>
                  <a:pt x="18687" y="16497"/>
                </a:lnTo>
                <a:lnTo>
                  <a:pt x="18614" y="16546"/>
                </a:lnTo>
                <a:lnTo>
                  <a:pt x="18517" y="16595"/>
                </a:lnTo>
                <a:lnTo>
                  <a:pt x="18444" y="16619"/>
                </a:lnTo>
                <a:lnTo>
                  <a:pt x="18371" y="16668"/>
                </a:lnTo>
                <a:lnTo>
                  <a:pt x="18274" y="16692"/>
                </a:lnTo>
                <a:lnTo>
                  <a:pt x="18176" y="16716"/>
                </a:lnTo>
                <a:lnTo>
                  <a:pt x="18079" y="16765"/>
                </a:lnTo>
                <a:lnTo>
                  <a:pt x="18055" y="16814"/>
                </a:lnTo>
                <a:lnTo>
                  <a:pt x="18030" y="16838"/>
                </a:lnTo>
                <a:lnTo>
                  <a:pt x="18030" y="16911"/>
                </a:lnTo>
                <a:lnTo>
                  <a:pt x="18055" y="16960"/>
                </a:lnTo>
                <a:lnTo>
                  <a:pt x="18079" y="17008"/>
                </a:lnTo>
                <a:lnTo>
                  <a:pt x="18152" y="17057"/>
                </a:lnTo>
                <a:lnTo>
                  <a:pt x="18103" y="17106"/>
                </a:lnTo>
                <a:lnTo>
                  <a:pt x="18079" y="17154"/>
                </a:lnTo>
                <a:lnTo>
                  <a:pt x="18055" y="17203"/>
                </a:lnTo>
                <a:lnTo>
                  <a:pt x="18079" y="17252"/>
                </a:lnTo>
                <a:lnTo>
                  <a:pt x="18103" y="17300"/>
                </a:lnTo>
                <a:lnTo>
                  <a:pt x="18152" y="17349"/>
                </a:lnTo>
                <a:lnTo>
                  <a:pt x="18225" y="17373"/>
                </a:lnTo>
                <a:lnTo>
                  <a:pt x="18201" y="17373"/>
                </a:lnTo>
                <a:lnTo>
                  <a:pt x="18103" y="17398"/>
                </a:lnTo>
                <a:lnTo>
                  <a:pt x="18055" y="17446"/>
                </a:lnTo>
                <a:lnTo>
                  <a:pt x="18006" y="17519"/>
                </a:lnTo>
                <a:lnTo>
                  <a:pt x="18030" y="17592"/>
                </a:lnTo>
                <a:lnTo>
                  <a:pt x="18055" y="17641"/>
                </a:lnTo>
                <a:lnTo>
                  <a:pt x="18128" y="17690"/>
                </a:lnTo>
                <a:lnTo>
                  <a:pt x="18225" y="17714"/>
                </a:lnTo>
                <a:lnTo>
                  <a:pt x="17909" y="17738"/>
                </a:lnTo>
                <a:lnTo>
                  <a:pt x="17519" y="17738"/>
                </a:lnTo>
                <a:lnTo>
                  <a:pt x="17495" y="17568"/>
                </a:lnTo>
                <a:lnTo>
                  <a:pt x="17471" y="17398"/>
                </a:lnTo>
                <a:lnTo>
                  <a:pt x="17446" y="17300"/>
                </a:lnTo>
                <a:lnTo>
                  <a:pt x="17446" y="17203"/>
                </a:lnTo>
                <a:lnTo>
                  <a:pt x="17422" y="16984"/>
                </a:lnTo>
                <a:lnTo>
                  <a:pt x="17373" y="16765"/>
                </a:lnTo>
                <a:lnTo>
                  <a:pt x="17325" y="16668"/>
                </a:lnTo>
                <a:lnTo>
                  <a:pt x="17276" y="16595"/>
                </a:lnTo>
                <a:lnTo>
                  <a:pt x="17203" y="16522"/>
                </a:lnTo>
                <a:lnTo>
                  <a:pt x="17106" y="16473"/>
                </a:lnTo>
                <a:lnTo>
                  <a:pt x="17057" y="16449"/>
                </a:lnTo>
                <a:lnTo>
                  <a:pt x="17008" y="16449"/>
                </a:lnTo>
                <a:lnTo>
                  <a:pt x="16862" y="16424"/>
                </a:lnTo>
                <a:lnTo>
                  <a:pt x="16789" y="16400"/>
                </a:lnTo>
                <a:lnTo>
                  <a:pt x="16643" y="16327"/>
                </a:lnTo>
                <a:lnTo>
                  <a:pt x="16449" y="16254"/>
                </a:lnTo>
                <a:lnTo>
                  <a:pt x="16376" y="16181"/>
                </a:lnTo>
                <a:lnTo>
                  <a:pt x="16278" y="16157"/>
                </a:lnTo>
                <a:lnTo>
                  <a:pt x="16181" y="16181"/>
                </a:lnTo>
                <a:lnTo>
                  <a:pt x="16157" y="16181"/>
                </a:lnTo>
                <a:lnTo>
                  <a:pt x="16035" y="16132"/>
                </a:lnTo>
                <a:lnTo>
                  <a:pt x="16011" y="16108"/>
                </a:lnTo>
                <a:lnTo>
                  <a:pt x="15913" y="16059"/>
                </a:lnTo>
                <a:lnTo>
                  <a:pt x="15792" y="16035"/>
                </a:lnTo>
                <a:lnTo>
                  <a:pt x="15694" y="16059"/>
                </a:lnTo>
                <a:lnTo>
                  <a:pt x="15646" y="16132"/>
                </a:lnTo>
                <a:lnTo>
                  <a:pt x="15621" y="16205"/>
                </a:lnTo>
                <a:lnTo>
                  <a:pt x="15646" y="16303"/>
                </a:lnTo>
                <a:lnTo>
                  <a:pt x="15646" y="16303"/>
                </a:lnTo>
                <a:lnTo>
                  <a:pt x="15597" y="16278"/>
                </a:lnTo>
                <a:lnTo>
                  <a:pt x="15500" y="16205"/>
                </a:lnTo>
                <a:lnTo>
                  <a:pt x="15402" y="16157"/>
                </a:lnTo>
                <a:lnTo>
                  <a:pt x="15354" y="16157"/>
                </a:lnTo>
                <a:lnTo>
                  <a:pt x="15305" y="16181"/>
                </a:lnTo>
                <a:lnTo>
                  <a:pt x="15256" y="16205"/>
                </a:lnTo>
                <a:lnTo>
                  <a:pt x="15232" y="16230"/>
                </a:lnTo>
                <a:lnTo>
                  <a:pt x="15208" y="16278"/>
                </a:lnTo>
                <a:lnTo>
                  <a:pt x="15232" y="16400"/>
                </a:lnTo>
                <a:lnTo>
                  <a:pt x="15281" y="16497"/>
                </a:lnTo>
                <a:lnTo>
                  <a:pt x="15232" y="16497"/>
                </a:lnTo>
                <a:lnTo>
                  <a:pt x="15183" y="16473"/>
                </a:lnTo>
                <a:lnTo>
                  <a:pt x="15135" y="16449"/>
                </a:lnTo>
                <a:lnTo>
                  <a:pt x="15062" y="16473"/>
                </a:lnTo>
                <a:lnTo>
                  <a:pt x="15038" y="16546"/>
                </a:lnTo>
                <a:lnTo>
                  <a:pt x="15013" y="16570"/>
                </a:lnTo>
                <a:lnTo>
                  <a:pt x="15013" y="16643"/>
                </a:lnTo>
                <a:lnTo>
                  <a:pt x="14916" y="16570"/>
                </a:lnTo>
                <a:lnTo>
                  <a:pt x="14770" y="16424"/>
                </a:lnTo>
                <a:lnTo>
                  <a:pt x="14624" y="16254"/>
                </a:lnTo>
                <a:lnTo>
                  <a:pt x="14721" y="16132"/>
                </a:lnTo>
                <a:lnTo>
                  <a:pt x="14794" y="15986"/>
                </a:lnTo>
                <a:lnTo>
                  <a:pt x="14892" y="15865"/>
                </a:lnTo>
                <a:lnTo>
                  <a:pt x="15062" y="15621"/>
                </a:lnTo>
                <a:lnTo>
                  <a:pt x="15305" y="15305"/>
                </a:lnTo>
                <a:lnTo>
                  <a:pt x="15378" y="15232"/>
                </a:lnTo>
                <a:lnTo>
                  <a:pt x="15402" y="15159"/>
                </a:lnTo>
                <a:lnTo>
                  <a:pt x="15402" y="15062"/>
                </a:lnTo>
                <a:lnTo>
                  <a:pt x="15329" y="14965"/>
                </a:lnTo>
                <a:lnTo>
                  <a:pt x="15183" y="14819"/>
                </a:lnTo>
                <a:lnTo>
                  <a:pt x="15086" y="14673"/>
                </a:lnTo>
                <a:lnTo>
                  <a:pt x="15038" y="14624"/>
                </a:lnTo>
                <a:lnTo>
                  <a:pt x="15013" y="14575"/>
                </a:lnTo>
                <a:lnTo>
                  <a:pt x="15013" y="14551"/>
                </a:lnTo>
                <a:lnTo>
                  <a:pt x="14989" y="14454"/>
                </a:lnTo>
                <a:lnTo>
                  <a:pt x="14940" y="14405"/>
                </a:lnTo>
                <a:lnTo>
                  <a:pt x="14892" y="14356"/>
                </a:lnTo>
                <a:lnTo>
                  <a:pt x="14794" y="14332"/>
                </a:lnTo>
                <a:lnTo>
                  <a:pt x="14478" y="14308"/>
                </a:lnTo>
                <a:lnTo>
                  <a:pt x="14113" y="14283"/>
                </a:lnTo>
                <a:lnTo>
                  <a:pt x="13748" y="14210"/>
                </a:lnTo>
                <a:lnTo>
                  <a:pt x="13724" y="14089"/>
                </a:lnTo>
                <a:lnTo>
                  <a:pt x="13724" y="14016"/>
                </a:lnTo>
                <a:lnTo>
                  <a:pt x="13699" y="13821"/>
                </a:lnTo>
                <a:lnTo>
                  <a:pt x="13724" y="13602"/>
                </a:lnTo>
                <a:lnTo>
                  <a:pt x="13724" y="13456"/>
                </a:lnTo>
                <a:lnTo>
                  <a:pt x="13748" y="13505"/>
                </a:lnTo>
                <a:lnTo>
                  <a:pt x="13821" y="13529"/>
                </a:lnTo>
                <a:lnTo>
                  <a:pt x="13894" y="13553"/>
                </a:lnTo>
                <a:lnTo>
                  <a:pt x="13943" y="13553"/>
                </a:lnTo>
                <a:lnTo>
                  <a:pt x="13991" y="13529"/>
                </a:lnTo>
                <a:lnTo>
                  <a:pt x="14016" y="13505"/>
                </a:lnTo>
                <a:lnTo>
                  <a:pt x="14089" y="13432"/>
                </a:lnTo>
                <a:lnTo>
                  <a:pt x="14137" y="13480"/>
                </a:lnTo>
                <a:lnTo>
                  <a:pt x="14186" y="13505"/>
                </a:lnTo>
                <a:lnTo>
                  <a:pt x="14235" y="13529"/>
                </a:lnTo>
                <a:lnTo>
                  <a:pt x="14308" y="13505"/>
                </a:lnTo>
                <a:lnTo>
                  <a:pt x="14381" y="13480"/>
                </a:lnTo>
                <a:lnTo>
                  <a:pt x="14429" y="13407"/>
                </a:lnTo>
                <a:lnTo>
                  <a:pt x="14502" y="13456"/>
                </a:lnTo>
                <a:lnTo>
                  <a:pt x="14575" y="13480"/>
                </a:lnTo>
                <a:lnTo>
                  <a:pt x="14624" y="13480"/>
                </a:lnTo>
                <a:lnTo>
                  <a:pt x="14673" y="13456"/>
                </a:lnTo>
                <a:lnTo>
                  <a:pt x="14721" y="13432"/>
                </a:lnTo>
                <a:lnTo>
                  <a:pt x="14746" y="13383"/>
                </a:lnTo>
                <a:lnTo>
                  <a:pt x="14770" y="13261"/>
                </a:lnTo>
                <a:lnTo>
                  <a:pt x="14794" y="13164"/>
                </a:lnTo>
                <a:lnTo>
                  <a:pt x="14819" y="13115"/>
                </a:lnTo>
                <a:lnTo>
                  <a:pt x="14819" y="13042"/>
                </a:lnTo>
                <a:lnTo>
                  <a:pt x="14843" y="12969"/>
                </a:lnTo>
                <a:lnTo>
                  <a:pt x="14916" y="12945"/>
                </a:lnTo>
                <a:lnTo>
                  <a:pt x="14965" y="12921"/>
                </a:lnTo>
                <a:lnTo>
                  <a:pt x="14989" y="12872"/>
                </a:lnTo>
                <a:lnTo>
                  <a:pt x="15013" y="12799"/>
                </a:lnTo>
                <a:lnTo>
                  <a:pt x="15038" y="12750"/>
                </a:lnTo>
                <a:lnTo>
                  <a:pt x="15038" y="12702"/>
                </a:lnTo>
                <a:lnTo>
                  <a:pt x="15062" y="12580"/>
                </a:lnTo>
                <a:lnTo>
                  <a:pt x="15086" y="12458"/>
                </a:lnTo>
                <a:lnTo>
                  <a:pt x="15159" y="12239"/>
                </a:lnTo>
                <a:lnTo>
                  <a:pt x="15232" y="12093"/>
                </a:lnTo>
                <a:lnTo>
                  <a:pt x="15281" y="12020"/>
                </a:lnTo>
                <a:lnTo>
                  <a:pt x="15329" y="11923"/>
                </a:lnTo>
                <a:lnTo>
                  <a:pt x="15305" y="11826"/>
                </a:lnTo>
                <a:lnTo>
                  <a:pt x="15256" y="11728"/>
                </a:lnTo>
                <a:lnTo>
                  <a:pt x="15062" y="11534"/>
                </a:lnTo>
                <a:lnTo>
                  <a:pt x="14867" y="11315"/>
                </a:lnTo>
                <a:lnTo>
                  <a:pt x="14575" y="10974"/>
                </a:lnTo>
                <a:lnTo>
                  <a:pt x="14697" y="10828"/>
                </a:lnTo>
                <a:lnTo>
                  <a:pt x="14819" y="10682"/>
                </a:lnTo>
                <a:lnTo>
                  <a:pt x="14867" y="10633"/>
                </a:lnTo>
                <a:lnTo>
                  <a:pt x="14892" y="10706"/>
                </a:lnTo>
                <a:lnTo>
                  <a:pt x="14940" y="10731"/>
                </a:lnTo>
                <a:lnTo>
                  <a:pt x="14989" y="10779"/>
                </a:lnTo>
                <a:lnTo>
                  <a:pt x="15111" y="10779"/>
                </a:lnTo>
                <a:lnTo>
                  <a:pt x="15111" y="10828"/>
                </a:lnTo>
                <a:lnTo>
                  <a:pt x="15159" y="10877"/>
                </a:lnTo>
                <a:lnTo>
                  <a:pt x="15232" y="10925"/>
                </a:lnTo>
                <a:lnTo>
                  <a:pt x="15232" y="11023"/>
                </a:lnTo>
                <a:lnTo>
                  <a:pt x="15256" y="11120"/>
                </a:lnTo>
                <a:lnTo>
                  <a:pt x="15329" y="11193"/>
                </a:lnTo>
                <a:lnTo>
                  <a:pt x="15427" y="11217"/>
                </a:lnTo>
                <a:lnTo>
                  <a:pt x="15524" y="11193"/>
                </a:lnTo>
                <a:lnTo>
                  <a:pt x="15573" y="11120"/>
                </a:lnTo>
                <a:lnTo>
                  <a:pt x="15646" y="11023"/>
                </a:lnTo>
                <a:lnTo>
                  <a:pt x="15621" y="11096"/>
                </a:lnTo>
                <a:lnTo>
                  <a:pt x="15597" y="11169"/>
                </a:lnTo>
                <a:lnTo>
                  <a:pt x="15621" y="11217"/>
                </a:lnTo>
                <a:lnTo>
                  <a:pt x="15646" y="11290"/>
                </a:lnTo>
                <a:lnTo>
                  <a:pt x="15694" y="11315"/>
                </a:lnTo>
                <a:lnTo>
                  <a:pt x="15816" y="11315"/>
                </a:lnTo>
                <a:lnTo>
                  <a:pt x="15889" y="11266"/>
                </a:lnTo>
                <a:lnTo>
                  <a:pt x="15938" y="11217"/>
                </a:lnTo>
                <a:lnTo>
                  <a:pt x="15962" y="11217"/>
                </a:lnTo>
                <a:lnTo>
                  <a:pt x="16108" y="11071"/>
                </a:lnTo>
                <a:lnTo>
                  <a:pt x="16181" y="11047"/>
                </a:lnTo>
                <a:lnTo>
                  <a:pt x="16254" y="10998"/>
                </a:lnTo>
                <a:lnTo>
                  <a:pt x="16327" y="10998"/>
                </a:lnTo>
                <a:lnTo>
                  <a:pt x="16424" y="10974"/>
                </a:lnTo>
                <a:lnTo>
                  <a:pt x="16497" y="10925"/>
                </a:lnTo>
                <a:lnTo>
                  <a:pt x="16765" y="10828"/>
                </a:lnTo>
                <a:lnTo>
                  <a:pt x="17057" y="10731"/>
                </a:lnTo>
                <a:lnTo>
                  <a:pt x="17154" y="10682"/>
                </a:lnTo>
                <a:lnTo>
                  <a:pt x="17203" y="10609"/>
                </a:lnTo>
                <a:lnTo>
                  <a:pt x="17227" y="10585"/>
                </a:lnTo>
                <a:lnTo>
                  <a:pt x="17252" y="10463"/>
                </a:lnTo>
                <a:lnTo>
                  <a:pt x="17300" y="10317"/>
                </a:lnTo>
                <a:lnTo>
                  <a:pt x="17300" y="10049"/>
                </a:lnTo>
                <a:lnTo>
                  <a:pt x="17325" y="9855"/>
                </a:lnTo>
                <a:lnTo>
                  <a:pt x="17349" y="9709"/>
                </a:lnTo>
                <a:lnTo>
                  <a:pt x="17373" y="9563"/>
                </a:lnTo>
                <a:lnTo>
                  <a:pt x="17398" y="9417"/>
                </a:lnTo>
                <a:close/>
                <a:moveTo>
                  <a:pt x="17568" y="8954"/>
                </a:moveTo>
                <a:lnTo>
                  <a:pt x="17325" y="8979"/>
                </a:lnTo>
                <a:lnTo>
                  <a:pt x="17130" y="9027"/>
                </a:lnTo>
                <a:lnTo>
                  <a:pt x="17057" y="9076"/>
                </a:lnTo>
                <a:lnTo>
                  <a:pt x="17008" y="9173"/>
                </a:lnTo>
                <a:lnTo>
                  <a:pt x="16960" y="9271"/>
                </a:lnTo>
                <a:lnTo>
                  <a:pt x="16911" y="9392"/>
                </a:lnTo>
                <a:lnTo>
                  <a:pt x="16887" y="9660"/>
                </a:lnTo>
                <a:lnTo>
                  <a:pt x="16862" y="9782"/>
                </a:lnTo>
                <a:lnTo>
                  <a:pt x="16838" y="9928"/>
                </a:lnTo>
                <a:lnTo>
                  <a:pt x="16814" y="10147"/>
                </a:lnTo>
                <a:lnTo>
                  <a:pt x="16789" y="10341"/>
                </a:lnTo>
                <a:lnTo>
                  <a:pt x="16570" y="10439"/>
                </a:lnTo>
                <a:lnTo>
                  <a:pt x="16351" y="10536"/>
                </a:lnTo>
                <a:lnTo>
                  <a:pt x="16157" y="10414"/>
                </a:lnTo>
                <a:lnTo>
                  <a:pt x="15889" y="10220"/>
                </a:lnTo>
                <a:lnTo>
                  <a:pt x="15792" y="10147"/>
                </a:lnTo>
                <a:lnTo>
                  <a:pt x="15573" y="10001"/>
                </a:lnTo>
                <a:lnTo>
                  <a:pt x="15451" y="9928"/>
                </a:lnTo>
                <a:lnTo>
                  <a:pt x="15305" y="9903"/>
                </a:lnTo>
                <a:lnTo>
                  <a:pt x="15208" y="9879"/>
                </a:lnTo>
                <a:lnTo>
                  <a:pt x="15135" y="9903"/>
                </a:lnTo>
                <a:lnTo>
                  <a:pt x="14989" y="9976"/>
                </a:lnTo>
                <a:lnTo>
                  <a:pt x="14843" y="10074"/>
                </a:lnTo>
                <a:lnTo>
                  <a:pt x="14624" y="10293"/>
                </a:lnTo>
                <a:lnTo>
                  <a:pt x="14502" y="10414"/>
                </a:lnTo>
                <a:lnTo>
                  <a:pt x="14332" y="10609"/>
                </a:lnTo>
                <a:lnTo>
                  <a:pt x="14162" y="10779"/>
                </a:lnTo>
                <a:lnTo>
                  <a:pt x="14113" y="10828"/>
                </a:lnTo>
                <a:lnTo>
                  <a:pt x="14089" y="10877"/>
                </a:lnTo>
                <a:lnTo>
                  <a:pt x="14064" y="10950"/>
                </a:lnTo>
                <a:lnTo>
                  <a:pt x="14089" y="11023"/>
                </a:lnTo>
                <a:lnTo>
                  <a:pt x="14137" y="11120"/>
                </a:lnTo>
                <a:lnTo>
                  <a:pt x="14186" y="11217"/>
                </a:lnTo>
                <a:lnTo>
                  <a:pt x="14332" y="11412"/>
                </a:lnTo>
                <a:lnTo>
                  <a:pt x="14454" y="11534"/>
                </a:lnTo>
                <a:lnTo>
                  <a:pt x="14478" y="11607"/>
                </a:lnTo>
                <a:lnTo>
                  <a:pt x="14648" y="11801"/>
                </a:lnTo>
                <a:lnTo>
                  <a:pt x="14819" y="11996"/>
                </a:lnTo>
                <a:lnTo>
                  <a:pt x="14721" y="12166"/>
                </a:lnTo>
                <a:lnTo>
                  <a:pt x="14721" y="12191"/>
                </a:lnTo>
                <a:lnTo>
                  <a:pt x="14648" y="12361"/>
                </a:lnTo>
                <a:lnTo>
                  <a:pt x="14600" y="12531"/>
                </a:lnTo>
                <a:lnTo>
                  <a:pt x="14381" y="12556"/>
                </a:lnTo>
                <a:lnTo>
                  <a:pt x="14162" y="12580"/>
                </a:lnTo>
                <a:lnTo>
                  <a:pt x="14040" y="12604"/>
                </a:lnTo>
                <a:lnTo>
                  <a:pt x="13991" y="12604"/>
                </a:lnTo>
                <a:lnTo>
                  <a:pt x="13845" y="12653"/>
                </a:lnTo>
                <a:lnTo>
                  <a:pt x="13675" y="12677"/>
                </a:lnTo>
                <a:lnTo>
                  <a:pt x="13553" y="12750"/>
                </a:lnTo>
                <a:lnTo>
                  <a:pt x="13456" y="12823"/>
                </a:lnTo>
                <a:lnTo>
                  <a:pt x="13407" y="12872"/>
                </a:lnTo>
                <a:lnTo>
                  <a:pt x="13334" y="12945"/>
                </a:lnTo>
                <a:lnTo>
                  <a:pt x="13310" y="13018"/>
                </a:lnTo>
                <a:lnTo>
                  <a:pt x="13286" y="13164"/>
                </a:lnTo>
                <a:lnTo>
                  <a:pt x="13286" y="13213"/>
                </a:lnTo>
                <a:lnTo>
                  <a:pt x="13237" y="13699"/>
                </a:lnTo>
                <a:lnTo>
                  <a:pt x="13237" y="13748"/>
                </a:lnTo>
                <a:lnTo>
                  <a:pt x="13237" y="13918"/>
                </a:lnTo>
                <a:lnTo>
                  <a:pt x="13237" y="14113"/>
                </a:lnTo>
                <a:lnTo>
                  <a:pt x="13286" y="14283"/>
                </a:lnTo>
                <a:lnTo>
                  <a:pt x="13310" y="14356"/>
                </a:lnTo>
                <a:lnTo>
                  <a:pt x="13383" y="14405"/>
                </a:lnTo>
                <a:lnTo>
                  <a:pt x="13407" y="14502"/>
                </a:lnTo>
                <a:lnTo>
                  <a:pt x="13480" y="14551"/>
                </a:lnTo>
                <a:lnTo>
                  <a:pt x="13724" y="14648"/>
                </a:lnTo>
                <a:lnTo>
                  <a:pt x="13991" y="14697"/>
                </a:lnTo>
                <a:lnTo>
                  <a:pt x="14259" y="14746"/>
                </a:lnTo>
                <a:lnTo>
                  <a:pt x="14527" y="14770"/>
                </a:lnTo>
                <a:lnTo>
                  <a:pt x="14673" y="14770"/>
                </a:lnTo>
                <a:lnTo>
                  <a:pt x="14697" y="14867"/>
                </a:lnTo>
                <a:lnTo>
                  <a:pt x="14721" y="14916"/>
                </a:lnTo>
                <a:lnTo>
                  <a:pt x="14819" y="15038"/>
                </a:lnTo>
                <a:lnTo>
                  <a:pt x="14916" y="15184"/>
                </a:lnTo>
                <a:lnTo>
                  <a:pt x="14746" y="15330"/>
                </a:lnTo>
                <a:lnTo>
                  <a:pt x="14624" y="15500"/>
                </a:lnTo>
                <a:lnTo>
                  <a:pt x="14575" y="15573"/>
                </a:lnTo>
                <a:lnTo>
                  <a:pt x="14381" y="15816"/>
                </a:lnTo>
                <a:lnTo>
                  <a:pt x="14332" y="15865"/>
                </a:lnTo>
                <a:lnTo>
                  <a:pt x="14235" y="15986"/>
                </a:lnTo>
                <a:lnTo>
                  <a:pt x="14210" y="16059"/>
                </a:lnTo>
                <a:lnTo>
                  <a:pt x="14186" y="16108"/>
                </a:lnTo>
                <a:lnTo>
                  <a:pt x="14210" y="16230"/>
                </a:lnTo>
                <a:lnTo>
                  <a:pt x="14210" y="16303"/>
                </a:lnTo>
                <a:lnTo>
                  <a:pt x="14235" y="16376"/>
                </a:lnTo>
                <a:lnTo>
                  <a:pt x="14283" y="16522"/>
                </a:lnTo>
                <a:lnTo>
                  <a:pt x="14381" y="16643"/>
                </a:lnTo>
                <a:lnTo>
                  <a:pt x="14478" y="16765"/>
                </a:lnTo>
                <a:lnTo>
                  <a:pt x="14527" y="16789"/>
                </a:lnTo>
                <a:lnTo>
                  <a:pt x="14794" y="17081"/>
                </a:lnTo>
                <a:lnTo>
                  <a:pt x="15111" y="17349"/>
                </a:lnTo>
                <a:lnTo>
                  <a:pt x="15183" y="17373"/>
                </a:lnTo>
                <a:lnTo>
                  <a:pt x="15232" y="17398"/>
                </a:lnTo>
                <a:lnTo>
                  <a:pt x="15305" y="17373"/>
                </a:lnTo>
                <a:lnTo>
                  <a:pt x="15354" y="17373"/>
                </a:lnTo>
                <a:lnTo>
                  <a:pt x="15475" y="17349"/>
                </a:lnTo>
                <a:lnTo>
                  <a:pt x="15621" y="17300"/>
                </a:lnTo>
                <a:lnTo>
                  <a:pt x="15840" y="17154"/>
                </a:lnTo>
                <a:lnTo>
                  <a:pt x="15865" y="17130"/>
                </a:lnTo>
                <a:lnTo>
                  <a:pt x="16132" y="16911"/>
                </a:lnTo>
                <a:lnTo>
                  <a:pt x="16376" y="16668"/>
                </a:lnTo>
                <a:lnTo>
                  <a:pt x="16546" y="16741"/>
                </a:lnTo>
                <a:lnTo>
                  <a:pt x="16570" y="16765"/>
                </a:lnTo>
                <a:lnTo>
                  <a:pt x="16619" y="16789"/>
                </a:lnTo>
                <a:lnTo>
                  <a:pt x="16765" y="16862"/>
                </a:lnTo>
                <a:lnTo>
                  <a:pt x="16935" y="16887"/>
                </a:lnTo>
                <a:lnTo>
                  <a:pt x="16935" y="16960"/>
                </a:lnTo>
                <a:lnTo>
                  <a:pt x="16960" y="17033"/>
                </a:lnTo>
                <a:lnTo>
                  <a:pt x="17008" y="17276"/>
                </a:lnTo>
                <a:lnTo>
                  <a:pt x="17033" y="17495"/>
                </a:lnTo>
                <a:lnTo>
                  <a:pt x="17033" y="17617"/>
                </a:lnTo>
                <a:lnTo>
                  <a:pt x="17033" y="17738"/>
                </a:lnTo>
                <a:lnTo>
                  <a:pt x="17033" y="17860"/>
                </a:lnTo>
                <a:lnTo>
                  <a:pt x="17081" y="17982"/>
                </a:lnTo>
                <a:lnTo>
                  <a:pt x="17179" y="18079"/>
                </a:lnTo>
                <a:lnTo>
                  <a:pt x="17203" y="18103"/>
                </a:lnTo>
                <a:lnTo>
                  <a:pt x="17276" y="18152"/>
                </a:lnTo>
                <a:lnTo>
                  <a:pt x="17398" y="18201"/>
                </a:lnTo>
                <a:lnTo>
                  <a:pt x="17592" y="18225"/>
                </a:lnTo>
                <a:lnTo>
                  <a:pt x="17714" y="18201"/>
                </a:lnTo>
                <a:lnTo>
                  <a:pt x="18152" y="18201"/>
                </a:lnTo>
                <a:lnTo>
                  <a:pt x="18541" y="18176"/>
                </a:lnTo>
                <a:lnTo>
                  <a:pt x="18614" y="18176"/>
                </a:lnTo>
                <a:lnTo>
                  <a:pt x="18687" y="18128"/>
                </a:lnTo>
                <a:lnTo>
                  <a:pt x="18736" y="18055"/>
                </a:lnTo>
                <a:lnTo>
                  <a:pt x="18760" y="17982"/>
                </a:lnTo>
                <a:lnTo>
                  <a:pt x="18833" y="17860"/>
                </a:lnTo>
                <a:lnTo>
                  <a:pt x="18882" y="17738"/>
                </a:lnTo>
                <a:lnTo>
                  <a:pt x="18931" y="17471"/>
                </a:lnTo>
                <a:lnTo>
                  <a:pt x="18931" y="17349"/>
                </a:lnTo>
                <a:lnTo>
                  <a:pt x="18931" y="17325"/>
                </a:lnTo>
                <a:lnTo>
                  <a:pt x="18979" y="17081"/>
                </a:lnTo>
                <a:lnTo>
                  <a:pt x="19004" y="16838"/>
                </a:lnTo>
                <a:lnTo>
                  <a:pt x="19125" y="16814"/>
                </a:lnTo>
                <a:lnTo>
                  <a:pt x="19223" y="16789"/>
                </a:lnTo>
                <a:lnTo>
                  <a:pt x="19369" y="16741"/>
                </a:lnTo>
                <a:lnTo>
                  <a:pt x="19466" y="16692"/>
                </a:lnTo>
                <a:lnTo>
                  <a:pt x="19661" y="16838"/>
                </a:lnTo>
                <a:lnTo>
                  <a:pt x="19758" y="16911"/>
                </a:lnTo>
                <a:lnTo>
                  <a:pt x="20074" y="17130"/>
                </a:lnTo>
                <a:lnTo>
                  <a:pt x="20391" y="17349"/>
                </a:lnTo>
                <a:lnTo>
                  <a:pt x="20464" y="17398"/>
                </a:lnTo>
                <a:lnTo>
                  <a:pt x="20512" y="17398"/>
                </a:lnTo>
                <a:lnTo>
                  <a:pt x="20585" y="17373"/>
                </a:lnTo>
                <a:lnTo>
                  <a:pt x="20658" y="17349"/>
                </a:lnTo>
                <a:lnTo>
                  <a:pt x="20707" y="17276"/>
                </a:lnTo>
                <a:lnTo>
                  <a:pt x="20756" y="17203"/>
                </a:lnTo>
                <a:lnTo>
                  <a:pt x="20999" y="16984"/>
                </a:lnTo>
                <a:lnTo>
                  <a:pt x="21145" y="16814"/>
                </a:lnTo>
                <a:lnTo>
                  <a:pt x="21413" y="16570"/>
                </a:lnTo>
                <a:lnTo>
                  <a:pt x="21632" y="16278"/>
                </a:lnTo>
                <a:lnTo>
                  <a:pt x="21680" y="16230"/>
                </a:lnTo>
                <a:lnTo>
                  <a:pt x="21680" y="16157"/>
                </a:lnTo>
                <a:lnTo>
                  <a:pt x="21680" y="16084"/>
                </a:lnTo>
                <a:lnTo>
                  <a:pt x="21656" y="15986"/>
                </a:lnTo>
                <a:lnTo>
                  <a:pt x="21486" y="15670"/>
                </a:lnTo>
                <a:lnTo>
                  <a:pt x="21267" y="15403"/>
                </a:lnTo>
                <a:lnTo>
                  <a:pt x="21145" y="15232"/>
                </a:lnTo>
                <a:lnTo>
                  <a:pt x="20975" y="15086"/>
                </a:lnTo>
                <a:lnTo>
                  <a:pt x="21096" y="14867"/>
                </a:lnTo>
                <a:lnTo>
                  <a:pt x="21169" y="14648"/>
                </a:lnTo>
                <a:lnTo>
                  <a:pt x="21291" y="14673"/>
                </a:lnTo>
                <a:lnTo>
                  <a:pt x="21510" y="14648"/>
                </a:lnTo>
                <a:lnTo>
                  <a:pt x="21753" y="14648"/>
                </a:lnTo>
                <a:lnTo>
                  <a:pt x="21997" y="14624"/>
                </a:lnTo>
                <a:lnTo>
                  <a:pt x="22264" y="14600"/>
                </a:lnTo>
                <a:lnTo>
                  <a:pt x="22362" y="14551"/>
                </a:lnTo>
                <a:lnTo>
                  <a:pt x="22410" y="14478"/>
                </a:lnTo>
                <a:lnTo>
                  <a:pt x="22459" y="14429"/>
                </a:lnTo>
                <a:lnTo>
                  <a:pt x="22508" y="14381"/>
                </a:lnTo>
                <a:lnTo>
                  <a:pt x="22532" y="14332"/>
                </a:lnTo>
                <a:lnTo>
                  <a:pt x="22532" y="14259"/>
                </a:lnTo>
                <a:lnTo>
                  <a:pt x="22532" y="13845"/>
                </a:lnTo>
                <a:lnTo>
                  <a:pt x="22532" y="13456"/>
                </a:lnTo>
                <a:lnTo>
                  <a:pt x="22508" y="13067"/>
                </a:lnTo>
                <a:lnTo>
                  <a:pt x="22508" y="13018"/>
                </a:lnTo>
                <a:lnTo>
                  <a:pt x="22459" y="12945"/>
                </a:lnTo>
                <a:lnTo>
                  <a:pt x="22410" y="12921"/>
                </a:lnTo>
                <a:lnTo>
                  <a:pt x="22362" y="12896"/>
                </a:lnTo>
                <a:lnTo>
                  <a:pt x="22313" y="12823"/>
                </a:lnTo>
                <a:lnTo>
                  <a:pt x="22264" y="12750"/>
                </a:lnTo>
                <a:lnTo>
                  <a:pt x="22118" y="12677"/>
                </a:lnTo>
                <a:lnTo>
                  <a:pt x="21948" y="12629"/>
                </a:lnTo>
                <a:lnTo>
                  <a:pt x="21802" y="12604"/>
                </a:lnTo>
                <a:lnTo>
                  <a:pt x="21778" y="12604"/>
                </a:lnTo>
                <a:lnTo>
                  <a:pt x="21510" y="12556"/>
                </a:lnTo>
                <a:lnTo>
                  <a:pt x="21218" y="12556"/>
                </a:lnTo>
                <a:lnTo>
                  <a:pt x="21169" y="12337"/>
                </a:lnTo>
                <a:lnTo>
                  <a:pt x="21169" y="12288"/>
                </a:lnTo>
                <a:lnTo>
                  <a:pt x="21121" y="12093"/>
                </a:lnTo>
                <a:lnTo>
                  <a:pt x="21048" y="11923"/>
                </a:lnTo>
                <a:lnTo>
                  <a:pt x="21121" y="11826"/>
                </a:lnTo>
                <a:lnTo>
                  <a:pt x="21145" y="11777"/>
                </a:lnTo>
                <a:lnTo>
                  <a:pt x="21242" y="11655"/>
                </a:lnTo>
                <a:lnTo>
                  <a:pt x="21413" y="11412"/>
                </a:lnTo>
                <a:lnTo>
                  <a:pt x="21607" y="11169"/>
                </a:lnTo>
                <a:lnTo>
                  <a:pt x="21656" y="11120"/>
                </a:lnTo>
                <a:lnTo>
                  <a:pt x="21680" y="11071"/>
                </a:lnTo>
                <a:lnTo>
                  <a:pt x="21680" y="10998"/>
                </a:lnTo>
                <a:lnTo>
                  <a:pt x="21680" y="10950"/>
                </a:lnTo>
                <a:lnTo>
                  <a:pt x="21656" y="10925"/>
                </a:lnTo>
                <a:lnTo>
                  <a:pt x="21680" y="10901"/>
                </a:lnTo>
                <a:lnTo>
                  <a:pt x="21656" y="10804"/>
                </a:lnTo>
                <a:lnTo>
                  <a:pt x="21632" y="10731"/>
                </a:lnTo>
                <a:lnTo>
                  <a:pt x="21510" y="10609"/>
                </a:lnTo>
                <a:lnTo>
                  <a:pt x="21486" y="10560"/>
                </a:lnTo>
                <a:lnTo>
                  <a:pt x="21315" y="10390"/>
                </a:lnTo>
                <a:lnTo>
                  <a:pt x="21145" y="10244"/>
                </a:lnTo>
                <a:lnTo>
                  <a:pt x="21145" y="10220"/>
                </a:lnTo>
                <a:lnTo>
                  <a:pt x="21023" y="10122"/>
                </a:lnTo>
                <a:lnTo>
                  <a:pt x="20877" y="10001"/>
                </a:lnTo>
                <a:lnTo>
                  <a:pt x="20731" y="9928"/>
                </a:lnTo>
                <a:lnTo>
                  <a:pt x="20634" y="9903"/>
                </a:lnTo>
                <a:lnTo>
                  <a:pt x="20561" y="9879"/>
                </a:lnTo>
                <a:lnTo>
                  <a:pt x="20488" y="9903"/>
                </a:lnTo>
                <a:lnTo>
                  <a:pt x="20464" y="9903"/>
                </a:lnTo>
                <a:lnTo>
                  <a:pt x="20391" y="9928"/>
                </a:lnTo>
                <a:lnTo>
                  <a:pt x="20220" y="10001"/>
                </a:lnTo>
                <a:lnTo>
                  <a:pt x="20074" y="10098"/>
                </a:lnTo>
                <a:lnTo>
                  <a:pt x="19807" y="10293"/>
                </a:lnTo>
                <a:lnTo>
                  <a:pt x="19709" y="10341"/>
                </a:lnTo>
                <a:lnTo>
                  <a:pt x="19515" y="10487"/>
                </a:lnTo>
                <a:lnTo>
                  <a:pt x="19296" y="10390"/>
                </a:lnTo>
                <a:lnTo>
                  <a:pt x="19052" y="10341"/>
                </a:lnTo>
                <a:lnTo>
                  <a:pt x="19004" y="10098"/>
                </a:lnTo>
                <a:lnTo>
                  <a:pt x="19028" y="10025"/>
                </a:lnTo>
                <a:lnTo>
                  <a:pt x="19004" y="9976"/>
                </a:lnTo>
                <a:lnTo>
                  <a:pt x="18979" y="9903"/>
                </a:lnTo>
                <a:lnTo>
                  <a:pt x="18955" y="9782"/>
                </a:lnTo>
                <a:lnTo>
                  <a:pt x="18931" y="9563"/>
                </a:lnTo>
                <a:lnTo>
                  <a:pt x="18882" y="9319"/>
                </a:lnTo>
                <a:lnTo>
                  <a:pt x="18906" y="9246"/>
                </a:lnTo>
                <a:lnTo>
                  <a:pt x="18906" y="9149"/>
                </a:lnTo>
                <a:lnTo>
                  <a:pt x="18882" y="9100"/>
                </a:lnTo>
                <a:lnTo>
                  <a:pt x="18833" y="9052"/>
                </a:lnTo>
                <a:lnTo>
                  <a:pt x="18785" y="9027"/>
                </a:lnTo>
                <a:lnTo>
                  <a:pt x="18712" y="9003"/>
                </a:lnTo>
                <a:lnTo>
                  <a:pt x="18444" y="8979"/>
                </a:lnTo>
                <a:lnTo>
                  <a:pt x="17957" y="8979"/>
                </a:lnTo>
                <a:lnTo>
                  <a:pt x="17836" y="895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" name="Google Shape;639;p48"/>
          <p:cNvSpPr/>
          <p:nvPr/>
        </p:nvSpPr>
        <p:spPr>
          <a:xfrm>
            <a:off x="7850000" y="2630923"/>
            <a:ext cx="229537" cy="319360"/>
          </a:xfrm>
          <a:custGeom>
            <a:avLst/>
            <a:gdLst/>
            <a:ahLst/>
            <a:cxnLst/>
            <a:rect l="l" t="t" r="r" b="b"/>
            <a:pathLst>
              <a:path w="13554" h="18858" extrusionOk="0">
                <a:moveTo>
                  <a:pt x="7032" y="462"/>
                </a:moveTo>
                <a:lnTo>
                  <a:pt x="7300" y="487"/>
                </a:lnTo>
                <a:lnTo>
                  <a:pt x="7592" y="511"/>
                </a:lnTo>
                <a:lnTo>
                  <a:pt x="7860" y="560"/>
                </a:lnTo>
                <a:lnTo>
                  <a:pt x="8127" y="633"/>
                </a:lnTo>
                <a:lnTo>
                  <a:pt x="8395" y="706"/>
                </a:lnTo>
                <a:lnTo>
                  <a:pt x="8662" y="803"/>
                </a:lnTo>
                <a:lnTo>
                  <a:pt x="8906" y="925"/>
                </a:lnTo>
                <a:lnTo>
                  <a:pt x="9173" y="1046"/>
                </a:lnTo>
                <a:lnTo>
                  <a:pt x="9417" y="1168"/>
                </a:lnTo>
                <a:lnTo>
                  <a:pt x="9636" y="1338"/>
                </a:lnTo>
                <a:lnTo>
                  <a:pt x="9879" y="1484"/>
                </a:lnTo>
                <a:lnTo>
                  <a:pt x="10074" y="1679"/>
                </a:lnTo>
                <a:lnTo>
                  <a:pt x="10293" y="1849"/>
                </a:lnTo>
                <a:lnTo>
                  <a:pt x="10487" y="2068"/>
                </a:lnTo>
                <a:lnTo>
                  <a:pt x="10731" y="2336"/>
                </a:lnTo>
                <a:lnTo>
                  <a:pt x="10950" y="2652"/>
                </a:lnTo>
                <a:lnTo>
                  <a:pt x="11144" y="2969"/>
                </a:lnTo>
                <a:lnTo>
                  <a:pt x="11290" y="3285"/>
                </a:lnTo>
                <a:lnTo>
                  <a:pt x="11412" y="3626"/>
                </a:lnTo>
                <a:lnTo>
                  <a:pt x="11509" y="3966"/>
                </a:lnTo>
                <a:lnTo>
                  <a:pt x="11582" y="4331"/>
                </a:lnTo>
                <a:lnTo>
                  <a:pt x="11607" y="4721"/>
                </a:lnTo>
                <a:lnTo>
                  <a:pt x="11631" y="5378"/>
                </a:lnTo>
                <a:lnTo>
                  <a:pt x="11655" y="6059"/>
                </a:lnTo>
                <a:lnTo>
                  <a:pt x="11680" y="6716"/>
                </a:lnTo>
                <a:lnTo>
                  <a:pt x="11704" y="7057"/>
                </a:lnTo>
                <a:lnTo>
                  <a:pt x="11753" y="7397"/>
                </a:lnTo>
                <a:lnTo>
                  <a:pt x="10706" y="7397"/>
                </a:lnTo>
                <a:lnTo>
                  <a:pt x="10682" y="6327"/>
                </a:lnTo>
                <a:lnTo>
                  <a:pt x="10682" y="5767"/>
                </a:lnTo>
                <a:lnTo>
                  <a:pt x="10658" y="5232"/>
                </a:lnTo>
                <a:lnTo>
                  <a:pt x="10585" y="4672"/>
                </a:lnTo>
                <a:lnTo>
                  <a:pt x="10512" y="4429"/>
                </a:lnTo>
                <a:lnTo>
                  <a:pt x="10463" y="4161"/>
                </a:lnTo>
                <a:lnTo>
                  <a:pt x="10366" y="3893"/>
                </a:lnTo>
                <a:lnTo>
                  <a:pt x="10268" y="3650"/>
                </a:lnTo>
                <a:lnTo>
                  <a:pt x="10147" y="3407"/>
                </a:lnTo>
                <a:lnTo>
                  <a:pt x="10001" y="3163"/>
                </a:lnTo>
                <a:lnTo>
                  <a:pt x="9879" y="2993"/>
                </a:lnTo>
                <a:lnTo>
                  <a:pt x="9733" y="2823"/>
                </a:lnTo>
                <a:lnTo>
                  <a:pt x="9587" y="2652"/>
                </a:lnTo>
                <a:lnTo>
                  <a:pt x="9417" y="2506"/>
                </a:lnTo>
                <a:lnTo>
                  <a:pt x="9052" y="2263"/>
                </a:lnTo>
                <a:lnTo>
                  <a:pt x="8662" y="2044"/>
                </a:lnTo>
                <a:lnTo>
                  <a:pt x="8273" y="1874"/>
                </a:lnTo>
                <a:lnTo>
                  <a:pt x="7835" y="1728"/>
                </a:lnTo>
                <a:lnTo>
                  <a:pt x="7397" y="1630"/>
                </a:lnTo>
                <a:lnTo>
                  <a:pt x="6959" y="1582"/>
                </a:lnTo>
                <a:lnTo>
                  <a:pt x="6521" y="1582"/>
                </a:lnTo>
                <a:lnTo>
                  <a:pt x="6083" y="1630"/>
                </a:lnTo>
                <a:lnTo>
                  <a:pt x="5670" y="1728"/>
                </a:lnTo>
                <a:lnTo>
                  <a:pt x="5232" y="1898"/>
                </a:lnTo>
                <a:lnTo>
                  <a:pt x="4842" y="2093"/>
                </a:lnTo>
                <a:lnTo>
                  <a:pt x="4477" y="2336"/>
                </a:lnTo>
                <a:lnTo>
                  <a:pt x="4307" y="2482"/>
                </a:lnTo>
                <a:lnTo>
                  <a:pt x="4161" y="2628"/>
                </a:lnTo>
                <a:lnTo>
                  <a:pt x="4015" y="2798"/>
                </a:lnTo>
                <a:lnTo>
                  <a:pt x="3869" y="2969"/>
                </a:lnTo>
                <a:lnTo>
                  <a:pt x="3723" y="3212"/>
                </a:lnTo>
                <a:lnTo>
                  <a:pt x="3577" y="3455"/>
                </a:lnTo>
                <a:lnTo>
                  <a:pt x="3455" y="3699"/>
                </a:lnTo>
                <a:lnTo>
                  <a:pt x="3358" y="3966"/>
                </a:lnTo>
                <a:lnTo>
                  <a:pt x="3261" y="4234"/>
                </a:lnTo>
                <a:lnTo>
                  <a:pt x="3188" y="4502"/>
                </a:lnTo>
                <a:lnTo>
                  <a:pt x="3090" y="5086"/>
                </a:lnTo>
                <a:lnTo>
                  <a:pt x="3017" y="5645"/>
                </a:lnTo>
                <a:lnTo>
                  <a:pt x="2993" y="6229"/>
                </a:lnTo>
                <a:lnTo>
                  <a:pt x="2969" y="6789"/>
                </a:lnTo>
                <a:lnTo>
                  <a:pt x="2993" y="7349"/>
                </a:lnTo>
                <a:lnTo>
                  <a:pt x="2993" y="7397"/>
                </a:lnTo>
                <a:lnTo>
                  <a:pt x="2385" y="7373"/>
                </a:lnTo>
                <a:lnTo>
                  <a:pt x="1776" y="7397"/>
                </a:lnTo>
                <a:lnTo>
                  <a:pt x="1801" y="7324"/>
                </a:lnTo>
                <a:lnTo>
                  <a:pt x="1825" y="7227"/>
                </a:lnTo>
                <a:lnTo>
                  <a:pt x="1752" y="6692"/>
                </a:lnTo>
                <a:lnTo>
                  <a:pt x="1752" y="6132"/>
                </a:lnTo>
                <a:lnTo>
                  <a:pt x="1801" y="5572"/>
                </a:lnTo>
                <a:lnTo>
                  <a:pt x="1874" y="5037"/>
                </a:lnTo>
                <a:lnTo>
                  <a:pt x="1995" y="4477"/>
                </a:lnTo>
                <a:lnTo>
                  <a:pt x="2141" y="3942"/>
                </a:lnTo>
                <a:lnTo>
                  <a:pt x="2336" y="3431"/>
                </a:lnTo>
                <a:lnTo>
                  <a:pt x="2555" y="2944"/>
                </a:lnTo>
                <a:lnTo>
                  <a:pt x="2701" y="2652"/>
                </a:lnTo>
                <a:lnTo>
                  <a:pt x="2871" y="2409"/>
                </a:lnTo>
                <a:lnTo>
                  <a:pt x="3066" y="2166"/>
                </a:lnTo>
                <a:lnTo>
                  <a:pt x="3261" y="1922"/>
                </a:lnTo>
                <a:lnTo>
                  <a:pt x="3455" y="1728"/>
                </a:lnTo>
                <a:lnTo>
                  <a:pt x="3699" y="1533"/>
                </a:lnTo>
                <a:lnTo>
                  <a:pt x="3918" y="1363"/>
                </a:lnTo>
                <a:lnTo>
                  <a:pt x="4185" y="1192"/>
                </a:lnTo>
                <a:lnTo>
                  <a:pt x="4429" y="1046"/>
                </a:lnTo>
                <a:lnTo>
                  <a:pt x="4696" y="925"/>
                </a:lnTo>
                <a:lnTo>
                  <a:pt x="4988" y="803"/>
                </a:lnTo>
                <a:lnTo>
                  <a:pt x="5280" y="706"/>
                </a:lnTo>
                <a:lnTo>
                  <a:pt x="5572" y="633"/>
                </a:lnTo>
                <a:lnTo>
                  <a:pt x="5864" y="560"/>
                </a:lnTo>
                <a:lnTo>
                  <a:pt x="6156" y="511"/>
                </a:lnTo>
                <a:lnTo>
                  <a:pt x="6473" y="487"/>
                </a:lnTo>
                <a:lnTo>
                  <a:pt x="6740" y="462"/>
                </a:lnTo>
                <a:close/>
                <a:moveTo>
                  <a:pt x="6838" y="2020"/>
                </a:moveTo>
                <a:lnTo>
                  <a:pt x="7251" y="2044"/>
                </a:lnTo>
                <a:lnTo>
                  <a:pt x="7665" y="2117"/>
                </a:lnTo>
                <a:lnTo>
                  <a:pt x="8054" y="2239"/>
                </a:lnTo>
                <a:lnTo>
                  <a:pt x="8443" y="2409"/>
                </a:lnTo>
                <a:lnTo>
                  <a:pt x="8808" y="2628"/>
                </a:lnTo>
                <a:lnTo>
                  <a:pt x="9149" y="2871"/>
                </a:lnTo>
                <a:lnTo>
                  <a:pt x="9441" y="3163"/>
                </a:lnTo>
                <a:lnTo>
                  <a:pt x="9587" y="3334"/>
                </a:lnTo>
                <a:lnTo>
                  <a:pt x="9709" y="3504"/>
                </a:lnTo>
                <a:lnTo>
                  <a:pt x="9830" y="3723"/>
                </a:lnTo>
                <a:lnTo>
                  <a:pt x="9928" y="3942"/>
                </a:lnTo>
                <a:lnTo>
                  <a:pt x="10025" y="4161"/>
                </a:lnTo>
                <a:lnTo>
                  <a:pt x="10098" y="4404"/>
                </a:lnTo>
                <a:lnTo>
                  <a:pt x="10195" y="4891"/>
                </a:lnTo>
                <a:lnTo>
                  <a:pt x="10244" y="5402"/>
                </a:lnTo>
                <a:lnTo>
                  <a:pt x="10268" y="5913"/>
                </a:lnTo>
                <a:lnTo>
                  <a:pt x="10268" y="6424"/>
                </a:lnTo>
                <a:lnTo>
                  <a:pt x="10268" y="7422"/>
                </a:lnTo>
                <a:lnTo>
                  <a:pt x="6862" y="7422"/>
                </a:lnTo>
                <a:lnTo>
                  <a:pt x="5402" y="7397"/>
                </a:lnTo>
                <a:lnTo>
                  <a:pt x="3309" y="7397"/>
                </a:lnTo>
                <a:lnTo>
                  <a:pt x="3382" y="6911"/>
                </a:lnTo>
                <a:lnTo>
                  <a:pt x="3455" y="6400"/>
                </a:lnTo>
                <a:lnTo>
                  <a:pt x="3528" y="5426"/>
                </a:lnTo>
                <a:lnTo>
                  <a:pt x="3577" y="4940"/>
                </a:lnTo>
                <a:lnTo>
                  <a:pt x="3674" y="4453"/>
                </a:lnTo>
                <a:lnTo>
                  <a:pt x="3747" y="4234"/>
                </a:lnTo>
                <a:lnTo>
                  <a:pt x="3820" y="3991"/>
                </a:lnTo>
                <a:lnTo>
                  <a:pt x="3918" y="3747"/>
                </a:lnTo>
                <a:lnTo>
                  <a:pt x="4039" y="3528"/>
                </a:lnTo>
                <a:lnTo>
                  <a:pt x="4137" y="3334"/>
                </a:lnTo>
                <a:lnTo>
                  <a:pt x="4258" y="3163"/>
                </a:lnTo>
                <a:lnTo>
                  <a:pt x="4404" y="3017"/>
                </a:lnTo>
                <a:lnTo>
                  <a:pt x="4550" y="2871"/>
                </a:lnTo>
                <a:lnTo>
                  <a:pt x="4696" y="2725"/>
                </a:lnTo>
                <a:lnTo>
                  <a:pt x="4867" y="2604"/>
                </a:lnTo>
                <a:lnTo>
                  <a:pt x="5232" y="2385"/>
                </a:lnTo>
                <a:lnTo>
                  <a:pt x="5597" y="2214"/>
                </a:lnTo>
                <a:lnTo>
                  <a:pt x="6010" y="2093"/>
                </a:lnTo>
                <a:lnTo>
                  <a:pt x="6424" y="2044"/>
                </a:lnTo>
                <a:lnTo>
                  <a:pt x="6838" y="2020"/>
                </a:lnTo>
                <a:close/>
                <a:moveTo>
                  <a:pt x="6984" y="11388"/>
                </a:moveTo>
                <a:lnTo>
                  <a:pt x="6497" y="11631"/>
                </a:lnTo>
                <a:lnTo>
                  <a:pt x="6302" y="11728"/>
                </a:lnTo>
                <a:lnTo>
                  <a:pt x="6083" y="11826"/>
                </a:lnTo>
                <a:lnTo>
                  <a:pt x="6083" y="11826"/>
                </a:lnTo>
                <a:lnTo>
                  <a:pt x="6132" y="11704"/>
                </a:lnTo>
                <a:lnTo>
                  <a:pt x="6205" y="11607"/>
                </a:lnTo>
                <a:lnTo>
                  <a:pt x="6302" y="11534"/>
                </a:lnTo>
                <a:lnTo>
                  <a:pt x="6400" y="11485"/>
                </a:lnTo>
                <a:lnTo>
                  <a:pt x="6497" y="11436"/>
                </a:lnTo>
                <a:lnTo>
                  <a:pt x="6740" y="11388"/>
                </a:lnTo>
                <a:close/>
                <a:moveTo>
                  <a:pt x="7762" y="11899"/>
                </a:moveTo>
                <a:lnTo>
                  <a:pt x="7811" y="12045"/>
                </a:lnTo>
                <a:lnTo>
                  <a:pt x="7835" y="12191"/>
                </a:lnTo>
                <a:lnTo>
                  <a:pt x="7835" y="12191"/>
                </a:lnTo>
                <a:lnTo>
                  <a:pt x="7787" y="12166"/>
                </a:lnTo>
                <a:lnTo>
                  <a:pt x="7738" y="12142"/>
                </a:lnTo>
                <a:lnTo>
                  <a:pt x="7592" y="12166"/>
                </a:lnTo>
                <a:lnTo>
                  <a:pt x="7470" y="12191"/>
                </a:lnTo>
                <a:lnTo>
                  <a:pt x="7470" y="12191"/>
                </a:lnTo>
                <a:lnTo>
                  <a:pt x="7616" y="12093"/>
                </a:lnTo>
                <a:lnTo>
                  <a:pt x="7714" y="11996"/>
                </a:lnTo>
                <a:lnTo>
                  <a:pt x="7762" y="11899"/>
                </a:lnTo>
                <a:close/>
                <a:moveTo>
                  <a:pt x="7422" y="11534"/>
                </a:moveTo>
                <a:lnTo>
                  <a:pt x="7519" y="11582"/>
                </a:lnTo>
                <a:lnTo>
                  <a:pt x="7592" y="11680"/>
                </a:lnTo>
                <a:lnTo>
                  <a:pt x="7543" y="11680"/>
                </a:lnTo>
                <a:lnTo>
                  <a:pt x="7251" y="11826"/>
                </a:lnTo>
                <a:lnTo>
                  <a:pt x="6935" y="11947"/>
                </a:lnTo>
                <a:lnTo>
                  <a:pt x="6351" y="12239"/>
                </a:lnTo>
                <a:lnTo>
                  <a:pt x="6132" y="12337"/>
                </a:lnTo>
                <a:lnTo>
                  <a:pt x="5986" y="12410"/>
                </a:lnTo>
                <a:lnTo>
                  <a:pt x="5864" y="12507"/>
                </a:lnTo>
                <a:lnTo>
                  <a:pt x="5864" y="12507"/>
                </a:lnTo>
                <a:lnTo>
                  <a:pt x="5889" y="12337"/>
                </a:lnTo>
                <a:lnTo>
                  <a:pt x="5913" y="12191"/>
                </a:lnTo>
                <a:lnTo>
                  <a:pt x="6059" y="12191"/>
                </a:lnTo>
                <a:lnTo>
                  <a:pt x="6205" y="12142"/>
                </a:lnTo>
                <a:lnTo>
                  <a:pt x="6473" y="12020"/>
                </a:lnTo>
                <a:lnTo>
                  <a:pt x="6911" y="11801"/>
                </a:lnTo>
                <a:lnTo>
                  <a:pt x="7349" y="11582"/>
                </a:lnTo>
                <a:lnTo>
                  <a:pt x="7422" y="11534"/>
                </a:lnTo>
                <a:close/>
                <a:moveTo>
                  <a:pt x="5864" y="12653"/>
                </a:moveTo>
                <a:lnTo>
                  <a:pt x="5937" y="12702"/>
                </a:lnTo>
                <a:lnTo>
                  <a:pt x="6059" y="12726"/>
                </a:lnTo>
                <a:lnTo>
                  <a:pt x="6205" y="12702"/>
                </a:lnTo>
                <a:lnTo>
                  <a:pt x="6327" y="12653"/>
                </a:lnTo>
                <a:lnTo>
                  <a:pt x="6132" y="12799"/>
                </a:lnTo>
                <a:lnTo>
                  <a:pt x="6059" y="12872"/>
                </a:lnTo>
                <a:lnTo>
                  <a:pt x="5986" y="12969"/>
                </a:lnTo>
                <a:lnTo>
                  <a:pt x="5986" y="12994"/>
                </a:lnTo>
                <a:lnTo>
                  <a:pt x="5937" y="12945"/>
                </a:lnTo>
                <a:lnTo>
                  <a:pt x="5889" y="12872"/>
                </a:lnTo>
                <a:lnTo>
                  <a:pt x="5864" y="12799"/>
                </a:lnTo>
                <a:lnTo>
                  <a:pt x="5864" y="12677"/>
                </a:lnTo>
                <a:lnTo>
                  <a:pt x="5864" y="12653"/>
                </a:lnTo>
                <a:close/>
                <a:moveTo>
                  <a:pt x="7811" y="12458"/>
                </a:moveTo>
                <a:lnTo>
                  <a:pt x="7738" y="12629"/>
                </a:lnTo>
                <a:lnTo>
                  <a:pt x="7641" y="12799"/>
                </a:lnTo>
                <a:lnTo>
                  <a:pt x="7623" y="12828"/>
                </a:lnTo>
                <a:lnTo>
                  <a:pt x="7623" y="12828"/>
                </a:lnTo>
                <a:lnTo>
                  <a:pt x="7641" y="12775"/>
                </a:lnTo>
                <a:lnTo>
                  <a:pt x="7641" y="12726"/>
                </a:lnTo>
                <a:lnTo>
                  <a:pt x="7592" y="12677"/>
                </a:lnTo>
                <a:lnTo>
                  <a:pt x="7519" y="12653"/>
                </a:lnTo>
                <a:lnTo>
                  <a:pt x="7446" y="12653"/>
                </a:lnTo>
                <a:lnTo>
                  <a:pt x="7349" y="12677"/>
                </a:lnTo>
                <a:lnTo>
                  <a:pt x="7178" y="12726"/>
                </a:lnTo>
                <a:lnTo>
                  <a:pt x="6862" y="12921"/>
                </a:lnTo>
                <a:lnTo>
                  <a:pt x="6521" y="13140"/>
                </a:lnTo>
                <a:lnTo>
                  <a:pt x="6351" y="13237"/>
                </a:lnTo>
                <a:lnTo>
                  <a:pt x="6327" y="13213"/>
                </a:lnTo>
                <a:lnTo>
                  <a:pt x="6059" y="13067"/>
                </a:lnTo>
                <a:lnTo>
                  <a:pt x="6229" y="13067"/>
                </a:lnTo>
                <a:lnTo>
                  <a:pt x="6375" y="13018"/>
                </a:lnTo>
                <a:lnTo>
                  <a:pt x="6546" y="12969"/>
                </a:lnTo>
                <a:lnTo>
                  <a:pt x="6692" y="12896"/>
                </a:lnTo>
                <a:lnTo>
                  <a:pt x="6959" y="12775"/>
                </a:lnTo>
                <a:lnTo>
                  <a:pt x="7227" y="12677"/>
                </a:lnTo>
                <a:lnTo>
                  <a:pt x="7762" y="12483"/>
                </a:lnTo>
                <a:lnTo>
                  <a:pt x="7811" y="12458"/>
                </a:lnTo>
                <a:close/>
                <a:moveTo>
                  <a:pt x="7602" y="12862"/>
                </a:moveTo>
                <a:lnTo>
                  <a:pt x="7446" y="13115"/>
                </a:lnTo>
                <a:lnTo>
                  <a:pt x="7397" y="13115"/>
                </a:lnTo>
                <a:lnTo>
                  <a:pt x="7349" y="13140"/>
                </a:lnTo>
                <a:lnTo>
                  <a:pt x="7300" y="13164"/>
                </a:lnTo>
                <a:lnTo>
                  <a:pt x="7276" y="13213"/>
                </a:lnTo>
                <a:lnTo>
                  <a:pt x="7276" y="13261"/>
                </a:lnTo>
                <a:lnTo>
                  <a:pt x="7227" y="13237"/>
                </a:lnTo>
                <a:lnTo>
                  <a:pt x="7057" y="13237"/>
                </a:lnTo>
                <a:lnTo>
                  <a:pt x="6959" y="13286"/>
                </a:lnTo>
                <a:lnTo>
                  <a:pt x="6765" y="13383"/>
                </a:lnTo>
                <a:lnTo>
                  <a:pt x="6546" y="13505"/>
                </a:lnTo>
                <a:lnTo>
                  <a:pt x="6327" y="13602"/>
                </a:lnTo>
                <a:lnTo>
                  <a:pt x="6302" y="13407"/>
                </a:lnTo>
                <a:lnTo>
                  <a:pt x="6448" y="13407"/>
                </a:lnTo>
                <a:lnTo>
                  <a:pt x="6594" y="13383"/>
                </a:lnTo>
                <a:lnTo>
                  <a:pt x="6740" y="13334"/>
                </a:lnTo>
                <a:lnTo>
                  <a:pt x="6862" y="13261"/>
                </a:lnTo>
                <a:lnTo>
                  <a:pt x="7276" y="13091"/>
                </a:lnTo>
                <a:lnTo>
                  <a:pt x="7470" y="12994"/>
                </a:lnTo>
                <a:lnTo>
                  <a:pt x="7543" y="12921"/>
                </a:lnTo>
                <a:lnTo>
                  <a:pt x="7602" y="12862"/>
                </a:lnTo>
                <a:close/>
                <a:moveTo>
                  <a:pt x="7276" y="13529"/>
                </a:moveTo>
                <a:lnTo>
                  <a:pt x="7276" y="13797"/>
                </a:lnTo>
                <a:lnTo>
                  <a:pt x="7203" y="13772"/>
                </a:lnTo>
                <a:lnTo>
                  <a:pt x="7130" y="13797"/>
                </a:lnTo>
                <a:lnTo>
                  <a:pt x="6959" y="13845"/>
                </a:lnTo>
                <a:lnTo>
                  <a:pt x="6667" y="13991"/>
                </a:lnTo>
                <a:lnTo>
                  <a:pt x="6473" y="14113"/>
                </a:lnTo>
                <a:lnTo>
                  <a:pt x="6302" y="14259"/>
                </a:lnTo>
                <a:lnTo>
                  <a:pt x="6327" y="13870"/>
                </a:lnTo>
                <a:lnTo>
                  <a:pt x="6570" y="13870"/>
                </a:lnTo>
                <a:lnTo>
                  <a:pt x="6692" y="13821"/>
                </a:lnTo>
                <a:lnTo>
                  <a:pt x="6789" y="13772"/>
                </a:lnTo>
                <a:lnTo>
                  <a:pt x="7032" y="13675"/>
                </a:lnTo>
                <a:lnTo>
                  <a:pt x="7154" y="13602"/>
                </a:lnTo>
                <a:lnTo>
                  <a:pt x="7276" y="13529"/>
                </a:lnTo>
                <a:close/>
                <a:moveTo>
                  <a:pt x="7276" y="14819"/>
                </a:moveTo>
                <a:lnTo>
                  <a:pt x="7276" y="14989"/>
                </a:lnTo>
                <a:lnTo>
                  <a:pt x="6889" y="15012"/>
                </a:lnTo>
                <a:lnTo>
                  <a:pt x="6889" y="15012"/>
                </a:lnTo>
                <a:lnTo>
                  <a:pt x="7081" y="14916"/>
                </a:lnTo>
                <a:lnTo>
                  <a:pt x="7276" y="14819"/>
                </a:lnTo>
                <a:close/>
                <a:moveTo>
                  <a:pt x="7300" y="14089"/>
                </a:moveTo>
                <a:lnTo>
                  <a:pt x="7300" y="14162"/>
                </a:lnTo>
                <a:lnTo>
                  <a:pt x="7300" y="14210"/>
                </a:lnTo>
                <a:lnTo>
                  <a:pt x="7227" y="14186"/>
                </a:lnTo>
                <a:lnTo>
                  <a:pt x="7154" y="14210"/>
                </a:lnTo>
                <a:lnTo>
                  <a:pt x="6911" y="14332"/>
                </a:lnTo>
                <a:lnTo>
                  <a:pt x="6692" y="14502"/>
                </a:lnTo>
                <a:lnTo>
                  <a:pt x="6594" y="14575"/>
                </a:lnTo>
                <a:lnTo>
                  <a:pt x="6497" y="14673"/>
                </a:lnTo>
                <a:lnTo>
                  <a:pt x="6400" y="14770"/>
                </a:lnTo>
                <a:lnTo>
                  <a:pt x="6278" y="14843"/>
                </a:lnTo>
                <a:lnTo>
                  <a:pt x="6278" y="14867"/>
                </a:lnTo>
                <a:lnTo>
                  <a:pt x="6278" y="14892"/>
                </a:lnTo>
                <a:lnTo>
                  <a:pt x="6302" y="14892"/>
                </a:lnTo>
                <a:lnTo>
                  <a:pt x="6546" y="14867"/>
                </a:lnTo>
                <a:lnTo>
                  <a:pt x="6667" y="14843"/>
                </a:lnTo>
                <a:lnTo>
                  <a:pt x="6789" y="14794"/>
                </a:lnTo>
                <a:lnTo>
                  <a:pt x="7300" y="14527"/>
                </a:lnTo>
                <a:lnTo>
                  <a:pt x="7300" y="14551"/>
                </a:lnTo>
                <a:lnTo>
                  <a:pt x="7276" y="14551"/>
                </a:lnTo>
                <a:lnTo>
                  <a:pt x="7130" y="14624"/>
                </a:lnTo>
                <a:lnTo>
                  <a:pt x="7032" y="14697"/>
                </a:lnTo>
                <a:lnTo>
                  <a:pt x="6813" y="14867"/>
                </a:lnTo>
                <a:lnTo>
                  <a:pt x="6789" y="14916"/>
                </a:lnTo>
                <a:lnTo>
                  <a:pt x="6789" y="14965"/>
                </a:lnTo>
                <a:lnTo>
                  <a:pt x="6813" y="14989"/>
                </a:lnTo>
                <a:lnTo>
                  <a:pt x="6838" y="15013"/>
                </a:lnTo>
                <a:lnTo>
                  <a:pt x="6229" y="15013"/>
                </a:lnTo>
                <a:lnTo>
                  <a:pt x="6254" y="14746"/>
                </a:lnTo>
                <a:lnTo>
                  <a:pt x="6278" y="14502"/>
                </a:lnTo>
                <a:lnTo>
                  <a:pt x="6400" y="14478"/>
                </a:lnTo>
                <a:lnTo>
                  <a:pt x="6521" y="14454"/>
                </a:lnTo>
                <a:lnTo>
                  <a:pt x="6765" y="14332"/>
                </a:lnTo>
                <a:lnTo>
                  <a:pt x="7130" y="14186"/>
                </a:lnTo>
                <a:lnTo>
                  <a:pt x="7300" y="14089"/>
                </a:lnTo>
                <a:close/>
                <a:moveTo>
                  <a:pt x="6838" y="10925"/>
                </a:moveTo>
                <a:lnTo>
                  <a:pt x="6594" y="10950"/>
                </a:lnTo>
                <a:lnTo>
                  <a:pt x="6351" y="11023"/>
                </a:lnTo>
                <a:lnTo>
                  <a:pt x="6132" y="11144"/>
                </a:lnTo>
                <a:lnTo>
                  <a:pt x="5913" y="11290"/>
                </a:lnTo>
                <a:lnTo>
                  <a:pt x="5791" y="11436"/>
                </a:lnTo>
                <a:lnTo>
                  <a:pt x="5670" y="11607"/>
                </a:lnTo>
                <a:lnTo>
                  <a:pt x="5597" y="11801"/>
                </a:lnTo>
                <a:lnTo>
                  <a:pt x="5524" y="11996"/>
                </a:lnTo>
                <a:lnTo>
                  <a:pt x="5475" y="12191"/>
                </a:lnTo>
                <a:lnTo>
                  <a:pt x="5426" y="12410"/>
                </a:lnTo>
                <a:lnTo>
                  <a:pt x="5426" y="12604"/>
                </a:lnTo>
                <a:lnTo>
                  <a:pt x="5451" y="12799"/>
                </a:lnTo>
                <a:lnTo>
                  <a:pt x="5475" y="12921"/>
                </a:lnTo>
                <a:lnTo>
                  <a:pt x="5499" y="13042"/>
                </a:lnTo>
                <a:lnTo>
                  <a:pt x="5572" y="13140"/>
                </a:lnTo>
                <a:lnTo>
                  <a:pt x="5645" y="13237"/>
                </a:lnTo>
                <a:lnTo>
                  <a:pt x="5718" y="13334"/>
                </a:lnTo>
                <a:lnTo>
                  <a:pt x="5816" y="13383"/>
                </a:lnTo>
                <a:lnTo>
                  <a:pt x="5889" y="13456"/>
                </a:lnTo>
                <a:lnTo>
                  <a:pt x="6010" y="13480"/>
                </a:lnTo>
                <a:lnTo>
                  <a:pt x="5962" y="13675"/>
                </a:lnTo>
                <a:lnTo>
                  <a:pt x="5937" y="13894"/>
                </a:lnTo>
                <a:lnTo>
                  <a:pt x="5913" y="14332"/>
                </a:lnTo>
                <a:lnTo>
                  <a:pt x="5816" y="14794"/>
                </a:lnTo>
                <a:lnTo>
                  <a:pt x="5816" y="15038"/>
                </a:lnTo>
                <a:lnTo>
                  <a:pt x="5816" y="15159"/>
                </a:lnTo>
                <a:lnTo>
                  <a:pt x="5840" y="15281"/>
                </a:lnTo>
                <a:lnTo>
                  <a:pt x="5889" y="15330"/>
                </a:lnTo>
                <a:lnTo>
                  <a:pt x="5962" y="15378"/>
                </a:lnTo>
                <a:lnTo>
                  <a:pt x="6035" y="15403"/>
                </a:lnTo>
                <a:lnTo>
                  <a:pt x="6108" y="15378"/>
                </a:lnTo>
                <a:lnTo>
                  <a:pt x="6254" y="15403"/>
                </a:lnTo>
                <a:lnTo>
                  <a:pt x="6424" y="15427"/>
                </a:lnTo>
                <a:lnTo>
                  <a:pt x="6789" y="15427"/>
                </a:lnTo>
                <a:lnTo>
                  <a:pt x="7130" y="15403"/>
                </a:lnTo>
                <a:lnTo>
                  <a:pt x="7470" y="15378"/>
                </a:lnTo>
                <a:lnTo>
                  <a:pt x="7543" y="15354"/>
                </a:lnTo>
                <a:lnTo>
                  <a:pt x="7592" y="15330"/>
                </a:lnTo>
                <a:lnTo>
                  <a:pt x="7616" y="15281"/>
                </a:lnTo>
                <a:lnTo>
                  <a:pt x="7665" y="15232"/>
                </a:lnTo>
                <a:lnTo>
                  <a:pt x="7665" y="15159"/>
                </a:lnTo>
                <a:lnTo>
                  <a:pt x="7665" y="15111"/>
                </a:lnTo>
                <a:lnTo>
                  <a:pt x="7689" y="14308"/>
                </a:lnTo>
                <a:lnTo>
                  <a:pt x="7689" y="13894"/>
                </a:lnTo>
                <a:lnTo>
                  <a:pt x="7665" y="13699"/>
                </a:lnTo>
                <a:lnTo>
                  <a:pt x="7616" y="13505"/>
                </a:lnTo>
                <a:lnTo>
                  <a:pt x="7714" y="13456"/>
                </a:lnTo>
                <a:lnTo>
                  <a:pt x="7787" y="13407"/>
                </a:lnTo>
                <a:lnTo>
                  <a:pt x="7932" y="13164"/>
                </a:lnTo>
                <a:lnTo>
                  <a:pt x="8103" y="12896"/>
                </a:lnTo>
                <a:lnTo>
                  <a:pt x="8224" y="12629"/>
                </a:lnTo>
                <a:lnTo>
                  <a:pt x="8249" y="12483"/>
                </a:lnTo>
                <a:lnTo>
                  <a:pt x="8273" y="12337"/>
                </a:lnTo>
                <a:lnTo>
                  <a:pt x="8273" y="12191"/>
                </a:lnTo>
                <a:lnTo>
                  <a:pt x="8249" y="12020"/>
                </a:lnTo>
                <a:lnTo>
                  <a:pt x="8224" y="11874"/>
                </a:lnTo>
                <a:lnTo>
                  <a:pt x="8151" y="11728"/>
                </a:lnTo>
                <a:lnTo>
                  <a:pt x="8103" y="11607"/>
                </a:lnTo>
                <a:lnTo>
                  <a:pt x="8005" y="11485"/>
                </a:lnTo>
                <a:lnTo>
                  <a:pt x="7908" y="11363"/>
                </a:lnTo>
                <a:lnTo>
                  <a:pt x="7787" y="11242"/>
                </a:lnTo>
                <a:lnTo>
                  <a:pt x="7592" y="11120"/>
                </a:lnTo>
                <a:lnTo>
                  <a:pt x="7349" y="10998"/>
                </a:lnTo>
                <a:lnTo>
                  <a:pt x="7105" y="10950"/>
                </a:lnTo>
                <a:lnTo>
                  <a:pt x="6838" y="10925"/>
                </a:lnTo>
                <a:close/>
                <a:moveTo>
                  <a:pt x="12726" y="7811"/>
                </a:moveTo>
                <a:lnTo>
                  <a:pt x="12872" y="7860"/>
                </a:lnTo>
                <a:lnTo>
                  <a:pt x="12921" y="7884"/>
                </a:lnTo>
                <a:lnTo>
                  <a:pt x="12969" y="7933"/>
                </a:lnTo>
                <a:lnTo>
                  <a:pt x="12994" y="7981"/>
                </a:lnTo>
                <a:lnTo>
                  <a:pt x="13018" y="8078"/>
                </a:lnTo>
                <a:lnTo>
                  <a:pt x="13018" y="8103"/>
                </a:lnTo>
                <a:lnTo>
                  <a:pt x="12069" y="8103"/>
                </a:lnTo>
                <a:lnTo>
                  <a:pt x="11607" y="8151"/>
                </a:lnTo>
                <a:lnTo>
                  <a:pt x="11144" y="8200"/>
                </a:lnTo>
                <a:lnTo>
                  <a:pt x="10390" y="8200"/>
                </a:lnTo>
                <a:lnTo>
                  <a:pt x="10195" y="8224"/>
                </a:lnTo>
                <a:lnTo>
                  <a:pt x="10025" y="8273"/>
                </a:lnTo>
                <a:lnTo>
                  <a:pt x="9879" y="8346"/>
                </a:lnTo>
                <a:lnTo>
                  <a:pt x="9806" y="8395"/>
                </a:lnTo>
                <a:lnTo>
                  <a:pt x="9782" y="8443"/>
                </a:lnTo>
                <a:lnTo>
                  <a:pt x="9782" y="8492"/>
                </a:lnTo>
                <a:lnTo>
                  <a:pt x="9806" y="8541"/>
                </a:lnTo>
                <a:lnTo>
                  <a:pt x="9903" y="8589"/>
                </a:lnTo>
                <a:lnTo>
                  <a:pt x="11193" y="8589"/>
                </a:lnTo>
                <a:lnTo>
                  <a:pt x="11655" y="8565"/>
                </a:lnTo>
                <a:lnTo>
                  <a:pt x="12118" y="8589"/>
                </a:lnTo>
                <a:lnTo>
                  <a:pt x="12580" y="8589"/>
                </a:lnTo>
                <a:lnTo>
                  <a:pt x="12799" y="8565"/>
                </a:lnTo>
                <a:lnTo>
                  <a:pt x="13042" y="8541"/>
                </a:lnTo>
                <a:lnTo>
                  <a:pt x="13042" y="8735"/>
                </a:lnTo>
                <a:lnTo>
                  <a:pt x="13042" y="8979"/>
                </a:lnTo>
                <a:lnTo>
                  <a:pt x="12264" y="8979"/>
                </a:lnTo>
                <a:lnTo>
                  <a:pt x="11485" y="9003"/>
                </a:lnTo>
                <a:lnTo>
                  <a:pt x="11096" y="9027"/>
                </a:lnTo>
                <a:lnTo>
                  <a:pt x="10706" y="9052"/>
                </a:lnTo>
                <a:lnTo>
                  <a:pt x="10341" y="9125"/>
                </a:lnTo>
                <a:lnTo>
                  <a:pt x="10147" y="9173"/>
                </a:lnTo>
                <a:lnTo>
                  <a:pt x="9976" y="9246"/>
                </a:lnTo>
                <a:lnTo>
                  <a:pt x="9952" y="9295"/>
                </a:lnTo>
                <a:lnTo>
                  <a:pt x="9928" y="9344"/>
                </a:lnTo>
                <a:lnTo>
                  <a:pt x="9952" y="9392"/>
                </a:lnTo>
                <a:lnTo>
                  <a:pt x="10001" y="9417"/>
                </a:lnTo>
                <a:lnTo>
                  <a:pt x="10171" y="9441"/>
                </a:lnTo>
                <a:lnTo>
                  <a:pt x="10731" y="9441"/>
                </a:lnTo>
                <a:lnTo>
                  <a:pt x="11485" y="9368"/>
                </a:lnTo>
                <a:lnTo>
                  <a:pt x="12264" y="9368"/>
                </a:lnTo>
                <a:lnTo>
                  <a:pt x="13042" y="9344"/>
                </a:lnTo>
                <a:lnTo>
                  <a:pt x="13067" y="9733"/>
                </a:lnTo>
                <a:lnTo>
                  <a:pt x="12994" y="9684"/>
                </a:lnTo>
                <a:lnTo>
                  <a:pt x="12921" y="9660"/>
                </a:lnTo>
                <a:lnTo>
                  <a:pt x="12118" y="9709"/>
                </a:lnTo>
                <a:lnTo>
                  <a:pt x="11290" y="9757"/>
                </a:lnTo>
                <a:lnTo>
                  <a:pt x="10950" y="9782"/>
                </a:lnTo>
                <a:lnTo>
                  <a:pt x="10366" y="9782"/>
                </a:lnTo>
                <a:lnTo>
                  <a:pt x="10195" y="9830"/>
                </a:lnTo>
                <a:lnTo>
                  <a:pt x="10001" y="9879"/>
                </a:lnTo>
                <a:lnTo>
                  <a:pt x="9855" y="9952"/>
                </a:lnTo>
                <a:lnTo>
                  <a:pt x="9830" y="9976"/>
                </a:lnTo>
                <a:lnTo>
                  <a:pt x="9830" y="10001"/>
                </a:lnTo>
                <a:lnTo>
                  <a:pt x="9830" y="10049"/>
                </a:lnTo>
                <a:lnTo>
                  <a:pt x="9855" y="10074"/>
                </a:lnTo>
                <a:lnTo>
                  <a:pt x="10001" y="10147"/>
                </a:lnTo>
                <a:lnTo>
                  <a:pt x="10171" y="10195"/>
                </a:lnTo>
                <a:lnTo>
                  <a:pt x="10366" y="10220"/>
                </a:lnTo>
                <a:lnTo>
                  <a:pt x="10560" y="10220"/>
                </a:lnTo>
                <a:lnTo>
                  <a:pt x="10950" y="10195"/>
                </a:lnTo>
                <a:lnTo>
                  <a:pt x="11290" y="10171"/>
                </a:lnTo>
                <a:lnTo>
                  <a:pt x="12118" y="10122"/>
                </a:lnTo>
                <a:lnTo>
                  <a:pt x="12921" y="10098"/>
                </a:lnTo>
                <a:lnTo>
                  <a:pt x="13018" y="10074"/>
                </a:lnTo>
                <a:lnTo>
                  <a:pt x="13091" y="10001"/>
                </a:lnTo>
                <a:lnTo>
                  <a:pt x="13091" y="10390"/>
                </a:lnTo>
                <a:lnTo>
                  <a:pt x="13091" y="10633"/>
                </a:lnTo>
                <a:lnTo>
                  <a:pt x="12921" y="10609"/>
                </a:lnTo>
                <a:lnTo>
                  <a:pt x="12775" y="10585"/>
                </a:lnTo>
                <a:lnTo>
                  <a:pt x="12410" y="10585"/>
                </a:lnTo>
                <a:lnTo>
                  <a:pt x="12069" y="10609"/>
                </a:lnTo>
                <a:lnTo>
                  <a:pt x="11728" y="10609"/>
                </a:lnTo>
                <a:lnTo>
                  <a:pt x="11266" y="10585"/>
                </a:lnTo>
                <a:lnTo>
                  <a:pt x="10779" y="10560"/>
                </a:lnTo>
                <a:lnTo>
                  <a:pt x="10536" y="10585"/>
                </a:lnTo>
                <a:lnTo>
                  <a:pt x="10317" y="10633"/>
                </a:lnTo>
                <a:lnTo>
                  <a:pt x="10098" y="10706"/>
                </a:lnTo>
                <a:lnTo>
                  <a:pt x="9903" y="10828"/>
                </a:lnTo>
                <a:lnTo>
                  <a:pt x="9903" y="10852"/>
                </a:lnTo>
                <a:lnTo>
                  <a:pt x="9928" y="10877"/>
                </a:lnTo>
                <a:lnTo>
                  <a:pt x="10147" y="10950"/>
                </a:lnTo>
                <a:lnTo>
                  <a:pt x="10390" y="10974"/>
                </a:lnTo>
                <a:lnTo>
                  <a:pt x="10901" y="10998"/>
                </a:lnTo>
                <a:lnTo>
                  <a:pt x="11899" y="10998"/>
                </a:lnTo>
                <a:lnTo>
                  <a:pt x="12483" y="11047"/>
                </a:lnTo>
                <a:lnTo>
                  <a:pt x="12799" y="11047"/>
                </a:lnTo>
                <a:lnTo>
                  <a:pt x="13091" y="10998"/>
                </a:lnTo>
                <a:lnTo>
                  <a:pt x="13067" y="11363"/>
                </a:lnTo>
                <a:lnTo>
                  <a:pt x="12239" y="11388"/>
                </a:lnTo>
                <a:lnTo>
                  <a:pt x="11412" y="11461"/>
                </a:lnTo>
                <a:lnTo>
                  <a:pt x="11071" y="11485"/>
                </a:lnTo>
                <a:lnTo>
                  <a:pt x="10682" y="11509"/>
                </a:lnTo>
                <a:lnTo>
                  <a:pt x="10487" y="11534"/>
                </a:lnTo>
                <a:lnTo>
                  <a:pt x="10293" y="11558"/>
                </a:lnTo>
                <a:lnTo>
                  <a:pt x="10122" y="11607"/>
                </a:lnTo>
                <a:lnTo>
                  <a:pt x="9976" y="11680"/>
                </a:lnTo>
                <a:lnTo>
                  <a:pt x="9952" y="11704"/>
                </a:lnTo>
                <a:lnTo>
                  <a:pt x="9952" y="11728"/>
                </a:lnTo>
                <a:lnTo>
                  <a:pt x="9952" y="11753"/>
                </a:lnTo>
                <a:lnTo>
                  <a:pt x="9976" y="11777"/>
                </a:lnTo>
                <a:lnTo>
                  <a:pt x="10122" y="11850"/>
                </a:lnTo>
                <a:lnTo>
                  <a:pt x="10317" y="11874"/>
                </a:lnTo>
                <a:lnTo>
                  <a:pt x="10487" y="11899"/>
                </a:lnTo>
                <a:lnTo>
                  <a:pt x="10682" y="11899"/>
                </a:lnTo>
                <a:lnTo>
                  <a:pt x="11071" y="11874"/>
                </a:lnTo>
                <a:lnTo>
                  <a:pt x="11412" y="11826"/>
                </a:lnTo>
                <a:lnTo>
                  <a:pt x="12239" y="11777"/>
                </a:lnTo>
                <a:lnTo>
                  <a:pt x="13067" y="11728"/>
                </a:lnTo>
                <a:lnTo>
                  <a:pt x="13042" y="12312"/>
                </a:lnTo>
                <a:lnTo>
                  <a:pt x="12848" y="12264"/>
                </a:lnTo>
                <a:lnTo>
                  <a:pt x="12264" y="12264"/>
                </a:lnTo>
                <a:lnTo>
                  <a:pt x="11874" y="12288"/>
                </a:lnTo>
                <a:lnTo>
                  <a:pt x="11509" y="12312"/>
                </a:lnTo>
                <a:lnTo>
                  <a:pt x="11120" y="12312"/>
                </a:lnTo>
                <a:lnTo>
                  <a:pt x="10706" y="12288"/>
                </a:lnTo>
                <a:lnTo>
                  <a:pt x="10512" y="12312"/>
                </a:lnTo>
                <a:lnTo>
                  <a:pt x="10317" y="12337"/>
                </a:lnTo>
                <a:lnTo>
                  <a:pt x="10147" y="12385"/>
                </a:lnTo>
                <a:lnTo>
                  <a:pt x="9976" y="12483"/>
                </a:lnTo>
                <a:lnTo>
                  <a:pt x="9952" y="12507"/>
                </a:lnTo>
                <a:lnTo>
                  <a:pt x="9976" y="12531"/>
                </a:lnTo>
                <a:lnTo>
                  <a:pt x="10122" y="12629"/>
                </a:lnTo>
                <a:lnTo>
                  <a:pt x="10317" y="12677"/>
                </a:lnTo>
                <a:lnTo>
                  <a:pt x="10512" y="12726"/>
                </a:lnTo>
                <a:lnTo>
                  <a:pt x="11120" y="12726"/>
                </a:lnTo>
                <a:lnTo>
                  <a:pt x="11509" y="12702"/>
                </a:lnTo>
                <a:lnTo>
                  <a:pt x="12264" y="12726"/>
                </a:lnTo>
                <a:lnTo>
                  <a:pt x="12653" y="12702"/>
                </a:lnTo>
                <a:lnTo>
                  <a:pt x="12823" y="12677"/>
                </a:lnTo>
                <a:lnTo>
                  <a:pt x="13018" y="12653"/>
                </a:lnTo>
                <a:lnTo>
                  <a:pt x="12994" y="12848"/>
                </a:lnTo>
                <a:lnTo>
                  <a:pt x="12994" y="13164"/>
                </a:lnTo>
                <a:lnTo>
                  <a:pt x="12629" y="13115"/>
                </a:lnTo>
                <a:lnTo>
                  <a:pt x="12264" y="13115"/>
                </a:lnTo>
                <a:lnTo>
                  <a:pt x="11534" y="13164"/>
                </a:lnTo>
                <a:lnTo>
                  <a:pt x="11144" y="13164"/>
                </a:lnTo>
                <a:lnTo>
                  <a:pt x="10755" y="13188"/>
                </a:lnTo>
                <a:lnTo>
                  <a:pt x="10341" y="13213"/>
                </a:lnTo>
                <a:lnTo>
                  <a:pt x="10171" y="13261"/>
                </a:lnTo>
                <a:lnTo>
                  <a:pt x="9976" y="13310"/>
                </a:lnTo>
                <a:lnTo>
                  <a:pt x="9952" y="13334"/>
                </a:lnTo>
                <a:lnTo>
                  <a:pt x="9976" y="13383"/>
                </a:lnTo>
                <a:lnTo>
                  <a:pt x="10122" y="13480"/>
                </a:lnTo>
                <a:lnTo>
                  <a:pt x="10293" y="13529"/>
                </a:lnTo>
                <a:lnTo>
                  <a:pt x="10463" y="13578"/>
                </a:lnTo>
                <a:lnTo>
                  <a:pt x="11023" y="13578"/>
                </a:lnTo>
                <a:lnTo>
                  <a:pt x="11363" y="13553"/>
                </a:lnTo>
                <a:lnTo>
                  <a:pt x="12166" y="13505"/>
                </a:lnTo>
                <a:lnTo>
                  <a:pt x="12580" y="13505"/>
                </a:lnTo>
                <a:lnTo>
                  <a:pt x="12969" y="13529"/>
                </a:lnTo>
                <a:lnTo>
                  <a:pt x="12945" y="14210"/>
                </a:lnTo>
                <a:lnTo>
                  <a:pt x="12775" y="14137"/>
                </a:lnTo>
                <a:lnTo>
                  <a:pt x="12580" y="14089"/>
                </a:lnTo>
                <a:lnTo>
                  <a:pt x="12385" y="14064"/>
                </a:lnTo>
                <a:lnTo>
                  <a:pt x="11753" y="14064"/>
                </a:lnTo>
                <a:lnTo>
                  <a:pt x="11388" y="14089"/>
                </a:lnTo>
                <a:lnTo>
                  <a:pt x="10852" y="14137"/>
                </a:lnTo>
                <a:lnTo>
                  <a:pt x="10317" y="14162"/>
                </a:lnTo>
                <a:lnTo>
                  <a:pt x="10001" y="14186"/>
                </a:lnTo>
                <a:lnTo>
                  <a:pt x="9830" y="14235"/>
                </a:lnTo>
                <a:lnTo>
                  <a:pt x="9782" y="14259"/>
                </a:lnTo>
                <a:lnTo>
                  <a:pt x="9709" y="14308"/>
                </a:lnTo>
                <a:lnTo>
                  <a:pt x="9684" y="14332"/>
                </a:lnTo>
                <a:lnTo>
                  <a:pt x="9684" y="14381"/>
                </a:lnTo>
                <a:lnTo>
                  <a:pt x="9684" y="14429"/>
                </a:lnTo>
                <a:lnTo>
                  <a:pt x="9709" y="14478"/>
                </a:lnTo>
                <a:lnTo>
                  <a:pt x="9782" y="14527"/>
                </a:lnTo>
                <a:lnTo>
                  <a:pt x="9830" y="14551"/>
                </a:lnTo>
                <a:lnTo>
                  <a:pt x="10001" y="14600"/>
                </a:lnTo>
                <a:lnTo>
                  <a:pt x="10414" y="14600"/>
                </a:lnTo>
                <a:lnTo>
                  <a:pt x="10828" y="14551"/>
                </a:lnTo>
                <a:lnTo>
                  <a:pt x="11144" y="14527"/>
                </a:lnTo>
                <a:lnTo>
                  <a:pt x="11558" y="14502"/>
                </a:lnTo>
                <a:lnTo>
                  <a:pt x="11996" y="14454"/>
                </a:lnTo>
                <a:lnTo>
                  <a:pt x="12215" y="14478"/>
                </a:lnTo>
                <a:lnTo>
                  <a:pt x="12434" y="14478"/>
                </a:lnTo>
                <a:lnTo>
                  <a:pt x="12629" y="14527"/>
                </a:lnTo>
                <a:lnTo>
                  <a:pt x="12823" y="14600"/>
                </a:lnTo>
                <a:lnTo>
                  <a:pt x="12872" y="14624"/>
                </a:lnTo>
                <a:lnTo>
                  <a:pt x="12945" y="14624"/>
                </a:lnTo>
                <a:lnTo>
                  <a:pt x="12945" y="15062"/>
                </a:lnTo>
                <a:lnTo>
                  <a:pt x="12872" y="14989"/>
                </a:lnTo>
                <a:lnTo>
                  <a:pt x="12848" y="14965"/>
                </a:lnTo>
                <a:lnTo>
                  <a:pt x="12799" y="14940"/>
                </a:lnTo>
                <a:lnTo>
                  <a:pt x="12483" y="14916"/>
                </a:lnTo>
                <a:lnTo>
                  <a:pt x="12142" y="14892"/>
                </a:lnTo>
                <a:lnTo>
                  <a:pt x="11461" y="14916"/>
                </a:lnTo>
                <a:lnTo>
                  <a:pt x="10706" y="14940"/>
                </a:lnTo>
                <a:lnTo>
                  <a:pt x="10317" y="14965"/>
                </a:lnTo>
                <a:lnTo>
                  <a:pt x="9952" y="15013"/>
                </a:lnTo>
                <a:lnTo>
                  <a:pt x="9903" y="15038"/>
                </a:lnTo>
                <a:lnTo>
                  <a:pt x="9855" y="15086"/>
                </a:lnTo>
                <a:lnTo>
                  <a:pt x="9830" y="15135"/>
                </a:lnTo>
                <a:lnTo>
                  <a:pt x="9830" y="15208"/>
                </a:lnTo>
                <a:lnTo>
                  <a:pt x="9830" y="15257"/>
                </a:lnTo>
                <a:lnTo>
                  <a:pt x="9855" y="15305"/>
                </a:lnTo>
                <a:lnTo>
                  <a:pt x="9903" y="15354"/>
                </a:lnTo>
                <a:lnTo>
                  <a:pt x="9952" y="15378"/>
                </a:lnTo>
                <a:lnTo>
                  <a:pt x="10293" y="15403"/>
                </a:lnTo>
                <a:lnTo>
                  <a:pt x="10633" y="15403"/>
                </a:lnTo>
                <a:lnTo>
                  <a:pt x="11315" y="15378"/>
                </a:lnTo>
                <a:lnTo>
                  <a:pt x="12045" y="15354"/>
                </a:lnTo>
                <a:lnTo>
                  <a:pt x="12750" y="15330"/>
                </a:lnTo>
                <a:lnTo>
                  <a:pt x="12848" y="15305"/>
                </a:lnTo>
                <a:lnTo>
                  <a:pt x="12896" y="15257"/>
                </a:lnTo>
                <a:lnTo>
                  <a:pt x="12921" y="15232"/>
                </a:lnTo>
                <a:lnTo>
                  <a:pt x="12921" y="15695"/>
                </a:lnTo>
                <a:lnTo>
                  <a:pt x="12629" y="15646"/>
                </a:lnTo>
                <a:lnTo>
                  <a:pt x="12312" y="15646"/>
                </a:lnTo>
                <a:lnTo>
                  <a:pt x="11728" y="15670"/>
                </a:lnTo>
                <a:lnTo>
                  <a:pt x="11290" y="15695"/>
                </a:lnTo>
                <a:lnTo>
                  <a:pt x="10828" y="15743"/>
                </a:lnTo>
                <a:lnTo>
                  <a:pt x="10609" y="15792"/>
                </a:lnTo>
                <a:lnTo>
                  <a:pt x="10390" y="15865"/>
                </a:lnTo>
                <a:lnTo>
                  <a:pt x="10195" y="15938"/>
                </a:lnTo>
                <a:lnTo>
                  <a:pt x="10001" y="16060"/>
                </a:lnTo>
                <a:lnTo>
                  <a:pt x="9976" y="16084"/>
                </a:lnTo>
                <a:lnTo>
                  <a:pt x="9976" y="16133"/>
                </a:lnTo>
                <a:lnTo>
                  <a:pt x="9976" y="16157"/>
                </a:lnTo>
                <a:lnTo>
                  <a:pt x="10025" y="16181"/>
                </a:lnTo>
                <a:lnTo>
                  <a:pt x="10414" y="16181"/>
                </a:lnTo>
                <a:lnTo>
                  <a:pt x="10804" y="16157"/>
                </a:lnTo>
                <a:lnTo>
                  <a:pt x="11193" y="16108"/>
                </a:lnTo>
                <a:lnTo>
                  <a:pt x="11582" y="16084"/>
                </a:lnTo>
                <a:lnTo>
                  <a:pt x="12020" y="16060"/>
                </a:lnTo>
                <a:lnTo>
                  <a:pt x="12458" y="16060"/>
                </a:lnTo>
                <a:lnTo>
                  <a:pt x="12702" y="16084"/>
                </a:lnTo>
                <a:lnTo>
                  <a:pt x="12945" y="16133"/>
                </a:lnTo>
                <a:lnTo>
                  <a:pt x="12945" y="16424"/>
                </a:lnTo>
                <a:lnTo>
                  <a:pt x="12629" y="16400"/>
                </a:lnTo>
                <a:lnTo>
                  <a:pt x="12312" y="16400"/>
                </a:lnTo>
                <a:lnTo>
                  <a:pt x="11680" y="16424"/>
                </a:lnTo>
                <a:lnTo>
                  <a:pt x="11363" y="16424"/>
                </a:lnTo>
                <a:lnTo>
                  <a:pt x="10925" y="16449"/>
                </a:lnTo>
                <a:lnTo>
                  <a:pt x="10706" y="16473"/>
                </a:lnTo>
                <a:lnTo>
                  <a:pt x="10512" y="16522"/>
                </a:lnTo>
                <a:lnTo>
                  <a:pt x="10341" y="16619"/>
                </a:lnTo>
                <a:lnTo>
                  <a:pt x="10293" y="16668"/>
                </a:lnTo>
                <a:lnTo>
                  <a:pt x="10244" y="16716"/>
                </a:lnTo>
                <a:lnTo>
                  <a:pt x="10244" y="16814"/>
                </a:lnTo>
                <a:lnTo>
                  <a:pt x="10268" y="16838"/>
                </a:lnTo>
                <a:lnTo>
                  <a:pt x="10293" y="16862"/>
                </a:lnTo>
                <a:lnTo>
                  <a:pt x="10414" y="16935"/>
                </a:lnTo>
                <a:lnTo>
                  <a:pt x="10560" y="16960"/>
                </a:lnTo>
                <a:lnTo>
                  <a:pt x="10925" y="16960"/>
                </a:lnTo>
                <a:lnTo>
                  <a:pt x="11290" y="16935"/>
                </a:lnTo>
                <a:lnTo>
                  <a:pt x="11582" y="16887"/>
                </a:lnTo>
                <a:lnTo>
                  <a:pt x="12629" y="16887"/>
                </a:lnTo>
                <a:lnTo>
                  <a:pt x="12969" y="16935"/>
                </a:lnTo>
                <a:lnTo>
                  <a:pt x="12969" y="17179"/>
                </a:lnTo>
                <a:lnTo>
                  <a:pt x="12945" y="17227"/>
                </a:lnTo>
                <a:lnTo>
                  <a:pt x="12921" y="17276"/>
                </a:lnTo>
                <a:lnTo>
                  <a:pt x="12921" y="17373"/>
                </a:lnTo>
                <a:lnTo>
                  <a:pt x="12653" y="17349"/>
                </a:lnTo>
                <a:lnTo>
                  <a:pt x="12385" y="17349"/>
                </a:lnTo>
                <a:lnTo>
                  <a:pt x="11850" y="17398"/>
                </a:lnTo>
                <a:lnTo>
                  <a:pt x="11120" y="17422"/>
                </a:lnTo>
                <a:lnTo>
                  <a:pt x="10755" y="17471"/>
                </a:lnTo>
                <a:lnTo>
                  <a:pt x="10585" y="17519"/>
                </a:lnTo>
                <a:lnTo>
                  <a:pt x="10414" y="17592"/>
                </a:lnTo>
                <a:lnTo>
                  <a:pt x="10390" y="17592"/>
                </a:lnTo>
                <a:lnTo>
                  <a:pt x="10414" y="17617"/>
                </a:lnTo>
                <a:lnTo>
                  <a:pt x="10560" y="17665"/>
                </a:lnTo>
                <a:lnTo>
                  <a:pt x="10731" y="17714"/>
                </a:lnTo>
                <a:lnTo>
                  <a:pt x="11023" y="17738"/>
                </a:lnTo>
                <a:lnTo>
                  <a:pt x="12775" y="17738"/>
                </a:lnTo>
                <a:lnTo>
                  <a:pt x="12677" y="17836"/>
                </a:lnTo>
                <a:lnTo>
                  <a:pt x="12580" y="17957"/>
                </a:lnTo>
                <a:lnTo>
                  <a:pt x="12483" y="17909"/>
                </a:lnTo>
                <a:lnTo>
                  <a:pt x="12361" y="17884"/>
                </a:lnTo>
                <a:lnTo>
                  <a:pt x="11363" y="17884"/>
                </a:lnTo>
                <a:lnTo>
                  <a:pt x="11047" y="17909"/>
                </a:lnTo>
                <a:lnTo>
                  <a:pt x="10901" y="17933"/>
                </a:lnTo>
                <a:lnTo>
                  <a:pt x="10755" y="17957"/>
                </a:lnTo>
                <a:lnTo>
                  <a:pt x="10633" y="18030"/>
                </a:lnTo>
                <a:lnTo>
                  <a:pt x="10512" y="18103"/>
                </a:lnTo>
                <a:lnTo>
                  <a:pt x="10512" y="18128"/>
                </a:lnTo>
                <a:lnTo>
                  <a:pt x="10536" y="18152"/>
                </a:lnTo>
                <a:lnTo>
                  <a:pt x="10633" y="18201"/>
                </a:lnTo>
                <a:lnTo>
                  <a:pt x="10779" y="18249"/>
                </a:lnTo>
                <a:lnTo>
                  <a:pt x="10925" y="18274"/>
                </a:lnTo>
                <a:lnTo>
                  <a:pt x="11071" y="18274"/>
                </a:lnTo>
                <a:lnTo>
                  <a:pt x="11363" y="18249"/>
                </a:lnTo>
                <a:lnTo>
                  <a:pt x="11655" y="18225"/>
                </a:lnTo>
                <a:lnTo>
                  <a:pt x="11947" y="18249"/>
                </a:lnTo>
                <a:lnTo>
                  <a:pt x="11704" y="18298"/>
                </a:lnTo>
                <a:lnTo>
                  <a:pt x="11461" y="18322"/>
                </a:lnTo>
                <a:lnTo>
                  <a:pt x="10950" y="18371"/>
                </a:lnTo>
                <a:lnTo>
                  <a:pt x="10025" y="18395"/>
                </a:lnTo>
                <a:lnTo>
                  <a:pt x="9100" y="18420"/>
                </a:lnTo>
                <a:lnTo>
                  <a:pt x="8151" y="18420"/>
                </a:lnTo>
                <a:lnTo>
                  <a:pt x="7227" y="18395"/>
                </a:lnTo>
                <a:lnTo>
                  <a:pt x="6254" y="18347"/>
                </a:lnTo>
                <a:lnTo>
                  <a:pt x="5305" y="18371"/>
                </a:lnTo>
                <a:lnTo>
                  <a:pt x="3382" y="18420"/>
                </a:lnTo>
                <a:lnTo>
                  <a:pt x="2555" y="18444"/>
                </a:lnTo>
                <a:lnTo>
                  <a:pt x="2141" y="18444"/>
                </a:lnTo>
                <a:lnTo>
                  <a:pt x="1728" y="18420"/>
                </a:lnTo>
                <a:lnTo>
                  <a:pt x="1557" y="18395"/>
                </a:lnTo>
                <a:lnTo>
                  <a:pt x="1387" y="18347"/>
                </a:lnTo>
                <a:lnTo>
                  <a:pt x="1217" y="18298"/>
                </a:lnTo>
                <a:lnTo>
                  <a:pt x="1095" y="18249"/>
                </a:lnTo>
                <a:lnTo>
                  <a:pt x="949" y="18152"/>
                </a:lnTo>
                <a:lnTo>
                  <a:pt x="827" y="18079"/>
                </a:lnTo>
                <a:lnTo>
                  <a:pt x="608" y="17836"/>
                </a:lnTo>
                <a:lnTo>
                  <a:pt x="608" y="17787"/>
                </a:lnTo>
                <a:lnTo>
                  <a:pt x="633" y="17154"/>
                </a:lnTo>
                <a:lnTo>
                  <a:pt x="681" y="16497"/>
                </a:lnTo>
                <a:lnTo>
                  <a:pt x="681" y="15865"/>
                </a:lnTo>
                <a:lnTo>
                  <a:pt x="657" y="15549"/>
                </a:lnTo>
                <a:lnTo>
                  <a:pt x="633" y="15232"/>
                </a:lnTo>
                <a:lnTo>
                  <a:pt x="584" y="14892"/>
                </a:lnTo>
                <a:lnTo>
                  <a:pt x="560" y="14551"/>
                </a:lnTo>
                <a:lnTo>
                  <a:pt x="535" y="13845"/>
                </a:lnTo>
                <a:lnTo>
                  <a:pt x="560" y="13164"/>
                </a:lnTo>
                <a:lnTo>
                  <a:pt x="584" y="12483"/>
                </a:lnTo>
                <a:lnTo>
                  <a:pt x="608" y="11753"/>
                </a:lnTo>
                <a:lnTo>
                  <a:pt x="608" y="11023"/>
                </a:lnTo>
                <a:lnTo>
                  <a:pt x="608" y="9587"/>
                </a:lnTo>
                <a:lnTo>
                  <a:pt x="608" y="9052"/>
                </a:lnTo>
                <a:lnTo>
                  <a:pt x="608" y="8784"/>
                </a:lnTo>
                <a:lnTo>
                  <a:pt x="633" y="8516"/>
                </a:lnTo>
                <a:lnTo>
                  <a:pt x="657" y="8395"/>
                </a:lnTo>
                <a:lnTo>
                  <a:pt x="706" y="8297"/>
                </a:lnTo>
                <a:lnTo>
                  <a:pt x="827" y="8127"/>
                </a:lnTo>
                <a:lnTo>
                  <a:pt x="1071" y="7835"/>
                </a:lnTo>
                <a:lnTo>
                  <a:pt x="1411" y="7884"/>
                </a:lnTo>
                <a:lnTo>
                  <a:pt x="1728" y="7908"/>
                </a:lnTo>
                <a:lnTo>
                  <a:pt x="2409" y="7908"/>
                </a:lnTo>
                <a:lnTo>
                  <a:pt x="3066" y="7884"/>
                </a:lnTo>
                <a:lnTo>
                  <a:pt x="5207" y="7884"/>
                </a:lnTo>
                <a:lnTo>
                  <a:pt x="6692" y="7908"/>
                </a:lnTo>
                <a:lnTo>
                  <a:pt x="10268" y="7908"/>
                </a:lnTo>
                <a:lnTo>
                  <a:pt x="10974" y="7860"/>
                </a:lnTo>
                <a:lnTo>
                  <a:pt x="11315" y="7860"/>
                </a:lnTo>
                <a:lnTo>
                  <a:pt x="11631" y="7884"/>
                </a:lnTo>
                <a:lnTo>
                  <a:pt x="11972" y="7908"/>
                </a:lnTo>
                <a:lnTo>
                  <a:pt x="12312" y="7957"/>
                </a:lnTo>
                <a:lnTo>
                  <a:pt x="12410" y="7981"/>
                </a:lnTo>
                <a:lnTo>
                  <a:pt x="12483" y="7933"/>
                </a:lnTo>
                <a:lnTo>
                  <a:pt x="12556" y="7884"/>
                </a:lnTo>
                <a:lnTo>
                  <a:pt x="12604" y="7811"/>
                </a:lnTo>
                <a:close/>
                <a:moveTo>
                  <a:pt x="6643" y="0"/>
                </a:moveTo>
                <a:lnTo>
                  <a:pt x="6327" y="24"/>
                </a:lnTo>
                <a:lnTo>
                  <a:pt x="6010" y="49"/>
                </a:lnTo>
                <a:lnTo>
                  <a:pt x="5694" y="122"/>
                </a:lnTo>
                <a:lnTo>
                  <a:pt x="5402" y="170"/>
                </a:lnTo>
                <a:lnTo>
                  <a:pt x="5086" y="268"/>
                </a:lnTo>
                <a:lnTo>
                  <a:pt x="4794" y="365"/>
                </a:lnTo>
                <a:lnTo>
                  <a:pt x="4502" y="487"/>
                </a:lnTo>
                <a:lnTo>
                  <a:pt x="4210" y="633"/>
                </a:lnTo>
                <a:lnTo>
                  <a:pt x="3942" y="779"/>
                </a:lnTo>
                <a:lnTo>
                  <a:pt x="3674" y="949"/>
                </a:lnTo>
                <a:lnTo>
                  <a:pt x="3431" y="1144"/>
                </a:lnTo>
                <a:lnTo>
                  <a:pt x="3188" y="1338"/>
                </a:lnTo>
                <a:lnTo>
                  <a:pt x="2969" y="1557"/>
                </a:lnTo>
                <a:lnTo>
                  <a:pt x="2750" y="1776"/>
                </a:lnTo>
                <a:lnTo>
                  <a:pt x="2555" y="2044"/>
                </a:lnTo>
                <a:lnTo>
                  <a:pt x="2385" y="2287"/>
                </a:lnTo>
                <a:lnTo>
                  <a:pt x="2214" y="2579"/>
                </a:lnTo>
                <a:lnTo>
                  <a:pt x="1947" y="3090"/>
                </a:lnTo>
                <a:lnTo>
                  <a:pt x="1728" y="3674"/>
                </a:lnTo>
                <a:lnTo>
                  <a:pt x="1533" y="4283"/>
                </a:lnTo>
                <a:lnTo>
                  <a:pt x="1387" y="4891"/>
                </a:lnTo>
                <a:lnTo>
                  <a:pt x="1314" y="5524"/>
                </a:lnTo>
                <a:lnTo>
                  <a:pt x="1290" y="5840"/>
                </a:lnTo>
                <a:lnTo>
                  <a:pt x="1265" y="6156"/>
                </a:lnTo>
                <a:lnTo>
                  <a:pt x="1290" y="6448"/>
                </a:lnTo>
                <a:lnTo>
                  <a:pt x="1314" y="6765"/>
                </a:lnTo>
                <a:lnTo>
                  <a:pt x="1363" y="7057"/>
                </a:lnTo>
                <a:lnTo>
                  <a:pt x="1436" y="7349"/>
                </a:lnTo>
                <a:lnTo>
                  <a:pt x="1460" y="7422"/>
                </a:lnTo>
                <a:lnTo>
                  <a:pt x="998" y="7495"/>
                </a:lnTo>
                <a:lnTo>
                  <a:pt x="803" y="7495"/>
                </a:lnTo>
                <a:lnTo>
                  <a:pt x="730" y="7543"/>
                </a:lnTo>
                <a:lnTo>
                  <a:pt x="657" y="7568"/>
                </a:lnTo>
                <a:lnTo>
                  <a:pt x="511" y="7689"/>
                </a:lnTo>
                <a:lnTo>
                  <a:pt x="389" y="7860"/>
                </a:lnTo>
                <a:lnTo>
                  <a:pt x="292" y="8030"/>
                </a:lnTo>
                <a:lnTo>
                  <a:pt x="219" y="8200"/>
                </a:lnTo>
                <a:lnTo>
                  <a:pt x="170" y="8395"/>
                </a:lnTo>
                <a:lnTo>
                  <a:pt x="146" y="8565"/>
                </a:lnTo>
                <a:lnTo>
                  <a:pt x="97" y="8930"/>
                </a:lnTo>
                <a:lnTo>
                  <a:pt x="73" y="9319"/>
                </a:lnTo>
                <a:lnTo>
                  <a:pt x="73" y="10074"/>
                </a:lnTo>
                <a:lnTo>
                  <a:pt x="97" y="10828"/>
                </a:lnTo>
                <a:lnTo>
                  <a:pt x="97" y="11582"/>
                </a:lnTo>
                <a:lnTo>
                  <a:pt x="73" y="12361"/>
                </a:lnTo>
                <a:lnTo>
                  <a:pt x="24" y="13115"/>
                </a:lnTo>
                <a:lnTo>
                  <a:pt x="0" y="13894"/>
                </a:lnTo>
                <a:lnTo>
                  <a:pt x="0" y="14283"/>
                </a:lnTo>
                <a:lnTo>
                  <a:pt x="24" y="14673"/>
                </a:lnTo>
                <a:lnTo>
                  <a:pt x="97" y="15378"/>
                </a:lnTo>
                <a:lnTo>
                  <a:pt x="146" y="15743"/>
                </a:lnTo>
                <a:lnTo>
                  <a:pt x="146" y="16108"/>
                </a:lnTo>
                <a:lnTo>
                  <a:pt x="122" y="16935"/>
                </a:lnTo>
                <a:lnTo>
                  <a:pt x="97" y="17787"/>
                </a:lnTo>
                <a:lnTo>
                  <a:pt x="97" y="17860"/>
                </a:lnTo>
                <a:lnTo>
                  <a:pt x="146" y="17933"/>
                </a:lnTo>
                <a:lnTo>
                  <a:pt x="195" y="17982"/>
                </a:lnTo>
                <a:lnTo>
                  <a:pt x="243" y="18006"/>
                </a:lnTo>
                <a:lnTo>
                  <a:pt x="341" y="18152"/>
                </a:lnTo>
                <a:lnTo>
                  <a:pt x="438" y="18298"/>
                </a:lnTo>
                <a:lnTo>
                  <a:pt x="560" y="18420"/>
                </a:lnTo>
                <a:lnTo>
                  <a:pt x="681" y="18517"/>
                </a:lnTo>
                <a:lnTo>
                  <a:pt x="827" y="18590"/>
                </a:lnTo>
                <a:lnTo>
                  <a:pt x="973" y="18663"/>
                </a:lnTo>
                <a:lnTo>
                  <a:pt x="1314" y="18760"/>
                </a:lnTo>
                <a:lnTo>
                  <a:pt x="1655" y="18809"/>
                </a:lnTo>
                <a:lnTo>
                  <a:pt x="2020" y="18833"/>
                </a:lnTo>
                <a:lnTo>
                  <a:pt x="2677" y="18858"/>
                </a:lnTo>
                <a:lnTo>
                  <a:pt x="3869" y="18833"/>
                </a:lnTo>
                <a:lnTo>
                  <a:pt x="5037" y="18785"/>
                </a:lnTo>
                <a:lnTo>
                  <a:pt x="6813" y="18785"/>
                </a:lnTo>
                <a:lnTo>
                  <a:pt x="7422" y="18809"/>
                </a:lnTo>
                <a:lnTo>
                  <a:pt x="8443" y="18858"/>
                </a:lnTo>
                <a:lnTo>
                  <a:pt x="9465" y="18858"/>
                </a:lnTo>
                <a:lnTo>
                  <a:pt x="10487" y="18809"/>
                </a:lnTo>
                <a:lnTo>
                  <a:pt x="11509" y="18760"/>
                </a:lnTo>
                <a:lnTo>
                  <a:pt x="11801" y="18712"/>
                </a:lnTo>
                <a:lnTo>
                  <a:pt x="12069" y="18663"/>
                </a:lnTo>
                <a:lnTo>
                  <a:pt x="12337" y="18590"/>
                </a:lnTo>
                <a:lnTo>
                  <a:pt x="12556" y="18493"/>
                </a:lnTo>
                <a:lnTo>
                  <a:pt x="12775" y="18347"/>
                </a:lnTo>
                <a:lnTo>
                  <a:pt x="12969" y="18201"/>
                </a:lnTo>
                <a:lnTo>
                  <a:pt x="13115" y="17982"/>
                </a:lnTo>
                <a:lnTo>
                  <a:pt x="13237" y="17763"/>
                </a:lnTo>
                <a:lnTo>
                  <a:pt x="13286" y="17738"/>
                </a:lnTo>
                <a:lnTo>
                  <a:pt x="13310" y="17690"/>
                </a:lnTo>
                <a:lnTo>
                  <a:pt x="13334" y="17665"/>
                </a:lnTo>
                <a:lnTo>
                  <a:pt x="13334" y="17592"/>
                </a:lnTo>
                <a:lnTo>
                  <a:pt x="13334" y="17471"/>
                </a:lnTo>
                <a:lnTo>
                  <a:pt x="13359" y="17398"/>
                </a:lnTo>
                <a:lnTo>
                  <a:pt x="13359" y="17300"/>
                </a:lnTo>
                <a:lnTo>
                  <a:pt x="13310" y="17227"/>
                </a:lnTo>
                <a:lnTo>
                  <a:pt x="13310" y="16862"/>
                </a:lnTo>
                <a:lnTo>
                  <a:pt x="13334" y="16789"/>
                </a:lnTo>
                <a:lnTo>
                  <a:pt x="13359" y="16716"/>
                </a:lnTo>
                <a:lnTo>
                  <a:pt x="13334" y="16643"/>
                </a:lnTo>
                <a:lnTo>
                  <a:pt x="13310" y="16570"/>
                </a:lnTo>
                <a:lnTo>
                  <a:pt x="13286" y="16108"/>
                </a:lnTo>
                <a:lnTo>
                  <a:pt x="13334" y="16060"/>
                </a:lnTo>
                <a:lnTo>
                  <a:pt x="13359" y="15987"/>
                </a:lnTo>
                <a:lnTo>
                  <a:pt x="13359" y="15914"/>
                </a:lnTo>
                <a:lnTo>
                  <a:pt x="13310" y="15865"/>
                </a:lnTo>
                <a:lnTo>
                  <a:pt x="13359" y="14454"/>
                </a:lnTo>
                <a:lnTo>
                  <a:pt x="13432" y="13042"/>
                </a:lnTo>
                <a:lnTo>
                  <a:pt x="13480" y="11826"/>
                </a:lnTo>
                <a:lnTo>
                  <a:pt x="13529" y="10585"/>
                </a:lnTo>
                <a:lnTo>
                  <a:pt x="13553" y="10098"/>
                </a:lnTo>
                <a:lnTo>
                  <a:pt x="13553" y="9563"/>
                </a:lnTo>
                <a:lnTo>
                  <a:pt x="13529" y="9027"/>
                </a:lnTo>
                <a:lnTo>
                  <a:pt x="13505" y="8760"/>
                </a:lnTo>
                <a:lnTo>
                  <a:pt x="13456" y="8516"/>
                </a:lnTo>
                <a:lnTo>
                  <a:pt x="13432" y="8127"/>
                </a:lnTo>
                <a:lnTo>
                  <a:pt x="13383" y="7933"/>
                </a:lnTo>
                <a:lnTo>
                  <a:pt x="13334" y="7762"/>
                </a:lnTo>
                <a:lnTo>
                  <a:pt x="13261" y="7665"/>
                </a:lnTo>
                <a:lnTo>
                  <a:pt x="13188" y="7592"/>
                </a:lnTo>
                <a:lnTo>
                  <a:pt x="13091" y="7519"/>
                </a:lnTo>
                <a:lnTo>
                  <a:pt x="12969" y="7470"/>
                </a:lnTo>
                <a:lnTo>
                  <a:pt x="12848" y="7446"/>
                </a:lnTo>
                <a:lnTo>
                  <a:pt x="12726" y="7446"/>
                </a:lnTo>
                <a:lnTo>
                  <a:pt x="12604" y="7470"/>
                </a:lnTo>
                <a:lnTo>
                  <a:pt x="12483" y="7495"/>
                </a:lnTo>
                <a:lnTo>
                  <a:pt x="12434" y="7470"/>
                </a:lnTo>
                <a:lnTo>
                  <a:pt x="12239" y="7446"/>
                </a:lnTo>
                <a:lnTo>
                  <a:pt x="12239" y="7373"/>
                </a:lnTo>
                <a:lnTo>
                  <a:pt x="12166" y="6984"/>
                </a:lnTo>
                <a:lnTo>
                  <a:pt x="12118" y="6570"/>
                </a:lnTo>
                <a:lnTo>
                  <a:pt x="12093" y="6181"/>
                </a:lnTo>
                <a:lnTo>
                  <a:pt x="12093" y="5767"/>
                </a:lnTo>
                <a:lnTo>
                  <a:pt x="12093" y="4940"/>
                </a:lnTo>
                <a:lnTo>
                  <a:pt x="12069" y="4550"/>
                </a:lnTo>
                <a:lnTo>
                  <a:pt x="11996" y="4137"/>
                </a:lnTo>
                <a:lnTo>
                  <a:pt x="11923" y="3796"/>
                </a:lnTo>
                <a:lnTo>
                  <a:pt x="11826" y="3455"/>
                </a:lnTo>
                <a:lnTo>
                  <a:pt x="11704" y="3115"/>
                </a:lnTo>
                <a:lnTo>
                  <a:pt x="11558" y="2798"/>
                </a:lnTo>
                <a:lnTo>
                  <a:pt x="11388" y="2482"/>
                </a:lnTo>
                <a:lnTo>
                  <a:pt x="11193" y="2190"/>
                </a:lnTo>
                <a:lnTo>
                  <a:pt x="10974" y="1898"/>
                </a:lnTo>
                <a:lnTo>
                  <a:pt x="10731" y="1630"/>
                </a:lnTo>
                <a:lnTo>
                  <a:pt x="10512" y="1411"/>
                </a:lnTo>
                <a:lnTo>
                  <a:pt x="10293" y="1217"/>
                </a:lnTo>
                <a:lnTo>
                  <a:pt x="10049" y="1022"/>
                </a:lnTo>
                <a:lnTo>
                  <a:pt x="9806" y="852"/>
                </a:lnTo>
                <a:lnTo>
                  <a:pt x="9538" y="706"/>
                </a:lnTo>
                <a:lnTo>
                  <a:pt x="9271" y="560"/>
                </a:lnTo>
                <a:lnTo>
                  <a:pt x="9003" y="438"/>
                </a:lnTo>
                <a:lnTo>
                  <a:pt x="8711" y="341"/>
                </a:lnTo>
                <a:lnTo>
                  <a:pt x="8443" y="243"/>
                </a:lnTo>
                <a:lnTo>
                  <a:pt x="8151" y="170"/>
                </a:lnTo>
                <a:lnTo>
                  <a:pt x="7835" y="97"/>
                </a:lnTo>
                <a:lnTo>
                  <a:pt x="7543" y="49"/>
                </a:lnTo>
                <a:lnTo>
                  <a:pt x="7251" y="24"/>
                </a:lnTo>
                <a:lnTo>
                  <a:pt x="693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" name="Google Shape;640;p48"/>
          <p:cNvSpPr/>
          <p:nvPr/>
        </p:nvSpPr>
        <p:spPr>
          <a:xfrm>
            <a:off x="8307366" y="2646993"/>
            <a:ext cx="224169" cy="306998"/>
          </a:xfrm>
          <a:custGeom>
            <a:avLst/>
            <a:gdLst/>
            <a:ahLst/>
            <a:cxnLst/>
            <a:rect l="l" t="t" r="r" b="b"/>
            <a:pathLst>
              <a:path w="13237" h="18128" extrusionOk="0">
                <a:moveTo>
                  <a:pt x="7859" y="535"/>
                </a:moveTo>
                <a:lnTo>
                  <a:pt x="8030" y="560"/>
                </a:lnTo>
                <a:lnTo>
                  <a:pt x="8103" y="584"/>
                </a:lnTo>
                <a:lnTo>
                  <a:pt x="8176" y="633"/>
                </a:lnTo>
                <a:lnTo>
                  <a:pt x="8224" y="706"/>
                </a:lnTo>
                <a:lnTo>
                  <a:pt x="8273" y="779"/>
                </a:lnTo>
                <a:lnTo>
                  <a:pt x="8322" y="949"/>
                </a:lnTo>
                <a:lnTo>
                  <a:pt x="8370" y="1119"/>
                </a:lnTo>
                <a:lnTo>
                  <a:pt x="7446" y="1144"/>
                </a:lnTo>
                <a:lnTo>
                  <a:pt x="5718" y="1144"/>
                </a:lnTo>
                <a:lnTo>
                  <a:pt x="4939" y="1095"/>
                </a:lnTo>
                <a:lnTo>
                  <a:pt x="4964" y="925"/>
                </a:lnTo>
                <a:lnTo>
                  <a:pt x="5037" y="803"/>
                </a:lnTo>
                <a:lnTo>
                  <a:pt x="5085" y="754"/>
                </a:lnTo>
                <a:lnTo>
                  <a:pt x="5158" y="706"/>
                </a:lnTo>
                <a:lnTo>
                  <a:pt x="5353" y="657"/>
                </a:lnTo>
                <a:lnTo>
                  <a:pt x="5596" y="608"/>
                </a:lnTo>
                <a:lnTo>
                  <a:pt x="5864" y="584"/>
                </a:lnTo>
                <a:lnTo>
                  <a:pt x="6399" y="608"/>
                </a:lnTo>
                <a:lnTo>
                  <a:pt x="6862" y="584"/>
                </a:lnTo>
                <a:lnTo>
                  <a:pt x="7324" y="535"/>
                </a:lnTo>
                <a:close/>
                <a:moveTo>
                  <a:pt x="12750" y="2579"/>
                </a:moveTo>
                <a:lnTo>
                  <a:pt x="12702" y="2823"/>
                </a:lnTo>
                <a:lnTo>
                  <a:pt x="12020" y="2774"/>
                </a:lnTo>
                <a:lnTo>
                  <a:pt x="12750" y="2579"/>
                </a:lnTo>
                <a:close/>
                <a:moveTo>
                  <a:pt x="11728" y="1509"/>
                </a:moveTo>
                <a:lnTo>
                  <a:pt x="11534" y="1630"/>
                </a:lnTo>
                <a:lnTo>
                  <a:pt x="11363" y="1752"/>
                </a:lnTo>
                <a:lnTo>
                  <a:pt x="11266" y="1874"/>
                </a:lnTo>
                <a:lnTo>
                  <a:pt x="11242" y="1922"/>
                </a:lnTo>
                <a:lnTo>
                  <a:pt x="11266" y="1947"/>
                </a:lnTo>
                <a:lnTo>
                  <a:pt x="11315" y="1971"/>
                </a:lnTo>
                <a:lnTo>
                  <a:pt x="11388" y="1995"/>
                </a:lnTo>
                <a:lnTo>
                  <a:pt x="11509" y="1971"/>
                </a:lnTo>
                <a:lnTo>
                  <a:pt x="11631" y="1922"/>
                </a:lnTo>
                <a:lnTo>
                  <a:pt x="11753" y="1874"/>
                </a:lnTo>
                <a:lnTo>
                  <a:pt x="12410" y="1557"/>
                </a:lnTo>
                <a:lnTo>
                  <a:pt x="12483" y="1582"/>
                </a:lnTo>
                <a:lnTo>
                  <a:pt x="12556" y="1606"/>
                </a:lnTo>
                <a:lnTo>
                  <a:pt x="12264" y="1728"/>
                </a:lnTo>
                <a:lnTo>
                  <a:pt x="12020" y="1874"/>
                </a:lnTo>
                <a:lnTo>
                  <a:pt x="11874" y="1947"/>
                </a:lnTo>
                <a:lnTo>
                  <a:pt x="11607" y="2117"/>
                </a:lnTo>
                <a:lnTo>
                  <a:pt x="11485" y="2214"/>
                </a:lnTo>
                <a:lnTo>
                  <a:pt x="11412" y="2312"/>
                </a:lnTo>
                <a:lnTo>
                  <a:pt x="11363" y="2385"/>
                </a:lnTo>
                <a:lnTo>
                  <a:pt x="11363" y="2409"/>
                </a:lnTo>
                <a:lnTo>
                  <a:pt x="11363" y="2433"/>
                </a:lnTo>
                <a:lnTo>
                  <a:pt x="11436" y="2482"/>
                </a:lnTo>
                <a:lnTo>
                  <a:pt x="11534" y="2482"/>
                </a:lnTo>
                <a:lnTo>
                  <a:pt x="11631" y="2458"/>
                </a:lnTo>
                <a:lnTo>
                  <a:pt x="11728" y="2433"/>
                </a:lnTo>
                <a:lnTo>
                  <a:pt x="11923" y="2312"/>
                </a:lnTo>
                <a:lnTo>
                  <a:pt x="12045" y="2239"/>
                </a:lnTo>
                <a:lnTo>
                  <a:pt x="12410" y="2068"/>
                </a:lnTo>
                <a:lnTo>
                  <a:pt x="12775" y="1922"/>
                </a:lnTo>
                <a:lnTo>
                  <a:pt x="12775" y="2068"/>
                </a:lnTo>
                <a:lnTo>
                  <a:pt x="12799" y="2214"/>
                </a:lnTo>
                <a:lnTo>
                  <a:pt x="12483" y="2287"/>
                </a:lnTo>
                <a:lnTo>
                  <a:pt x="12215" y="2409"/>
                </a:lnTo>
                <a:lnTo>
                  <a:pt x="11947" y="2579"/>
                </a:lnTo>
                <a:lnTo>
                  <a:pt x="11704" y="2774"/>
                </a:lnTo>
                <a:lnTo>
                  <a:pt x="10828" y="2774"/>
                </a:lnTo>
                <a:lnTo>
                  <a:pt x="9952" y="2798"/>
                </a:lnTo>
                <a:lnTo>
                  <a:pt x="8322" y="2823"/>
                </a:lnTo>
                <a:lnTo>
                  <a:pt x="6716" y="2847"/>
                </a:lnTo>
                <a:lnTo>
                  <a:pt x="3358" y="2847"/>
                </a:lnTo>
                <a:lnTo>
                  <a:pt x="1728" y="2871"/>
                </a:lnTo>
                <a:lnTo>
                  <a:pt x="511" y="2871"/>
                </a:lnTo>
                <a:lnTo>
                  <a:pt x="487" y="2750"/>
                </a:lnTo>
                <a:lnTo>
                  <a:pt x="487" y="2579"/>
                </a:lnTo>
                <a:lnTo>
                  <a:pt x="487" y="2433"/>
                </a:lnTo>
                <a:lnTo>
                  <a:pt x="535" y="2287"/>
                </a:lnTo>
                <a:lnTo>
                  <a:pt x="584" y="2141"/>
                </a:lnTo>
                <a:lnTo>
                  <a:pt x="657" y="1995"/>
                </a:lnTo>
                <a:lnTo>
                  <a:pt x="730" y="1874"/>
                </a:lnTo>
                <a:lnTo>
                  <a:pt x="852" y="1801"/>
                </a:lnTo>
                <a:lnTo>
                  <a:pt x="998" y="1703"/>
                </a:lnTo>
                <a:lnTo>
                  <a:pt x="1144" y="1655"/>
                </a:lnTo>
                <a:lnTo>
                  <a:pt x="1314" y="1630"/>
                </a:lnTo>
                <a:lnTo>
                  <a:pt x="1509" y="1606"/>
                </a:lnTo>
                <a:lnTo>
                  <a:pt x="1849" y="1582"/>
                </a:lnTo>
                <a:lnTo>
                  <a:pt x="2190" y="1557"/>
                </a:lnTo>
                <a:lnTo>
                  <a:pt x="3309" y="1533"/>
                </a:lnTo>
                <a:lnTo>
                  <a:pt x="4453" y="1557"/>
                </a:lnTo>
                <a:lnTo>
                  <a:pt x="5572" y="1582"/>
                </a:lnTo>
                <a:lnTo>
                  <a:pt x="6691" y="1606"/>
                </a:lnTo>
                <a:lnTo>
                  <a:pt x="7811" y="1582"/>
                </a:lnTo>
                <a:lnTo>
                  <a:pt x="8906" y="1582"/>
                </a:lnTo>
                <a:lnTo>
                  <a:pt x="11096" y="1533"/>
                </a:lnTo>
                <a:lnTo>
                  <a:pt x="11728" y="1509"/>
                </a:lnTo>
                <a:close/>
                <a:moveTo>
                  <a:pt x="10025" y="5037"/>
                </a:moveTo>
                <a:lnTo>
                  <a:pt x="9976" y="5061"/>
                </a:lnTo>
                <a:lnTo>
                  <a:pt x="9928" y="5086"/>
                </a:lnTo>
                <a:lnTo>
                  <a:pt x="9879" y="5134"/>
                </a:lnTo>
                <a:lnTo>
                  <a:pt x="9806" y="5280"/>
                </a:lnTo>
                <a:lnTo>
                  <a:pt x="9757" y="5451"/>
                </a:lnTo>
                <a:lnTo>
                  <a:pt x="9757" y="5816"/>
                </a:lnTo>
                <a:lnTo>
                  <a:pt x="9733" y="6448"/>
                </a:lnTo>
                <a:lnTo>
                  <a:pt x="9757" y="7081"/>
                </a:lnTo>
                <a:lnTo>
                  <a:pt x="9757" y="7835"/>
                </a:lnTo>
                <a:lnTo>
                  <a:pt x="9757" y="8589"/>
                </a:lnTo>
                <a:lnTo>
                  <a:pt x="9709" y="10098"/>
                </a:lnTo>
                <a:lnTo>
                  <a:pt x="9733" y="10828"/>
                </a:lnTo>
                <a:lnTo>
                  <a:pt x="9733" y="11534"/>
                </a:lnTo>
                <a:lnTo>
                  <a:pt x="9757" y="12239"/>
                </a:lnTo>
                <a:lnTo>
                  <a:pt x="9757" y="12945"/>
                </a:lnTo>
                <a:lnTo>
                  <a:pt x="9709" y="13626"/>
                </a:lnTo>
                <a:lnTo>
                  <a:pt x="9684" y="14308"/>
                </a:lnTo>
                <a:lnTo>
                  <a:pt x="9660" y="14673"/>
                </a:lnTo>
                <a:lnTo>
                  <a:pt x="9684" y="15013"/>
                </a:lnTo>
                <a:lnTo>
                  <a:pt x="9733" y="15743"/>
                </a:lnTo>
                <a:lnTo>
                  <a:pt x="9757" y="15840"/>
                </a:lnTo>
                <a:lnTo>
                  <a:pt x="9830" y="15913"/>
                </a:lnTo>
                <a:lnTo>
                  <a:pt x="9903" y="15962"/>
                </a:lnTo>
                <a:lnTo>
                  <a:pt x="9976" y="15986"/>
                </a:lnTo>
                <a:lnTo>
                  <a:pt x="10074" y="15962"/>
                </a:lnTo>
                <a:lnTo>
                  <a:pt x="10147" y="15913"/>
                </a:lnTo>
                <a:lnTo>
                  <a:pt x="10195" y="15840"/>
                </a:lnTo>
                <a:lnTo>
                  <a:pt x="10220" y="15743"/>
                </a:lnTo>
                <a:lnTo>
                  <a:pt x="10195" y="15111"/>
                </a:lnTo>
                <a:lnTo>
                  <a:pt x="10171" y="14502"/>
                </a:lnTo>
                <a:lnTo>
                  <a:pt x="10171" y="14137"/>
                </a:lnTo>
                <a:lnTo>
                  <a:pt x="10195" y="13797"/>
                </a:lnTo>
                <a:lnTo>
                  <a:pt x="10244" y="13115"/>
                </a:lnTo>
                <a:lnTo>
                  <a:pt x="10268" y="12410"/>
                </a:lnTo>
                <a:lnTo>
                  <a:pt x="10268" y="11704"/>
                </a:lnTo>
                <a:lnTo>
                  <a:pt x="10244" y="10998"/>
                </a:lnTo>
                <a:lnTo>
                  <a:pt x="10220" y="10293"/>
                </a:lnTo>
                <a:lnTo>
                  <a:pt x="10220" y="9587"/>
                </a:lnTo>
                <a:lnTo>
                  <a:pt x="10244" y="8881"/>
                </a:lnTo>
                <a:lnTo>
                  <a:pt x="10268" y="8151"/>
                </a:lnTo>
                <a:lnTo>
                  <a:pt x="10268" y="7446"/>
                </a:lnTo>
                <a:lnTo>
                  <a:pt x="10244" y="6327"/>
                </a:lnTo>
                <a:lnTo>
                  <a:pt x="10220" y="5232"/>
                </a:lnTo>
                <a:lnTo>
                  <a:pt x="10220" y="5159"/>
                </a:lnTo>
                <a:lnTo>
                  <a:pt x="10171" y="5110"/>
                </a:lnTo>
                <a:lnTo>
                  <a:pt x="10147" y="5061"/>
                </a:lnTo>
                <a:lnTo>
                  <a:pt x="10098" y="5061"/>
                </a:lnTo>
                <a:lnTo>
                  <a:pt x="10025" y="5037"/>
                </a:lnTo>
                <a:close/>
                <a:moveTo>
                  <a:pt x="3163" y="5110"/>
                </a:moveTo>
                <a:lnTo>
                  <a:pt x="3090" y="5159"/>
                </a:lnTo>
                <a:lnTo>
                  <a:pt x="3066" y="5207"/>
                </a:lnTo>
                <a:lnTo>
                  <a:pt x="3042" y="5256"/>
                </a:lnTo>
                <a:lnTo>
                  <a:pt x="2993" y="5694"/>
                </a:lnTo>
                <a:lnTo>
                  <a:pt x="2969" y="5937"/>
                </a:lnTo>
                <a:lnTo>
                  <a:pt x="2944" y="6156"/>
                </a:lnTo>
                <a:lnTo>
                  <a:pt x="2944" y="6911"/>
                </a:lnTo>
                <a:lnTo>
                  <a:pt x="2969" y="7665"/>
                </a:lnTo>
                <a:lnTo>
                  <a:pt x="2944" y="9052"/>
                </a:lnTo>
                <a:lnTo>
                  <a:pt x="2944" y="10463"/>
                </a:lnTo>
                <a:lnTo>
                  <a:pt x="2944" y="11777"/>
                </a:lnTo>
                <a:lnTo>
                  <a:pt x="2944" y="13115"/>
                </a:lnTo>
                <a:lnTo>
                  <a:pt x="2993" y="15767"/>
                </a:lnTo>
                <a:lnTo>
                  <a:pt x="2993" y="15889"/>
                </a:lnTo>
                <a:lnTo>
                  <a:pt x="3066" y="15962"/>
                </a:lnTo>
                <a:lnTo>
                  <a:pt x="3139" y="16011"/>
                </a:lnTo>
                <a:lnTo>
                  <a:pt x="3334" y="16011"/>
                </a:lnTo>
                <a:lnTo>
                  <a:pt x="3407" y="15962"/>
                </a:lnTo>
                <a:lnTo>
                  <a:pt x="3455" y="15889"/>
                </a:lnTo>
                <a:lnTo>
                  <a:pt x="3480" y="15767"/>
                </a:lnTo>
                <a:lnTo>
                  <a:pt x="3480" y="14405"/>
                </a:lnTo>
                <a:lnTo>
                  <a:pt x="3455" y="13018"/>
                </a:lnTo>
                <a:lnTo>
                  <a:pt x="3431" y="11655"/>
                </a:lnTo>
                <a:lnTo>
                  <a:pt x="3431" y="10268"/>
                </a:lnTo>
                <a:lnTo>
                  <a:pt x="3431" y="8881"/>
                </a:lnTo>
                <a:lnTo>
                  <a:pt x="3431" y="7470"/>
                </a:lnTo>
                <a:lnTo>
                  <a:pt x="3407" y="5962"/>
                </a:lnTo>
                <a:lnTo>
                  <a:pt x="3407" y="5572"/>
                </a:lnTo>
                <a:lnTo>
                  <a:pt x="3382" y="5378"/>
                </a:lnTo>
                <a:lnTo>
                  <a:pt x="3334" y="5183"/>
                </a:lnTo>
                <a:lnTo>
                  <a:pt x="3309" y="5134"/>
                </a:lnTo>
                <a:lnTo>
                  <a:pt x="3261" y="5110"/>
                </a:lnTo>
                <a:close/>
                <a:moveTo>
                  <a:pt x="6716" y="5037"/>
                </a:moveTo>
                <a:lnTo>
                  <a:pt x="6667" y="5061"/>
                </a:lnTo>
                <a:lnTo>
                  <a:pt x="6643" y="5086"/>
                </a:lnTo>
                <a:lnTo>
                  <a:pt x="6570" y="5159"/>
                </a:lnTo>
                <a:lnTo>
                  <a:pt x="6521" y="5232"/>
                </a:lnTo>
                <a:lnTo>
                  <a:pt x="6472" y="5402"/>
                </a:lnTo>
                <a:lnTo>
                  <a:pt x="6448" y="5572"/>
                </a:lnTo>
                <a:lnTo>
                  <a:pt x="6448" y="5743"/>
                </a:lnTo>
                <a:lnTo>
                  <a:pt x="6424" y="7129"/>
                </a:lnTo>
                <a:lnTo>
                  <a:pt x="6399" y="8711"/>
                </a:lnTo>
                <a:lnTo>
                  <a:pt x="6375" y="10293"/>
                </a:lnTo>
                <a:lnTo>
                  <a:pt x="6351" y="11801"/>
                </a:lnTo>
                <a:lnTo>
                  <a:pt x="6351" y="12556"/>
                </a:lnTo>
                <a:lnTo>
                  <a:pt x="6302" y="13310"/>
                </a:lnTo>
                <a:lnTo>
                  <a:pt x="6229" y="13967"/>
                </a:lnTo>
                <a:lnTo>
                  <a:pt x="6205" y="14600"/>
                </a:lnTo>
                <a:lnTo>
                  <a:pt x="6180" y="14940"/>
                </a:lnTo>
                <a:lnTo>
                  <a:pt x="6205" y="15257"/>
                </a:lnTo>
                <a:lnTo>
                  <a:pt x="6229" y="15573"/>
                </a:lnTo>
                <a:lnTo>
                  <a:pt x="6278" y="15889"/>
                </a:lnTo>
                <a:lnTo>
                  <a:pt x="6326" y="16011"/>
                </a:lnTo>
                <a:lnTo>
                  <a:pt x="6375" y="16059"/>
                </a:lnTo>
                <a:lnTo>
                  <a:pt x="6472" y="16084"/>
                </a:lnTo>
                <a:lnTo>
                  <a:pt x="6570" y="16084"/>
                </a:lnTo>
                <a:lnTo>
                  <a:pt x="6643" y="16035"/>
                </a:lnTo>
                <a:lnTo>
                  <a:pt x="6716" y="15962"/>
                </a:lnTo>
                <a:lnTo>
                  <a:pt x="6764" y="15865"/>
                </a:lnTo>
                <a:lnTo>
                  <a:pt x="6764" y="15767"/>
                </a:lnTo>
                <a:lnTo>
                  <a:pt x="6716" y="15451"/>
                </a:lnTo>
                <a:lnTo>
                  <a:pt x="6691" y="15159"/>
                </a:lnTo>
                <a:lnTo>
                  <a:pt x="6691" y="14843"/>
                </a:lnTo>
                <a:lnTo>
                  <a:pt x="6691" y="14551"/>
                </a:lnTo>
                <a:lnTo>
                  <a:pt x="6740" y="13918"/>
                </a:lnTo>
                <a:lnTo>
                  <a:pt x="6789" y="13310"/>
                </a:lnTo>
                <a:lnTo>
                  <a:pt x="6837" y="12604"/>
                </a:lnTo>
                <a:lnTo>
                  <a:pt x="6862" y="11899"/>
                </a:lnTo>
                <a:lnTo>
                  <a:pt x="6886" y="10487"/>
                </a:lnTo>
                <a:lnTo>
                  <a:pt x="6910" y="7494"/>
                </a:lnTo>
                <a:lnTo>
                  <a:pt x="6935" y="6351"/>
                </a:lnTo>
                <a:lnTo>
                  <a:pt x="6935" y="5767"/>
                </a:lnTo>
                <a:lnTo>
                  <a:pt x="6910" y="5207"/>
                </a:lnTo>
                <a:lnTo>
                  <a:pt x="6862" y="5110"/>
                </a:lnTo>
                <a:lnTo>
                  <a:pt x="6813" y="5061"/>
                </a:lnTo>
                <a:lnTo>
                  <a:pt x="6716" y="5037"/>
                </a:lnTo>
                <a:close/>
                <a:moveTo>
                  <a:pt x="11704" y="3309"/>
                </a:moveTo>
                <a:lnTo>
                  <a:pt x="11655" y="3382"/>
                </a:lnTo>
                <a:lnTo>
                  <a:pt x="11290" y="3699"/>
                </a:lnTo>
                <a:lnTo>
                  <a:pt x="11144" y="3869"/>
                </a:lnTo>
                <a:lnTo>
                  <a:pt x="11096" y="3966"/>
                </a:lnTo>
                <a:lnTo>
                  <a:pt x="11047" y="4064"/>
                </a:lnTo>
                <a:lnTo>
                  <a:pt x="11071" y="4137"/>
                </a:lnTo>
                <a:lnTo>
                  <a:pt x="11120" y="4161"/>
                </a:lnTo>
                <a:lnTo>
                  <a:pt x="11217" y="4161"/>
                </a:lnTo>
                <a:lnTo>
                  <a:pt x="11315" y="4112"/>
                </a:lnTo>
                <a:lnTo>
                  <a:pt x="11485" y="4015"/>
                </a:lnTo>
                <a:lnTo>
                  <a:pt x="11655" y="3893"/>
                </a:lnTo>
                <a:lnTo>
                  <a:pt x="11801" y="3747"/>
                </a:lnTo>
                <a:lnTo>
                  <a:pt x="12020" y="3553"/>
                </a:lnTo>
                <a:lnTo>
                  <a:pt x="12142" y="3455"/>
                </a:lnTo>
                <a:lnTo>
                  <a:pt x="12239" y="3334"/>
                </a:lnTo>
                <a:lnTo>
                  <a:pt x="12264" y="3334"/>
                </a:lnTo>
                <a:lnTo>
                  <a:pt x="12264" y="3382"/>
                </a:lnTo>
                <a:lnTo>
                  <a:pt x="12239" y="3431"/>
                </a:lnTo>
                <a:lnTo>
                  <a:pt x="12239" y="3480"/>
                </a:lnTo>
                <a:lnTo>
                  <a:pt x="12239" y="3553"/>
                </a:lnTo>
                <a:lnTo>
                  <a:pt x="12239" y="3674"/>
                </a:lnTo>
                <a:lnTo>
                  <a:pt x="12239" y="3893"/>
                </a:lnTo>
                <a:lnTo>
                  <a:pt x="12118" y="3966"/>
                </a:lnTo>
                <a:lnTo>
                  <a:pt x="11996" y="4064"/>
                </a:lnTo>
                <a:lnTo>
                  <a:pt x="11777" y="4258"/>
                </a:lnTo>
                <a:lnTo>
                  <a:pt x="11509" y="4526"/>
                </a:lnTo>
                <a:lnTo>
                  <a:pt x="11412" y="4672"/>
                </a:lnTo>
                <a:lnTo>
                  <a:pt x="11363" y="4745"/>
                </a:lnTo>
                <a:lnTo>
                  <a:pt x="11339" y="4818"/>
                </a:lnTo>
                <a:lnTo>
                  <a:pt x="11363" y="4867"/>
                </a:lnTo>
                <a:lnTo>
                  <a:pt x="11388" y="4891"/>
                </a:lnTo>
                <a:lnTo>
                  <a:pt x="11461" y="4891"/>
                </a:lnTo>
                <a:lnTo>
                  <a:pt x="11534" y="4867"/>
                </a:lnTo>
                <a:lnTo>
                  <a:pt x="11680" y="4794"/>
                </a:lnTo>
                <a:lnTo>
                  <a:pt x="11899" y="4575"/>
                </a:lnTo>
                <a:lnTo>
                  <a:pt x="12264" y="4307"/>
                </a:lnTo>
                <a:lnTo>
                  <a:pt x="12264" y="4356"/>
                </a:lnTo>
                <a:lnTo>
                  <a:pt x="12264" y="4648"/>
                </a:lnTo>
                <a:lnTo>
                  <a:pt x="12215" y="4672"/>
                </a:lnTo>
                <a:lnTo>
                  <a:pt x="11826" y="4988"/>
                </a:lnTo>
                <a:lnTo>
                  <a:pt x="11655" y="5134"/>
                </a:lnTo>
                <a:lnTo>
                  <a:pt x="11485" y="5280"/>
                </a:lnTo>
                <a:lnTo>
                  <a:pt x="11339" y="5426"/>
                </a:lnTo>
                <a:lnTo>
                  <a:pt x="11217" y="5597"/>
                </a:lnTo>
                <a:lnTo>
                  <a:pt x="11217" y="5621"/>
                </a:lnTo>
                <a:lnTo>
                  <a:pt x="11217" y="5645"/>
                </a:lnTo>
                <a:lnTo>
                  <a:pt x="11242" y="5670"/>
                </a:lnTo>
                <a:lnTo>
                  <a:pt x="11266" y="5670"/>
                </a:lnTo>
                <a:lnTo>
                  <a:pt x="11728" y="5475"/>
                </a:lnTo>
                <a:lnTo>
                  <a:pt x="11947" y="5353"/>
                </a:lnTo>
                <a:lnTo>
                  <a:pt x="12142" y="5232"/>
                </a:lnTo>
                <a:lnTo>
                  <a:pt x="12264" y="5159"/>
                </a:lnTo>
                <a:lnTo>
                  <a:pt x="12264" y="5451"/>
                </a:lnTo>
                <a:lnTo>
                  <a:pt x="12118" y="5499"/>
                </a:lnTo>
                <a:lnTo>
                  <a:pt x="11972" y="5572"/>
                </a:lnTo>
                <a:lnTo>
                  <a:pt x="11704" y="5767"/>
                </a:lnTo>
                <a:lnTo>
                  <a:pt x="11582" y="5864"/>
                </a:lnTo>
                <a:lnTo>
                  <a:pt x="11436" y="5986"/>
                </a:lnTo>
                <a:lnTo>
                  <a:pt x="11315" y="6108"/>
                </a:lnTo>
                <a:lnTo>
                  <a:pt x="11290" y="6181"/>
                </a:lnTo>
                <a:lnTo>
                  <a:pt x="11266" y="6278"/>
                </a:lnTo>
                <a:lnTo>
                  <a:pt x="11290" y="6302"/>
                </a:lnTo>
                <a:lnTo>
                  <a:pt x="11315" y="6327"/>
                </a:lnTo>
                <a:lnTo>
                  <a:pt x="11412" y="6351"/>
                </a:lnTo>
                <a:lnTo>
                  <a:pt x="11485" y="6327"/>
                </a:lnTo>
                <a:lnTo>
                  <a:pt x="11631" y="6278"/>
                </a:lnTo>
                <a:lnTo>
                  <a:pt x="11899" y="6083"/>
                </a:lnTo>
                <a:lnTo>
                  <a:pt x="12093" y="5962"/>
                </a:lnTo>
                <a:lnTo>
                  <a:pt x="12264" y="5840"/>
                </a:lnTo>
                <a:lnTo>
                  <a:pt x="12264" y="6302"/>
                </a:lnTo>
                <a:lnTo>
                  <a:pt x="12045" y="6400"/>
                </a:lnTo>
                <a:lnTo>
                  <a:pt x="11850" y="6546"/>
                </a:lnTo>
                <a:lnTo>
                  <a:pt x="11509" y="6838"/>
                </a:lnTo>
                <a:lnTo>
                  <a:pt x="11436" y="6911"/>
                </a:lnTo>
                <a:lnTo>
                  <a:pt x="11339" y="7032"/>
                </a:lnTo>
                <a:lnTo>
                  <a:pt x="11290" y="7105"/>
                </a:lnTo>
                <a:lnTo>
                  <a:pt x="11266" y="7178"/>
                </a:lnTo>
                <a:lnTo>
                  <a:pt x="11266" y="7227"/>
                </a:lnTo>
                <a:lnTo>
                  <a:pt x="11315" y="7251"/>
                </a:lnTo>
                <a:lnTo>
                  <a:pt x="11388" y="7275"/>
                </a:lnTo>
                <a:lnTo>
                  <a:pt x="11461" y="7275"/>
                </a:lnTo>
                <a:lnTo>
                  <a:pt x="11607" y="7227"/>
                </a:lnTo>
                <a:lnTo>
                  <a:pt x="11753" y="7154"/>
                </a:lnTo>
                <a:lnTo>
                  <a:pt x="11874" y="7057"/>
                </a:lnTo>
                <a:lnTo>
                  <a:pt x="12239" y="6813"/>
                </a:lnTo>
                <a:lnTo>
                  <a:pt x="12239" y="7275"/>
                </a:lnTo>
                <a:lnTo>
                  <a:pt x="12142" y="7324"/>
                </a:lnTo>
                <a:lnTo>
                  <a:pt x="12069" y="7397"/>
                </a:lnTo>
                <a:lnTo>
                  <a:pt x="11923" y="7543"/>
                </a:lnTo>
                <a:lnTo>
                  <a:pt x="11655" y="7786"/>
                </a:lnTo>
                <a:lnTo>
                  <a:pt x="11363" y="8005"/>
                </a:lnTo>
                <a:lnTo>
                  <a:pt x="11315" y="8054"/>
                </a:lnTo>
                <a:lnTo>
                  <a:pt x="11315" y="8078"/>
                </a:lnTo>
                <a:lnTo>
                  <a:pt x="11315" y="8127"/>
                </a:lnTo>
                <a:lnTo>
                  <a:pt x="11315" y="8176"/>
                </a:lnTo>
                <a:lnTo>
                  <a:pt x="11339" y="8200"/>
                </a:lnTo>
                <a:lnTo>
                  <a:pt x="11388" y="8224"/>
                </a:lnTo>
                <a:lnTo>
                  <a:pt x="11436" y="8249"/>
                </a:lnTo>
                <a:lnTo>
                  <a:pt x="11485" y="8224"/>
                </a:lnTo>
                <a:lnTo>
                  <a:pt x="11631" y="8151"/>
                </a:lnTo>
                <a:lnTo>
                  <a:pt x="11777" y="8054"/>
                </a:lnTo>
                <a:lnTo>
                  <a:pt x="12045" y="7859"/>
                </a:lnTo>
                <a:lnTo>
                  <a:pt x="12239" y="7689"/>
                </a:lnTo>
                <a:lnTo>
                  <a:pt x="12215" y="8224"/>
                </a:lnTo>
                <a:lnTo>
                  <a:pt x="12069" y="8322"/>
                </a:lnTo>
                <a:lnTo>
                  <a:pt x="11947" y="8443"/>
                </a:lnTo>
                <a:lnTo>
                  <a:pt x="11777" y="8565"/>
                </a:lnTo>
                <a:lnTo>
                  <a:pt x="11631" y="8735"/>
                </a:lnTo>
                <a:lnTo>
                  <a:pt x="11509" y="8881"/>
                </a:lnTo>
                <a:lnTo>
                  <a:pt x="11412" y="9076"/>
                </a:lnTo>
                <a:lnTo>
                  <a:pt x="11388" y="9125"/>
                </a:lnTo>
                <a:lnTo>
                  <a:pt x="11412" y="9149"/>
                </a:lnTo>
                <a:lnTo>
                  <a:pt x="11461" y="9173"/>
                </a:lnTo>
                <a:lnTo>
                  <a:pt x="11509" y="9149"/>
                </a:lnTo>
                <a:lnTo>
                  <a:pt x="11801" y="8906"/>
                </a:lnTo>
                <a:lnTo>
                  <a:pt x="12118" y="8662"/>
                </a:lnTo>
                <a:lnTo>
                  <a:pt x="12215" y="8614"/>
                </a:lnTo>
                <a:lnTo>
                  <a:pt x="12215" y="8906"/>
                </a:lnTo>
                <a:lnTo>
                  <a:pt x="12020" y="9052"/>
                </a:lnTo>
                <a:lnTo>
                  <a:pt x="11850" y="9198"/>
                </a:lnTo>
                <a:lnTo>
                  <a:pt x="11680" y="9344"/>
                </a:lnTo>
                <a:lnTo>
                  <a:pt x="11509" y="9490"/>
                </a:lnTo>
                <a:lnTo>
                  <a:pt x="11436" y="9587"/>
                </a:lnTo>
                <a:lnTo>
                  <a:pt x="11363" y="9684"/>
                </a:lnTo>
                <a:lnTo>
                  <a:pt x="11266" y="9903"/>
                </a:lnTo>
                <a:lnTo>
                  <a:pt x="11242" y="9952"/>
                </a:lnTo>
                <a:lnTo>
                  <a:pt x="11266" y="9976"/>
                </a:lnTo>
                <a:lnTo>
                  <a:pt x="11315" y="10001"/>
                </a:lnTo>
                <a:lnTo>
                  <a:pt x="11363" y="9976"/>
                </a:lnTo>
                <a:lnTo>
                  <a:pt x="11534" y="9879"/>
                </a:lnTo>
                <a:lnTo>
                  <a:pt x="11704" y="9757"/>
                </a:lnTo>
                <a:lnTo>
                  <a:pt x="12045" y="9490"/>
                </a:lnTo>
                <a:lnTo>
                  <a:pt x="12191" y="9392"/>
                </a:lnTo>
                <a:lnTo>
                  <a:pt x="12191" y="9611"/>
                </a:lnTo>
                <a:lnTo>
                  <a:pt x="11874" y="9879"/>
                </a:lnTo>
                <a:lnTo>
                  <a:pt x="11582" y="10122"/>
                </a:lnTo>
                <a:lnTo>
                  <a:pt x="11436" y="10268"/>
                </a:lnTo>
                <a:lnTo>
                  <a:pt x="11339" y="10439"/>
                </a:lnTo>
                <a:lnTo>
                  <a:pt x="11315" y="10487"/>
                </a:lnTo>
                <a:lnTo>
                  <a:pt x="11339" y="10512"/>
                </a:lnTo>
                <a:lnTo>
                  <a:pt x="11363" y="10536"/>
                </a:lnTo>
                <a:lnTo>
                  <a:pt x="11412" y="10560"/>
                </a:lnTo>
                <a:lnTo>
                  <a:pt x="11607" y="10487"/>
                </a:lnTo>
                <a:lnTo>
                  <a:pt x="11801" y="10390"/>
                </a:lnTo>
                <a:lnTo>
                  <a:pt x="12142" y="10171"/>
                </a:lnTo>
                <a:lnTo>
                  <a:pt x="12191" y="10147"/>
                </a:lnTo>
                <a:lnTo>
                  <a:pt x="12166" y="10536"/>
                </a:lnTo>
                <a:lnTo>
                  <a:pt x="12020" y="10682"/>
                </a:lnTo>
                <a:lnTo>
                  <a:pt x="11850" y="10852"/>
                </a:lnTo>
                <a:lnTo>
                  <a:pt x="11704" y="10998"/>
                </a:lnTo>
                <a:lnTo>
                  <a:pt x="11412" y="11339"/>
                </a:lnTo>
                <a:lnTo>
                  <a:pt x="11412" y="11388"/>
                </a:lnTo>
                <a:lnTo>
                  <a:pt x="11412" y="11412"/>
                </a:lnTo>
                <a:lnTo>
                  <a:pt x="11436" y="11436"/>
                </a:lnTo>
                <a:lnTo>
                  <a:pt x="11485" y="11436"/>
                </a:lnTo>
                <a:lnTo>
                  <a:pt x="11826" y="11242"/>
                </a:lnTo>
                <a:lnTo>
                  <a:pt x="11972" y="11120"/>
                </a:lnTo>
                <a:lnTo>
                  <a:pt x="12118" y="10998"/>
                </a:lnTo>
                <a:lnTo>
                  <a:pt x="12166" y="10974"/>
                </a:lnTo>
                <a:lnTo>
                  <a:pt x="12166" y="11412"/>
                </a:lnTo>
                <a:lnTo>
                  <a:pt x="11972" y="11607"/>
                </a:lnTo>
                <a:lnTo>
                  <a:pt x="11826" y="11753"/>
                </a:lnTo>
                <a:lnTo>
                  <a:pt x="11704" y="11923"/>
                </a:lnTo>
                <a:lnTo>
                  <a:pt x="11582" y="12093"/>
                </a:lnTo>
                <a:lnTo>
                  <a:pt x="11485" y="12264"/>
                </a:lnTo>
                <a:lnTo>
                  <a:pt x="11485" y="12288"/>
                </a:lnTo>
                <a:lnTo>
                  <a:pt x="11509" y="12312"/>
                </a:lnTo>
                <a:lnTo>
                  <a:pt x="11534" y="12337"/>
                </a:lnTo>
                <a:lnTo>
                  <a:pt x="11558" y="12337"/>
                </a:lnTo>
                <a:lnTo>
                  <a:pt x="11728" y="12239"/>
                </a:lnTo>
                <a:lnTo>
                  <a:pt x="11899" y="12142"/>
                </a:lnTo>
                <a:lnTo>
                  <a:pt x="12191" y="11923"/>
                </a:lnTo>
                <a:lnTo>
                  <a:pt x="12215" y="12142"/>
                </a:lnTo>
                <a:lnTo>
                  <a:pt x="11972" y="12361"/>
                </a:lnTo>
                <a:lnTo>
                  <a:pt x="11655" y="12702"/>
                </a:lnTo>
                <a:lnTo>
                  <a:pt x="11509" y="12872"/>
                </a:lnTo>
                <a:lnTo>
                  <a:pt x="11388" y="13042"/>
                </a:lnTo>
                <a:lnTo>
                  <a:pt x="11363" y="13091"/>
                </a:lnTo>
                <a:lnTo>
                  <a:pt x="11388" y="13115"/>
                </a:lnTo>
                <a:lnTo>
                  <a:pt x="11412" y="13140"/>
                </a:lnTo>
                <a:lnTo>
                  <a:pt x="11436" y="13140"/>
                </a:lnTo>
                <a:lnTo>
                  <a:pt x="11631" y="13091"/>
                </a:lnTo>
                <a:lnTo>
                  <a:pt x="11801" y="12994"/>
                </a:lnTo>
                <a:lnTo>
                  <a:pt x="11972" y="12872"/>
                </a:lnTo>
                <a:lnTo>
                  <a:pt x="12118" y="12726"/>
                </a:lnTo>
                <a:lnTo>
                  <a:pt x="12239" y="12629"/>
                </a:lnTo>
                <a:lnTo>
                  <a:pt x="12239" y="12921"/>
                </a:lnTo>
                <a:lnTo>
                  <a:pt x="12191" y="12969"/>
                </a:lnTo>
                <a:lnTo>
                  <a:pt x="11996" y="13115"/>
                </a:lnTo>
                <a:lnTo>
                  <a:pt x="11801" y="13261"/>
                </a:lnTo>
                <a:lnTo>
                  <a:pt x="11436" y="13529"/>
                </a:lnTo>
                <a:lnTo>
                  <a:pt x="11266" y="13675"/>
                </a:lnTo>
                <a:lnTo>
                  <a:pt x="11120" y="13845"/>
                </a:lnTo>
                <a:lnTo>
                  <a:pt x="11120" y="13870"/>
                </a:lnTo>
                <a:lnTo>
                  <a:pt x="11120" y="13918"/>
                </a:lnTo>
                <a:lnTo>
                  <a:pt x="11193" y="13918"/>
                </a:lnTo>
                <a:lnTo>
                  <a:pt x="11631" y="13748"/>
                </a:lnTo>
                <a:lnTo>
                  <a:pt x="12045" y="13553"/>
                </a:lnTo>
                <a:lnTo>
                  <a:pt x="12288" y="13432"/>
                </a:lnTo>
                <a:lnTo>
                  <a:pt x="12288" y="13797"/>
                </a:lnTo>
                <a:lnTo>
                  <a:pt x="12239" y="13845"/>
                </a:lnTo>
                <a:lnTo>
                  <a:pt x="11923" y="14137"/>
                </a:lnTo>
                <a:lnTo>
                  <a:pt x="11680" y="14356"/>
                </a:lnTo>
                <a:lnTo>
                  <a:pt x="11436" y="14575"/>
                </a:lnTo>
                <a:lnTo>
                  <a:pt x="11436" y="14624"/>
                </a:lnTo>
                <a:lnTo>
                  <a:pt x="11461" y="14673"/>
                </a:lnTo>
                <a:lnTo>
                  <a:pt x="11631" y="14673"/>
                </a:lnTo>
                <a:lnTo>
                  <a:pt x="11801" y="14624"/>
                </a:lnTo>
                <a:lnTo>
                  <a:pt x="11947" y="14551"/>
                </a:lnTo>
                <a:lnTo>
                  <a:pt x="12069" y="14454"/>
                </a:lnTo>
                <a:lnTo>
                  <a:pt x="12312" y="14283"/>
                </a:lnTo>
                <a:lnTo>
                  <a:pt x="12312" y="14502"/>
                </a:lnTo>
                <a:lnTo>
                  <a:pt x="12215" y="14575"/>
                </a:lnTo>
                <a:lnTo>
                  <a:pt x="12118" y="14673"/>
                </a:lnTo>
                <a:lnTo>
                  <a:pt x="11947" y="14843"/>
                </a:lnTo>
                <a:lnTo>
                  <a:pt x="11582" y="15159"/>
                </a:lnTo>
                <a:lnTo>
                  <a:pt x="11217" y="15475"/>
                </a:lnTo>
                <a:lnTo>
                  <a:pt x="11193" y="15500"/>
                </a:lnTo>
                <a:lnTo>
                  <a:pt x="11217" y="15548"/>
                </a:lnTo>
                <a:lnTo>
                  <a:pt x="11266" y="15597"/>
                </a:lnTo>
                <a:lnTo>
                  <a:pt x="11315" y="15597"/>
                </a:lnTo>
                <a:lnTo>
                  <a:pt x="11509" y="15524"/>
                </a:lnTo>
                <a:lnTo>
                  <a:pt x="11704" y="15427"/>
                </a:lnTo>
                <a:lnTo>
                  <a:pt x="11874" y="15305"/>
                </a:lnTo>
                <a:lnTo>
                  <a:pt x="12045" y="15159"/>
                </a:lnTo>
                <a:lnTo>
                  <a:pt x="12312" y="14916"/>
                </a:lnTo>
                <a:lnTo>
                  <a:pt x="12312" y="15451"/>
                </a:lnTo>
                <a:lnTo>
                  <a:pt x="12215" y="15500"/>
                </a:lnTo>
                <a:lnTo>
                  <a:pt x="12118" y="15573"/>
                </a:lnTo>
                <a:lnTo>
                  <a:pt x="11947" y="15719"/>
                </a:lnTo>
                <a:lnTo>
                  <a:pt x="11339" y="16230"/>
                </a:lnTo>
                <a:lnTo>
                  <a:pt x="11315" y="16278"/>
                </a:lnTo>
                <a:lnTo>
                  <a:pt x="11339" y="16327"/>
                </a:lnTo>
                <a:lnTo>
                  <a:pt x="11388" y="16376"/>
                </a:lnTo>
                <a:lnTo>
                  <a:pt x="11436" y="16351"/>
                </a:lnTo>
                <a:lnTo>
                  <a:pt x="11801" y="16132"/>
                </a:lnTo>
                <a:lnTo>
                  <a:pt x="12166" y="15913"/>
                </a:lnTo>
                <a:lnTo>
                  <a:pt x="12312" y="15816"/>
                </a:lnTo>
                <a:lnTo>
                  <a:pt x="12288" y="16084"/>
                </a:lnTo>
                <a:lnTo>
                  <a:pt x="12118" y="16254"/>
                </a:lnTo>
                <a:lnTo>
                  <a:pt x="11923" y="16400"/>
                </a:lnTo>
                <a:lnTo>
                  <a:pt x="11582" y="16595"/>
                </a:lnTo>
                <a:lnTo>
                  <a:pt x="11217" y="16789"/>
                </a:lnTo>
                <a:lnTo>
                  <a:pt x="11193" y="16814"/>
                </a:lnTo>
                <a:lnTo>
                  <a:pt x="11169" y="16838"/>
                </a:lnTo>
                <a:lnTo>
                  <a:pt x="11193" y="16935"/>
                </a:lnTo>
                <a:lnTo>
                  <a:pt x="11242" y="16984"/>
                </a:lnTo>
                <a:lnTo>
                  <a:pt x="11315" y="16984"/>
                </a:lnTo>
                <a:lnTo>
                  <a:pt x="11704" y="16838"/>
                </a:lnTo>
                <a:lnTo>
                  <a:pt x="12093" y="16668"/>
                </a:lnTo>
                <a:lnTo>
                  <a:pt x="12264" y="16546"/>
                </a:lnTo>
                <a:lnTo>
                  <a:pt x="12264" y="16643"/>
                </a:lnTo>
                <a:lnTo>
                  <a:pt x="12093" y="16765"/>
                </a:lnTo>
                <a:lnTo>
                  <a:pt x="11972" y="16887"/>
                </a:lnTo>
                <a:lnTo>
                  <a:pt x="11680" y="17106"/>
                </a:lnTo>
                <a:lnTo>
                  <a:pt x="11582" y="17203"/>
                </a:lnTo>
                <a:lnTo>
                  <a:pt x="11509" y="17252"/>
                </a:lnTo>
                <a:lnTo>
                  <a:pt x="11461" y="17276"/>
                </a:lnTo>
                <a:lnTo>
                  <a:pt x="11412" y="17300"/>
                </a:lnTo>
                <a:lnTo>
                  <a:pt x="11412" y="17325"/>
                </a:lnTo>
                <a:lnTo>
                  <a:pt x="11412" y="17349"/>
                </a:lnTo>
                <a:lnTo>
                  <a:pt x="11436" y="17398"/>
                </a:lnTo>
                <a:lnTo>
                  <a:pt x="11509" y="17398"/>
                </a:lnTo>
                <a:lnTo>
                  <a:pt x="11582" y="17422"/>
                </a:lnTo>
                <a:lnTo>
                  <a:pt x="11728" y="17398"/>
                </a:lnTo>
                <a:lnTo>
                  <a:pt x="11874" y="17325"/>
                </a:lnTo>
                <a:lnTo>
                  <a:pt x="12020" y="17252"/>
                </a:lnTo>
                <a:lnTo>
                  <a:pt x="12191" y="17154"/>
                </a:lnTo>
                <a:lnTo>
                  <a:pt x="12118" y="17398"/>
                </a:lnTo>
                <a:lnTo>
                  <a:pt x="12069" y="17471"/>
                </a:lnTo>
                <a:lnTo>
                  <a:pt x="12020" y="17544"/>
                </a:lnTo>
                <a:lnTo>
                  <a:pt x="11996" y="17544"/>
                </a:lnTo>
                <a:lnTo>
                  <a:pt x="10414" y="17568"/>
                </a:lnTo>
                <a:lnTo>
                  <a:pt x="8857" y="17592"/>
                </a:lnTo>
                <a:lnTo>
                  <a:pt x="7300" y="17617"/>
                </a:lnTo>
                <a:lnTo>
                  <a:pt x="5718" y="17641"/>
                </a:lnTo>
                <a:lnTo>
                  <a:pt x="4064" y="17617"/>
                </a:lnTo>
                <a:lnTo>
                  <a:pt x="2385" y="17592"/>
                </a:lnTo>
                <a:lnTo>
                  <a:pt x="1874" y="17592"/>
                </a:lnTo>
                <a:lnTo>
                  <a:pt x="1630" y="17568"/>
                </a:lnTo>
                <a:lnTo>
                  <a:pt x="1509" y="17519"/>
                </a:lnTo>
                <a:lnTo>
                  <a:pt x="1387" y="17471"/>
                </a:lnTo>
                <a:lnTo>
                  <a:pt x="1314" y="17422"/>
                </a:lnTo>
                <a:lnTo>
                  <a:pt x="1241" y="17373"/>
                </a:lnTo>
                <a:lnTo>
                  <a:pt x="1144" y="17227"/>
                </a:lnTo>
                <a:lnTo>
                  <a:pt x="1095" y="17033"/>
                </a:lnTo>
                <a:lnTo>
                  <a:pt x="1071" y="16838"/>
                </a:lnTo>
                <a:lnTo>
                  <a:pt x="1046" y="16424"/>
                </a:lnTo>
                <a:lnTo>
                  <a:pt x="1046" y="16084"/>
                </a:lnTo>
                <a:lnTo>
                  <a:pt x="1046" y="15257"/>
                </a:lnTo>
                <a:lnTo>
                  <a:pt x="1071" y="14405"/>
                </a:lnTo>
                <a:lnTo>
                  <a:pt x="1119" y="12750"/>
                </a:lnTo>
                <a:lnTo>
                  <a:pt x="1119" y="11874"/>
                </a:lnTo>
                <a:lnTo>
                  <a:pt x="1119" y="10998"/>
                </a:lnTo>
                <a:lnTo>
                  <a:pt x="1095" y="9271"/>
                </a:lnTo>
                <a:lnTo>
                  <a:pt x="1095" y="8443"/>
                </a:lnTo>
                <a:lnTo>
                  <a:pt x="1119" y="7616"/>
                </a:lnTo>
                <a:lnTo>
                  <a:pt x="1119" y="6765"/>
                </a:lnTo>
                <a:lnTo>
                  <a:pt x="1119" y="5937"/>
                </a:lnTo>
                <a:lnTo>
                  <a:pt x="1119" y="5280"/>
                </a:lnTo>
                <a:lnTo>
                  <a:pt x="1071" y="4623"/>
                </a:lnTo>
                <a:lnTo>
                  <a:pt x="1046" y="4039"/>
                </a:lnTo>
                <a:lnTo>
                  <a:pt x="1046" y="3747"/>
                </a:lnTo>
                <a:lnTo>
                  <a:pt x="1095" y="3455"/>
                </a:lnTo>
                <a:lnTo>
                  <a:pt x="1874" y="3455"/>
                </a:lnTo>
                <a:lnTo>
                  <a:pt x="1703" y="3601"/>
                </a:lnTo>
                <a:lnTo>
                  <a:pt x="1533" y="3747"/>
                </a:lnTo>
                <a:lnTo>
                  <a:pt x="1460" y="3845"/>
                </a:lnTo>
                <a:lnTo>
                  <a:pt x="1387" y="3918"/>
                </a:lnTo>
                <a:lnTo>
                  <a:pt x="1338" y="4015"/>
                </a:lnTo>
                <a:lnTo>
                  <a:pt x="1338" y="4112"/>
                </a:lnTo>
                <a:lnTo>
                  <a:pt x="1338" y="4161"/>
                </a:lnTo>
                <a:lnTo>
                  <a:pt x="1387" y="4185"/>
                </a:lnTo>
                <a:lnTo>
                  <a:pt x="1484" y="4161"/>
                </a:lnTo>
                <a:lnTo>
                  <a:pt x="1557" y="4137"/>
                </a:lnTo>
                <a:lnTo>
                  <a:pt x="1728" y="4039"/>
                </a:lnTo>
                <a:lnTo>
                  <a:pt x="2020" y="3796"/>
                </a:lnTo>
                <a:lnTo>
                  <a:pt x="2166" y="3699"/>
                </a:lnTo>
                <a:lnTo>
                  <a:pt x="2336" y="3601"/>
                </a:lnTo>
                <a:lnTo>
                  <a:pt x="2506" y="3504"/>
                </a:lnTo>
                <a:lnTo>
                  <a:pt x="2652" y="3407"/>
                </a:lnTo>
                <a:lnTo>
                  <a:pt x="2847" y="3407"/>
                </a:lnTo>
                <a:lnTo>
                  <a:pt x="2774" y="3455"/>
                </a:lnTo>
                <a:lnTo>
                  <a:pt x="2360" y="3772"/>
                </a:lnTo>
                <a:lnTo>
                  <a:pt x="2141" y="3966"/>
                </a:lnTo>
                <a:lnTo>
                  <a:pt x="1971" y="4161"/>
                </a:lnTo>
                <a:lnTo>
                  <a:pt x="1971" y="4210"/>
                </a:lnTo>
                <a:lnTo>
                  <a:pt x="1995" y="4258"/>
                </a:lnTo>
                <a:lnTo>
                  <a:pt x="2044" y="4307"/>
                </a:lnTo>
                <a:lnTo>
                  <a:pt x="2093" y="4307"/>
                </a:lnTo>
                <a:lnTo>
                  <a:pt x="2214" y="4283"/>
                </a:lnTo>
                <a:lnTo>
                  <a:pt x="2312" y="4234"/>
                </a:lnTo>
                <a:lnTo>
                  <a:pt x="2531" y="4112"/>
                </a:lnTo>
                <a:lnTo>
                  <a:pt x="2920" y="3820"/>
                </a:lnTo>
                <a:lnTo>
                  <a:pt x="3212" y="3626"/>
                </a:lnTo>
                <a:lnTo>
                  <a:pt x="3358" y="3504"/>
                </a:lnTo>
                <a:lnTo>
                  <a:pt x="3504" y="3382"/>
                </a:lnTo>
                <a:lnTo>
                  <a:pt x="3893" y="3382"/>
                </a:lnTo>
                <a:lnTo>
                  <a:pt x="3674" y="3601"/>
                </a:lnTo>
                <a:lnTo>
                  <a:pt x="3480" y="3820"/>
                </a:lnTo>
                <a:lnTo>
                  <a:pt x="3382" y="3918"/>
                </a:lnTo>
                <a:lnTo>
                  <a:pt x="3261" y="4015"/>
                </a:lnTo>
                <a:lnTo>
                  <a:pt x="3115" y="4112"/>
                </a:lnTo>
                <a:lnTo>
                  <a:pt x="3066" y="4185"/>
                </a:lnTo>
                <a:lnTo>
                  <a:pt x="3066" y="4210"/>
                </a:lnTo>
                <a:lnTo>
                  <a:pt x="3066" y="4258"/>
                </a:lnTo>
                <a:lnTo>
                  <a:pt x="3090" y="4307"/>
                </a:lnTo>
                <a:lnTo>
                  <a:pt x="3139" y="4331"/>
                </a:lnTo>
                <a:lnTo>
                  <a:pt x="3236" y="4356"/>
                </a:lnTo>
                <a:lnTo>
                  <a:pt x="3334" y="4331"/>
                </a:lnTo>
                <a:lnTo>
                  <a:pt x="3455" y="4283"/>
                </a:lnTo>
                <a:lnTo>
                  <a:pt x="3674" y="4137"/>
                </a:lnTo>
                <a:lnTo>
                  <a:pt x="3820" y="3991"/>
                </a:lnTo>
                <a:lnTo>
                  <a:pt x="4234" y="3601"/>
                </a:lnTo>
                <a:lnTo>
                  <a:pt x="4331" y="3504"/>
                </a:lnTo>
                <a:lnTo>
                  <a:pt x="4429" y="3382"/>
                </a:lnTo>
                <a:lnTo>
                  <a:pt x="4988" y="3382"/>
                </a:lnTo>
                <a:lnTo>
                  <a:pt x="4794" y="3480"/>
                </a:lnTo>
                <a:lnTo>
                  <a:pt x="4623" y="3626"/>
                </a:lnTo>
                <a:lnTo>
                  <a:pt x="4477" y="3723"/>
                </a:lnTo>
                <a:lnTo>
                  <a:pt x="4331" y="3845"/>
                </a:lnTo>
                <a:lnTo>
                  <a:pt x="4210" y="3991"/>
                </a:lnTo>
                <a:lnTo>
                  <a:pt x="4185" y="4088"/>
                </a:lnTo>
                <a:lnTo>
                  <a:pt x="4137" y="4161"/>
                </a:lnTo>
                <a:lnTo>
                  <a:pt x="4137" y="4210"/>
                </a:lnTo>
                <a:lnTo>
                  <a:pt x="4161" y="4234"/>
                </a:lnTo>
                <a:lnTo>
                  <a:pt x="4185" y="4258"/>
                </a:lnTo>
                <a:lnTo>
                  <a:pt x="4234" y="4283"/>
                </a:lnTo>
                <a:lnTo>
                  <a:pt x="4307" y="4258"/>
                </a:lnTo>
                <a:lnTo>
                  <a:pt x="4380" y="4234"/>
                </a:lnTo>
                <a:lnTo>
                  <a:pt x="4526" y="4137"/>
                </a:lnTo>
                <a:lnTo>
                  <a:pt x="4794" y="3893"/>
                </a:lnTo>
                <a:lnTo>
                  <a:pt x="5110" y="3699"/>
                </a:lnTo>
                <a:lnTo>
                  <a:pt x="5256" y="3577"/>
                </a:lnTo>
                <a:lnTo>
                  <a:pt x="5304" y="3480"/>
                </a:lnTo>
                <a:lnTo>
                  <a:pt x="5353" y="3407"/>
                </a:lnTo>
                <a:lnTo>
                  <a:pt x="5353" y="3382"/>
                </a:lnTo>
                <a:lnTo>
                  <a:pt x="5888" y="3382"/>
                </a:lnTo>
                <a:lnTo>
                  <a:pt x="5645" y="3577"/>
                </a:lnTo>
                <a:lnTo>
                  <a:pt x="5450" y="3772"/>
                </a:lnTo>
                <a:lnTo>
                  <a:pt x="5256" y="3966"/>
                </a:lnTo>
                <a:lnTo>
                  <a:pt x="5110" y="4210"/>
                </a:lnTo>
                <a:lnTo>
                  <a:pt x="4988" y="4453"/>
                </a:lnTo>
                <a:lnTo>
                  <a:pt x="5012" y="4477"/>
                </a:lnTo>
                <a:lnTo>
                  <a:pt x="5037" y="4477"/>
                </a:lnTo>
                <a:lnTo>
                  <a:pt x="5207" y="4331"/>
                </a:lnTo>
                <a:lnTo>
                  <a:pt x="5377" y="4185"/>
                </a:lnTo>
                <a:lnTo>
                  <a:pt x="5694" y="3869"/>
                </a:lnTo>
                <a:lnTo>
                  <a:pt x="5913" y="3699"/>
                </a:lnTo>
                <a:lnTo>
                  <a:pt x="6132" y="3553"/>
                </a:lnTo>
                <a:lnTo>
                  <a:pt x="6302" y="3480"/>
                </a:lnTo>
                <a:lnTo>
                  <a:pt x="6351" y="3455"/>
                </a:lnTo>
                <a:lnTo>
                  <a:pt x="6424" y="3382"/>
                </a:lnTo>
                <a:lnTo>
                  <a:pt x="6910" y="3382"/>
                </a:lnTo>
                <a:lnTo>
                  <a:pt x="6764" y="3504"/>
                </a:lnTo>
                <a:lnTo>
                  <a:pt x="6570" y="3626"/>
                </a:lnTo>
                <a:lnTo>
                  <a:pt x="6351" y="3820"/>
                </a:lnTo>
                <a:lnTo>
                  <a:pt x="6253" y="3918"/>
                </a:lnTo>
                <a:lnTo>
                  <a:pt x="6180" y="4015"/>
                </a:lnTo>
                <a:lnTo>
                  <a:pt x="6107" y="4137"/>
                </a:lnTo>
                <a:lnTo>
                  <a:pt x="6083" y="4234"/>
                </a:lnTo>
                <a:lnTo>
                  <a:pt x="6107" y="4258"/>
                </a:lnTo>
                <a:lnTo>
                  <a:pt x="6132" y="4283"/>
                </a:lnTo>
                <a:lnTo>
                  <a:pt x="6229" y="4307"/>
                </a:lnTo>
                <a:lnTo>
                  <a:pt x="6326" y="4283"/>
                </a:lnTo>
                <a:lnTo>
                  <a:pt x="6424" y="4258"/>
                </a:lnTo>
                <a:lnTo>
                  <a:pt x="6521" y="4185"/>
                </a:lnTo>
                <a:lnTo>
                  <a:pt x="6691" y="4064"/>
                </a:lnTo>
                <a:lnTo>
                  <a:pt x="6837" y="3942"/>
                </a:lnTo>
                <a:lnTo>
                  <a:pt x="7056" y="3772"/>
                </a:lnTo>
                <a:lnTo>
                  <a:pt x="7300" y="3626"/>
                </a:lnTo>
                <a:lnTo>
                  <a:pt x="7519" y="3504"/>
                </a:lnTo>
                <a:lnTo>
                  <a:pt x="7616" y="3455"/>
                </a:lnTo>
                <a:lnTo>
                  <a:pt x="7713" y="3382"/>
                </a:lnTo>
                <a:lnTo>
                  <a:pt x="8103" y="3382"/>
                </a:lnTo>
                <a:lnTo>
                  <a:pt x="7884" y="3626"/>
                </a:lnTo>
                <a:lnTo>
                  <a:pt x="7616" y="3942"/>
                </a:lnTo>
                <a:lnTo>
                  <a:pt x="7470" y="4112"/>
                </a:lnTo>
                <a:lnTo>
                  <a:pt x="7348" y="4283"/>
                </a:lnTo>
                <a:lnTo>
                  <a:pt x="7348" y="4307"/>
                </a:lnTo>
                <a:lnTo>
                  <a:pt x="7373" y="4307"/>
                </a:lnTo>
                <a:lnTo>
                  <a:pt x="7543" y="4234"/>
                </a:lnTo>
                <a:lnTo>
                  <a:pt x="7689" y="4161"/>
                </a:lnTo>
                <a:lnTo>
                  <a:pt x="7835" y="4039"/>
                </a:lnTo>
                <a:lnTo>
                  <a:pt x="7957" y="3918"/>
                </a:lnTo>
                <a:lnTo>
                  <a:pt x="8541" y="3382"/>
                </a:lnTo>
                <a:lnTo>
                  <a:pt x="8760" y="3382"/>
                </a:lnTo>
                <a:lnTo>
                  <a:pt x="8589" y="3577"/>
                </a:lnTo>
                <a:lnTo>
                  <a:pt x="8346" y="3820"/>
                </a:lnTo>
                <a:lnTo>
                  <a:pt x="8200" y="3942"/>
                </a:lnTo>
                <a:lnTo>
                  <a:pt x="8151" y="4015"/>
                </a:lnTo>
                <a:lnTo>
                  <a:pt x="8103" y="4088"/>
                </a:lnTo>
                <a:lnTo>
                  <a:pt x="8103" y="4137"/>
                </a:lnTo>
                <a:lnTo>
                  <a:pt x="8127" y="4185"/>
                </a:lnTo>
                <a:lnTo>
                  <a:pt x="8151" y="4210"/>
                </a:lnTo>
                <a:lnTo>
                  <a:pt x="8200" y="4234"/>
                </a:lnTo>
                <a:lnTo>
                  <a:pt x="8273" y="4258"/>
                </a:lnTo>
                <a:lnTo>
                  <a:pt x="8370" y="4234"/>
                </a:lnTo>
                <a:lnTo>
                  <a:pt x="8468" y="4210"/>
                </a:lnTo>
                <a:lnTo>
                  <a:pt x="8541" y="4137"/>
                </a:lnTo>
                <a:lnTo>
                  <a:pt x="8711" y="4015"/>
                </a:lnTo>
                <a:lnTo>
                  <a:pt x="8833" y="3893"/>
                </a:lnTo>
                <a:lnTo>
                  <a:pt x="9052" y="3626"/>
                </a:lnTo>
                <a:lnTo>
                  <a:pt x="9271" y="3358"/>
                </a:lnTo>
                <a:lnTo>
                  <a:pt x="9903" y="3358"/>
                </a:lnTo>
                <a:lnTo>
                  <a:pt x="9782" y="3480"/>
                </a:lnTo>
                <a:lnTo>
                  <a:pt x="9660" y="3601"/>
                </a:lnTo>
                <a:lnTo>
                  <a:pt x="9538" y="3747"/>
                </a:lnTo>
                <a:lnTo>
                  <a:pt x="9441" y="3918"/>
                </a:lnTo>
                <a:lnTo>
                  <a:pt x="9441" y="3966"/>
                </a:lnTo>
                <a:lnTo>
                  <a:pt x="9465" y="3991"/>
                </a:lnTo>
                <a:lnTo>
                  <a:pt x="9490" y="4015"/>
                </a:lnTo>
                <a:lnTo>
                  <a:pt x="9538" y="3991"/>
                </a:lnTo>
                <a:lnTo>
                  <a:pt x="9684" y="3893"/>
                </a:lnTo>
                <a:lnTo>
                  <a:pt x="9806" y="3796"/>
                </a:lnTo>
                <a:lnTo>
                  <a:pt x="10074" y="3553"/>
                </a:lnTo>
                <a:lnTo>
                  <a:pt x="10220" y="3431"/>
                </a:lnTo>
                <a:lnTo>
                  <a:pt x="10366" y="3334"/>
                </a:lnTo>
                <a:lnTo>
                  <a:pt x="10633" y="3334"/>
                </a:lnTo>
                <a:lnTo>
                  <a:pt x="10560" y="3407"/>
                </a:lnTo>
                <a:lnTo>
                  <a:pt x="10293" y="3699"/>
                </a:lnTo>
                <a:lnTo>
                  <a:pt x="10171" y="3845"/>
                </a:lnTo>
                <a:lnTo>
                  <a:pt x="10074" y="4015"/>
                </a:lnTo>
                <a:lnTo>
                  <a:pt x="10049" y="4064"/>
                </a:lnTo>
                <a:lnTo>
                  <a:pt x="10049" y="4112"/>
                </a:lnTo>
                <a:lnTo>
                  <a:pt x="10098" y="4185"/>
                </a:lnTo>
                <a:lnTo>
                  <a:pt x="10171" y="4234"/>
                </a:lnTo>
                <a:lnTo>
                  <a:pt x="10220" y="4234"/>
                </a:lnTo>
                <a:lnTo>
                  <a:pt x="10268" y="4210"/>
                </a:lnTo>
                <a:lnTo>
                  <a:pt x="10390" y="4112"/>
                </a:lnTo>
                <a:lnTo>
                  <a:pt x="10536" y="3991"/>
                </a:lnTo>
                <a:lnTo>
                  <a:pt x="10755" y="3723"/>
                </a:lnTo>
                <a:lnTo>
                  <a:pt x="10974" y="3504"/>
                </a:lnTo>
                <a:lnTo>
                  <a:pt x="11217" y="3309"/>
                </a:lnTo>
                <a:close/>
                <a:moveTo>
                  <a:pt x="7567" y="0"/>
                </a:moveTo>
                <a:lnTo>
                  <a:pt x="7154" y="24"/>
                </a:lnTo>
                <a:lnTo>
                  <a:pt x="6716" y="73"/>
                </a:lnTo>
                <a:lnTo>
                  <a:pt x="5596" y="73"/>
                </a:lnTo>
                <a:lnTo>
                  <a:pt x="5256" y="146"/>
                </a:lnTo>
                <a:lnTo>
                  <a:pt x="5085" y="170"/>
                </a:lnTo>
                <a:lnTo>
                  <a:pt x="4915" y="243"/>
                </a:lnTo>
                <a:lnTo>
                  <a:pt x="4794" y="316"/>
                </a:lnTo>
                <a:lnTo>
                  <a:pt x="4696" y="389"/>
                </a:lnTo>
                <a:lnTo>
                  <a:pt x="4599" y="487"/>
                </a:lnTo>
                <a:lnTo>
                  <a:pt x="4526" y="584"/>
                </a:lnTo>
                <a:lnTo>
                  <a:pt x="4477" y="706"/>
                </a:lnTo>
                <a:lnTo>
                  <a:pt x="4453" y="827"/>
                </a:lnTo>
                <a:lnTo>
                  <a:pt x="4453" y="949"/>
                </a:lnTo>
                <a:lnTo>
                  <a:pt x="4453" y="1095"/>
                </a:lnTo>
                <a:lnTo>
                  <a:pt x="3699" y="1071"/>
                </a:lnTo>
                <a:lnTo>
                  <a:pt x="2920" y="1071"/>
                </a:lnTo>
                <a:lnTo>
                  <a:pt x="2141" y="1095"/>
                </a:lnTo>
                <a:lnTo>
                  <a:pt x="1387" y="1168"/>
                </a:lnTo>
                <a:lnTo>
                  <a:pt x="1022" y="1265"/>
                </a:lnTo>
                <a:lnTo>
                  <a:pt x="827" y="1314"/>
                </a:lnTo>
                <a:lnTo>
                  <a:pt x="657" y="1387"/>
                </a:lnTo>
                <a:lnTo>
                  <a:pt x="511" y="1484"/>
                </a:lnTo>
                <a:lnTo>
                  <a:pt x="365" y="1606"/>
                </a:lnTo>
                <a:lnTo>
                  <a:pt x="268" y="1752"/>
                </a:lnTo>
                <a:lnTo>
                  <a:pt x="170" y="1922"/>
                </a:lnTo>
                <a:lnTo>
                  <a:pt x="97" y="2141"/>
                </a:lnTo>
                <a:lnTo>
                  <a:pt x="73" y="2409"/>
                </a:lnTo>
                <a:lnTo>
                  <a:pt x="97" y="2677"/>
                </a:lnTo>
                <a:lnTo>
                  <a:pt x="122" y="2823"/>
                </a:lnTo>
                <a:lnTo>
                  <a:pt x="170" y="2920"/>
                </a:lnTo>
                <a:lnTo>
                  <a:pt x="122" y="2920"/>
                </a:lnTo>
                <a:lnTo>
                  <a:pt x="73" y="2944"/>
                </a:lnTo>
                <a:lnTo>
                  <a:pt x="24" y="2993"/>
                </a:lnTo>
                <a:lnTo>
                  <a:pt x="0" y="3042"/>
                </a:lnTo>
                <a:lnTo>
                  <a:pt x="0" y="3115"/>
                </a:lnTo>
                <a:lnTo>
                  <a:pt x="0" y="3163"/>
                </a:lnTo>
                <a:lnTo>
                  <a:pt x="24" y="3212"/>
                </a:lnTo>
                <a:lnTo>
                  <a:pt x="73" y="3261"/>
                </a:lnTo>
                <a:lnTo>
                  <a:pt x="122" y="3285"/>
                </a:lnTo>
                <a:lnTo>
                  <a:pt x="414" y="3358"/>
                </a:lnTo>
                <a:lnTo>
                  <a:pt x="706" y="3407"/>
                </a:lnTo>
                <a:lnTo>
                  <a:pt x="633" y="3674"/>
                </a:lnTo>
                <a:lnTo>
                  <a:pt x="584" y="3918"/>
                </a:lnTo>
                <a:lnTo>
                  <a:pt x="584" y="4210"/>
                </a:lnTo>
                <a:lnTo>
                  <a:pt x="584" y="4477"/>
                </a:lnTo>
                <a:lnTo>
                  <a:pt x="608" y="5037"/>
                </a:lnTo>
                <a:lnTo>
                  <a:pt x="633" y="5572"/>
                </a:lnTo>
                <a:lnTo>
                  <a:pt x="633" y="6497"/>
                </a:lnTo>
                <a:lnTo>
                  <a:pt x="633" y="7421"/>
                </a:lnTo>
                <a:lnTo>
                  <a:pt x="608" y="8346"/>
                </a:lnTo>
                <a:lnTo>
                  <a:pt x="608" y="9271"/>
                </a:lnTo>
                <a:lnTo>
                  <a:pt x="608" y="11096"/>
                </a:lnTo>
                <a:lnTo>
                  <a:pt x="633" y="12020"/>
                </a:lnTo>
                <a:lnTo>
                  <a:pt x="608" y="12921"/>
                </a:lnTo>
                <a:lnTo>
                  <a:pt x="560" y="14867"/>
                </a:lnTo>
                <a:lnTo>
                  <a:pt x="560" y="15840"/>
                </a:lnTo>
                <a:lnTo>
                  <a:pt x="584" y="16814"/>
                </a:lnTo>
                <a:lnTo>
                  <a:pt x="633" y="17057"/>
                </a:lnTo>
                <a:lnTo>
                  <a:pt x="681" y="17276"/>
                </a:lnTo>
                <a:lnTo>
                  <a:pt x="754" y="17471"/>
                </a:lnTo>
                <a:lnTo>
                  <a:pt x="876" y="17641"/>
                </a:lnTo>
                <a:lnTo>
                  <a:pt x="1022" y="17787"/>
                </a:lnTo>
                <a:lnTo>
                  <a:pt x="1192" y="17909"/>
                </a:lnTo>
                <a:lnTo>
                  <a:pt x="1387" y="17982"/>
                </a:lnTo>
                <a:lnTo>
                  <a:pt x="1630" y="18055"/>
                </a:lnTo>
                <a:lnTo>
                  <a:pt x="1971" y="18079"/>
                </a:lnTo>
                <a:lnTo>
                  <a:pt x="2287" y="18103"/>
                </a:lnTo>
                <a:lnTo>
                  <a:pt x="2969" y="18103"/>
                </a:lnTo>
                <a:lnTo>
                  <a:pt x="4842" y="18128"/>
                </a:lnTo>
                <a:lnTo>
                  <a:pt x="8419" y="18128"/>
                </a:lnTo>
                <a:lnTo>
                  <a:pt x="10220" y="18079"/>
                </a:lnTo>
                <a:lnTo>
                  <a:pt x="12069" y="18079"/>
                </a:lnTo>
                <a:lnTo>
                  <a:pt x="12118" y="18055"/>
                </a:lnTo>
                <a:lnTo>
                  <a:pt x="12191" y="17982"/>
                </a:lnTo>
                <a:lnTo>
                  <a:pt x="12337" y="17884"/>
                </a:lnTo>
                <a:lnTo>
                  <a:pt x="12434" y="17763"/>
                </a:lnTo>
                <a:lnTo>
                  <a:pt x="12531" y="17592"/>
                </a:lnTo>
                <a:lnTo>
                  <a:pt x="12604" y="17422"/>
                </a:lnTo>
                <a:lnTo>
                  <a:pt x="12653" y="17227"/>
                </a:lnTo>
                <a:lnTo>
                  <a:pt x="12702" y="17008"/>
                </a:lnTo>
                <a:lnTo>
                  <a:pt x="12775" y="16546"/>
                </a:lnTo>
                <a:lnTo>
                  <a:pt x="12799" y="16084"/>
                </a:lnTo>
                <a:lnTo>
                  <a:pt x="12799" y="15646"/>
                </a:lnTo>
                <a:lnTo>
                  <a:pt x="12799" y="15013"/>
                </a:lnTo>
                <a:lnTo>
                  <a:pt x="12799" y="14308"/>
                </a:lnTo>
                <a:lnTo>
                  <a:pt x="12750" y="13602"/>
                </a:lnTo>
                <a:lnTo>
                  <a:pt x="12677" y="12215"/>
                </a:lnTo>
                <a:lnTo>
                  <a:pt x="12775" y="12069"/>
                </a:lnTo>
                <a:lnTo>
                  <a:pt x="12775" y="11996"/>
                </a:lnTo>
                <a:lnTo>
                  <a:pt x="12775" y="11947"/>
                </a:lnTo>
                <a:lnTo>
                  <a:pt x="12726" y="11899"/>
                </a:lnTo>
                <a:lnTo>
                  <a:pt x="12653" y="11874"/>
                </a:lnTo>
                <a:lnTo>
                  <a:pt x="12653" y="11558"/>
                </a:lnTo>
                <a:lnTo>
                  <a:pt x="12702" y="11436"/>
                </a:lnTo>
                <a:lnTo>
                  <a:pt x="12726" y="11315"/>
                </a:lnTo>
                <a:lnTo>
                  <a:pt x="12702" y="11266"/>
                </a:lnTo>
                <a:lnTo>
                  <a:pt x="12653" y="11217"/>
                </a:lnTo>
                <a:lnTo>
                  <a:pt x="12629" y="11217"/>
                </a:lnTo>
                <a:lnTo>
                  <a:pt x="12629" y="11047"/>
                </a:lnTo>
                <a:lnTo>
                  <a:pt x="12653" y="9733"/>
                </a:lnTo>
                <a:lnTo>
                  <a:pt x="12677" y="9660"/>
                </a:lnTo>
                <a:lnTo>
                  <a:pt x="12702" y="9587"/>
                </a:lnTo>
                <a:lnTo>
                  <a:pt x="12702" y="9538"/>
                </a:lnTo>
                <a:lnTo>
                  <a:pt x="12653" y="9490"/>
                </a:lnTo>
                <a:lnTo>
                  <a:pt x="12726" y="7105"/>
                </a:lnTo>
                <a:lnTo>
                  <a:pt x="12726" y="5913"/>
                </a:lnTo>
                <a:lnTo>
                  <a:pt x="12726" y="4745"/>
                </a:lnTo>
                <a:lnTo>
                  <a:pt x="12750" y="4429"/>
                </a:lnTo>
                <a:lnTo>
                  <a:pt x="12750" y="4015"/>
                </a:lnTo>
                <a:lnTo>
                  <a:pt x="12750" y="3820"/>
                </a:lnTo>
                <a:lnTo>
                  <a:pt x="12726" y="3650"/>
                </a:lnTo>
                <a:lnTo>
                  <a:pt x="12677" y="3480"/>
                </a:lnTo>
                <a:lnTo>
                  <a:pt x="12604" y="3358"/>
                </a:lnTo>
                <a:lnTo>
                  <a:pt x="12920" y="3382"/>
                </a:lnTo>
                <a:lnTo>
                  <a:pt x="12993" y="3382"/>
                </a:lnTo>
                <a:lnTo>
                  <a:pt x="13066" y="3358"/>
                </a:lnTo>
                <a:lnTo>
                  <a:pt x="13115" y="3309"/>
                </a:lnTo>
                <a:lnTo>
                  <a:pt x="13164" y="3261"/>
                </a:lnTo>
                <a:lnTo>
                  <a:pt x="13164" y="3188"/>
                </a:lnTo>
                <a:lnTo>
                  <a:pt x="13164" y="3115"/>
                </a:lnTo>
                <a:lnTo>
                  <a:pt x="13164" y="3042"/>
                </a:lnTo>
                <a:lnTo>
                  <a:pt x="13139" y="2969"/>
                </a:lnTo>
                <a:lnTo>
                  <a:pt x="13188" y="2604"/>
                </a:lnTo>
                <a:lnTo>
                  <a:pt x="13237" y="2239"/>
                </a:lnTo>
                <a:lnTo>
                  <a:pt x="13237" y="2044"/>
                </a:lnTo>
                <a:lnTo>
                  <a:pt x="13212" y="1849"/>
                </a:lnTo>
                <a:lnTo>
                  <a:pt x="13164" y="1679"/>
                </a:lnTo>
                <a:lnTo>
                  <a:pt x="13091" y="1533"/>
                </a:lnTo>
                <a:lnTo>
                  <a:pt x="12969" y="1387"/>
                </a:lnTo>
                <a:lnTo>
                  <a:pt x="12823" y="1265"/>
                </a:lnTo>
                <a:lnTo>
                  <a:pt x="12677" y="1168"/>
                </a:lnTo>
                <a:lnTo>
                  <a:pt x="12507" y="1119"/>
                </a:lnTo>
                <a:lnTo>
                  <a:pt x="12312" y="1071"/>
                </a:lnTo>
                <a:lnTo>
                  <a:pt x="12142" y="1071"/>
                </a:lnTo>
                <a:lnTo>
                  <a:pt x="11753" y="1046"/>
                </a:lnTo>
                <a:lnTo>
                  <a:pt x="10317" y="1071"/>
                </a:lnTo>
                <a:lnTo>
                  <a:pt x="8881" y="1119"/>
                </a:lnTo>
                <a:lnTo>
                  <a:pt x="8881" y="1095"/>
                </a:lnTo>
                <a:lnTo>
                  <a:pt x="8833" y="876"/>
                </a:lnTo>
                <a:lnTo>
                  <a:pt x="8784" y="706"/>
                </a:lnTo>
                <a:lnTo>
                  <a:pt x="8711" y="535"/>
                </a:lnTo>
                <a:lnTo>
                  <a:pt x="8614" y="365"/>
                </a:lnTo>
                <a:lnTo>
                  <a:pt x="8516" y="243"/>
                </a:lnTo>
                <a:lnTo>
                  <a:pt x="8370" y="146"/>
                </a:lnTo>
                <a:lnTo>
                  <a:pt x="8200" y="73"/>
                </a:lnTo>
                <a:lnTo>
                  <a:pt x="7981" y="24"/>
                </a:lnTo>
                <a:lnTo>
                  <a:pt x="776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48"/>
          <p:cNvSpPr/>
          <p:nvPr/>
        </p:nvSpPr>
        <p:spPr>
          <a:xfrm>
            <a:off x="4171311" y="3118364"/>
            <a:ext cx="323899" cy="256328"/>
          </a:xfrm>
          <a:custGeom>
            <a:avLst/>
            <a:gdLst/>
            <a:ahLst/>
            <a:cxnLst/>
            <a:rect l="l" t="t" r="r" b="b"/>
            <a:pathLst>
              <a:path w="19126" h="15136" extrusionOk="0">
                <a:moveTo>
                  <a:pt x="8979" y="2628"/>
                </a:moveTo>
                <a:lnTo>
                  <a:pt x="8687" y="2653"/>
                </a:lnTo>
                <a:lnTo>
                  <a:pt x="8395" y="2701"/>
                </a:lnTo>
                <a:lnTo>
                  <a:pt x="7811" y="2799"/>
                </a:lnTo>
                <a:lnTo>
                  <a:pt x="7543" y="2872"/>
                </a:lnTo>
                <a:lnTo>
                  <a:pt x="7251" y="2969"/>
                </a:lnTo>
                <a:lnTo>
                  <a:pt x="7130" y="3042"/>
                </a:lnTo>
                <a:lnTo>
                  <a:pt x="7008" y="3139"/>
                </a:lnTo>
                <a:lnTo>
                  <a:pt x="6935" y="3237"/>
                </a:lnTo>
                <a:lnTo>
                  <a:pt x="6886" y="3383"/>
                </a:lnTo>
                <a:lnTo>
                  <a:pt x="6886" y="3456"/>
                </a:lnTo>
                <a:lnTo>
                  <a:pt x="6935" y="3529"/>
                </a:lnTo>
                <a:lnTo>
                  <a:pt x="7032" y="3553"/>
                </a:lnTo>
                <a:lnTo>
                  <a:pt x="7105" y="3577"/>
                </a:lnTo>
                <a:lnTo>
                  <a:pt x="7203" y="3577"/>
                </a:lnTo>
                <a:lnTo>
                  <a:pt x="7300" y="3553"/>
                </a:lnTo>
                <a:lnTo>
                  <a:pt x="7470" y="3480"/>
                </a:lnTo>
                <a:lnTo>
                  <a:pt x="7641" y="3407"/>
                </a:lnTo>
                <a:lnTo>
                  <a:pt x="7908" y="3334"/>
                </a:lnTo>
                <a:lnTo>
                  <a:pt x="8176" y="3261"/>
                </a:lnTo>
                <a:lnTo>
                  <a:pt x="8736" y="3188"/>
                </a:lnTo>
                <a:lnTo>
                  <a:pt x="9076" y="3164"/>
                </a:lnTo>
                <a:lnTo>
                  <a:pt x="9563" y="3139"/>
                </a:lnTo>
                <a:lnTo>
                  <a:pt x="9806" y="3164"/>
                </a:lnTo>
                <a:lnTo>
                  <a:pt x="10025" y="3212"/>
                </a:lnTo>
                <a:lnTo>
                  <a:pt x="10196" y="3261"/>
                </a:lnTo>
                <a:lnTo>
                  <a:pt x="10269" y="3310"/>
                </a:lnTo>
                <a:lnTo>
                  <a:pt x="10317" y="3383"/>
                </a:lnTo>
                <a:lnTo>
                  <a:pt x="10390" y="3456"/>
                </a:lnTo>
                <a:lnTo>
                  <a:pt x="10487" y="3504"/>
                </a:lnTo>
                <a:lnTo>
                  <a:pt x="10585" y="3504"/>
                </a:lnTo>
                <a:lnTo>
                  <a:pt x="10682" y="3456"/>
                </a:lnTo>
                <a:lnTo>
                  <a:pt x="10755" y="3407"/>
                </a:lnTo>
                <a:lnTo>
                  <a:pt x="10804" y="3310"/>
                </a:lnTo>
                <a:lnTo>
                  <a:pt x="10828" y="3212"/>
                </a:lnTo>
                <a:lnTo>
                  <a:pt x="10779" y="3091"/>
                </a:lnTo>
                <a:lnTo>
                  <a:pt x="10706" y="2993"/>
                </a:lnTo>
                <a:lnTo>
                  <a:pt x="10633" y="2920"/>
                </a:lnTo>
                <a:lnTo>
                  <a:pt x="10536" y="2847"/>
                </a:lnTo>
                <a:lnTo>
                  <a:pt x="10439" y="2799"/>
                </a:lnTo>
                <a:lnTo>
                  <a:pt x="10220" y="2726"/>
                </a:lnTo>
                <a:lnTo>
                  <a:pt x="9952" y="2653"/>
                </a:lnTo>
                <a:lnTo>
                  <a:pt x="9709" y="2628"/>
                </a:lnTo>
                <a:close/>
                <a:moveTo>
                  <a:pt x="13797" y="3577"/>
                </a:moveTo>
                <a:lnTo>
                  <a:pt x="13578" y="3601"/>
                </a:lnTo>
                <a:lnTo>
                  <a:pt x="13334" y="3650"/>
                </a:lnTo>
                <a:lnTo>
                  <a:pt x="13115" y="3723"/>
                </a:lnTo>
                <a:lnTo>
                  <a:pt x="13018" y="3772"/>
                </a:lnTo>
                <a:lnTo>
                  <a:pt x="12945" y="3845"/>
                </a:lnTo>
                <a:lnTo>
                  <a:pt x="12945" y="3893"/>
                </a:lnTo>
                <a:lnTo>
                  <a:pt x="12945" y="3918"/>
                </a:lnTo>
                <a:lnTo>
                  <a:pt x="13042" y="3942"/>
                </a:lnTo>
                <a:lnTo>
                  <a:pt x="13140" y="3966"/>
                </a:lnTo>
                <a:lnTo>
                  <a:pt x="13334" y="3966"/>
                </a:lnTo>
                <a:lnTo>
                  <a:pt x="13699" y="3942"/>
                </a:lnTo>
                <a:lnTo>
                  <a:pt x="13918" y="3942"/>
                </a:lnTo>
                <a:lnTo>
                  <a:pt x="14137" y="3966"/>
                </a:lnTo>
                <a:lnTo>
                  <a:pt x="14356" y="3966"/>
                </a:lnTo>
                <a:lnTo>
                  <a:pt x="14478" y="3942"/>
                </a:lnTo>
                <a:lnTo>
                  <a:pt x="14575" y="3918"/>
                </a:lnTo>
                <a:lnTo>
                  <a:pt x="14600" y="3893"/>
                </a:lnTo>
                <a:lnTo>
                  <a:pt x="14600" y="3869"/>
                </a:lnTo>
                <a:lnTo>
                  <a:pt x="14624" y="3820"/>
                </a:lnTo>
                <a:lnTo>
                  <a:pt x="14600" y="3772"/>
                </a:lnTo>
                <a:lnTo>
                  <a:pt x="14527" y="3699"/>
                </a:lnTo>
                <a:lnTo>
                  <a:pt x="14454" y="3650"/>
                </a:lnTo>
                <a:lnTo>
                  <a:pt x="14381" y="3601"/>
                </a:lnTo>
                <a:lnTo>
                  <a:pt x="14186" y="3577"/>
                </a:lnTo>
                <a:close/>
                <a:moveTo>
                  <a:pt x="3650" y="5548"/>
                </a:moveTo>
                <a:lnTo>
                  <a:pt x="3553" y="5597"/>
                </a:lnTo>
                <a:lnTo>
                  <a:pt x="3480" y="5621"/>
                </a:lnTo>
                <a:lnTo>
                  <a:pt x="3382" y="5694"/>
                </a:lnTo>
                <a:lnTo>
                  <a:pt x="3309" y="5767"/>
                </a:lnTo>
                <a:lnTo>
                  <a:pt x="3188" y="5937"/>
                </a:lnTo>
                <a:lnTo>
                  <a:pt x="3163" y="6035"/>
                </a:lnTo>
                <a:lnTo>
                  <a:pt x="3139" y="6132"/>
                </a:lnTo>
                <a:lnTo>
                  <a:pt x="3115" y="6254"/>
                </a:lnTo>
                <a:lnTo>
                  <a:pt x="3139" y="6375"/>
                </a:lnTo>
                <a:lnTo>
                  <a:pt x="3163" y="6473"/>
                </a:lnTo>
                <a:lnTo>
                  <a:pt x="3212" y="6594"/>
                </a:lnTo>
                <a:lnTo>
                  <a:pt x="3285" y="6692"/>
                </a:lnTo>
                <a:lnTo>
                  <a:pt x="3358" y="6765"/>
                </a:lnTo>
                <a:lnTo>
                  <a:pt x="3455" y="6838"/>
                </a:lnTo>
                <a:lnTo>
                  <a:pt x="3577" y="6886"/>
                </a:lnTo>
                <a:lnTo>
                  <a:pt x="3674" y="6911"/>
                </a:lnTo>
                <a:lnTo>
                  <a:pt x="3772" y="6935"/>
                </a:lnTo>
                <a:lnTo>
                  <a:pt x="3869" y="6911"/>
                </a:lnTo>
                <a:lnTo>
                  <a:pt x="3966" y="6911"/>
                </a:lnTo>
                <a:lnTo>
                  <a:pt x="4161" y="6813"/>
                </a:lnTo>
                <a:lnTo>
                  <a:pt x="4307" y="6692"/>
                </a:lnTo>
                <a:lnTo>
                  <a:pt x="4404" y="6521"/>
                </a:lnTo>
                <a:lnTo>
                  <a:pt x="4453" y="6351"/>
                </a:lnTo>
                <a:lnTo>
                  <a:pt x="4453" y="6181"/>
                </a:lnTo>
                <a:lnTo>
                  <a:pt x="4404" y="6010"/>
                </a:lnTo>
                <a:lnTo>
                  <a:pt x="4356" y="5937"/>
                </a:lnTo>
                <a:lnTo>
                  <a:pt x="4307" y="5840"/>
                </a:lnTo>
                <a:lnTo>
                  <a:pt x="4234" y="5743"/>
                </a:lnTo>
                <a:lnTo>
                  <a:pt x="4161" y="5670"/>
                </a:lnTo>
                <a:lnTo>
                  <a:pt x="4064" y="5621"/>
                </a:lnTo>
                <a:lnTo>
                  <a:pt x="3966" y="5572"/>
                </a:lnTo>
                <a:lnTo>
                  <a:pt x="3869" y="5548"/>
                </a:lnTo>
                <a:close/>
                <a:moveTo>
                  <a:pt x="17495" y="7373"/>
                </a:moveTo>
                <a:lnTo>
                  <a:pt x="17739" y="7446"/>
                </a:lnTo>
                <a:lnTo>
                  <a:pt x="17617" y="7592"/>
                </a:lnTo>
                <a:lnTo>
                  <a:pt x="17447" y="7689"/>
                </a:lnTo>
                <a:lnTo>
                  <a:pt x="17447" y="7543"/>
                </a:lnTo>
                <a:lnTo>
                  <a:pt x="17495" y="7373"/>
                </a:lnTo>
                <a:close/>
                <a:moveTo>
                  <a:pt x="5061" y="487"/>
                </a:moveTo>
                <a:lnTo>
                  <a:pt x="5256" y="560"/>
                </a:lnTo>
                <a:lnTo>
                  <a:pt x="5426" y="633"/>
                </a:lnTo>
                <a:lnTo>
                  <a:pt x="5621" y="682"/>
                </a:lnTo>
                <a:lnTo>
                  <a:pt x="5791" y="779"/>
                </a:lnTo>
                <a:lnTo>
                  <a:pt x="5913" y="852"/>
                </a:lnTo>
                <a:lnTo>
                  <a:pt x="6035" y="949"/>
                </a:lnTo>
                <a:lnTo>
                  <a:pt x="6254" y="1168"/>
                </a:lnTo>
                <a:lnTo>
                  <a:pt x="6473" y="1387"/>
                </a:lnTo>
                <a:lnTo>
                  <a:pt x="6692" y="1606"/>
                </a:lnTo>
                <a:lnTo>
                  <a:pt x="6813" y="1655"/>
                </a:lnTo>
                <a:lnTo>
                  <a:pt x="6911" y="1655"/>
                </a:lnTo>
                <a:lnTo>
                  <a:pt x="7032" y="1631"/>
                </a:lnTo>
                <a:lnTo>
                  <a:pt x="7105" y="1558"/>
                </a:lnTo>
                <a:lnTo>
                  <a:pt x="8127" y="1485"/>
                </a:lnTo>
                <a:lnTo>
                  <a:pt x="9174" y="1485"/>
                </a:lnTo>
                <a:lnTo>
                  <a:pt x="9490" y="1509"/>
                </a:lnTo>
                <a:lnTo>
                  <a:pt x="9806" y="1558"/>
                </a:lnTo>
                <a:lnTo>
                  <a:pt x="10439" y="1679"/>
                </a:lnTo>
                <a:lnTo>
                  <a:pt x="11047" y="1850"/>
                </a:lnTo>
                <a:lnTo>
                  <a:pt x="11655" y="2044"/>
                </a:lnTo>
                <a:lnTo>
                  <a:pt x="12093" y="2239"/>
                </a:lnTo>
                <a:lnTo>
                  <a:pt x="12556" y="2409"/>
                </a:lnTo>
                <a:lnTo>
                  <a:pt x="12434" y="2458"/>
                </a:lnTo>
                <a:lnTo>
                  <a:pt x="12361" y="2507"/>
                </a:lnTo>
                <a:lnTo>
                  <a:pt x="12288" y="2580"/>
                </a:lnTo>
                <a:lnTo>
                  <a:pt x="12264" y="2677"/>
                </a:lnTo>
                <a:lnTo>
                  <a:pt x="12264" y="2701"/>
                </a:lnTo>
                <a:lnTo>
                  <a:pt x="12288" y="2726"/>
                </a:lnTo>
                <a:lnTo>
                  <a:pt x="12385" y="2774"/>
                </a:lnTo>
                <a:lnTo>
                  <a:pt x="12483" y="2750"/>
                </a:lnTo>
                <a:lnTo>
                  <a:pt x="12677" y="2726"/>
                </a:lnTo>
                <a:lnTo>
                  <a:pt x="12872" y="2701"/>
                </a:lnTo>
                <a:lnTo>
                  <a:pt x="12969" y="2677"/>
                </a:lnTo>
                <a:lnTo>
                  <a:pt x="13042" y="2653"/>
                </a:lnTo>
                <a:lnTo>
                  <a:pt x="13626" y="2993"/>
                </a:lnTo>
                <a:lnTo>
                  <a:pt x="13432" y="3018"/>
                </a:lnTo>
                <a:lnTo>
                  <a:pt x="12896" y="3066"/>
                </a:lnTo>
                <a:lnTo>
                  <a:pt x="12653" y="3115"/>
                </a:lnTo>
                <a:lnTo>
                  <a:pt x="12410" y="3212"/>
                </a:lnTo>
                <a:lnTo>
                  <a:pt x="12385" y="3237"/>
                </a:lnTo>
                <a:lnTo>
                  <a:pt x="12410" y="3261"/>
                </a:lnTo>
                <a:lnTo>
                  <a:pt x="12531" y="3285"/>
                </a:lnTo>
                <a:lnTo>
                  <a:pt x="12653" y="3310"/>
                </a:lnTo>
                <a:lnTo>
                  <a:pt x="12921" y="3310"/>
                </a:lnTo>
                <a:lnTo>
                  <a:pt x="13432" y="3261"/>
                </a:lnTo>
                <a:lnTo>
                  <a:pt x="13699" y="3261"/>
                </a:lnTo>
                <a:lnTo>
                  <a:pt x="13991" y="3237"/>
                </a:lnTo>
                <a:lnTo>
                  <a:pt x="14259" y="3456"/>
                </a:lnTo>
                <a:lnTo>
                  <a:pt x="14527" y="3699"/>
                </a:lnTo>
                <a:lnTo>
                  <a:pt x="14819" y="3966"/>
                </a:lnTo>
                <a:lnTo>
                  <a:pt x="15062" y="4283"/>
                </a:lnTo>
                <a:lnTo>
                  <a:pt x="14794" y="4258"/>
                </a:lnTo>
                <a:lnTo>
                  <a:pt x="14551" y="4283"/>
                </a:lnTo>
                <a:lnTo>
                  <a:pt x="14308" y="4283"/>
                </a:lnTo>
                <a:lnTo>
                  <a:pt x="14016" y="4307"/>
                </a:lnTo>
                <a:lnTo>
                  <a:pt x="13870" y="4331"/>
                </a:lnTo>
                <a:lnTo>
                  <a:pt x="13724" y="4380"/>
                </a:lnTo>
                <a:lnTo>
                  <a:pt x="13626" y="4453"/>
                </a:lnTo>
                <a:lnTo>
                  <a:pt x="13529" y="4526"/>
                </a:lnTo>
                <a:lnTo>
                  <a:pt x="13529" y="4550"/>
                </a:lnTo>
                <a:lnTo>
                  <a:pt x="13553" y="4575"/>
                </a:lnTo>
                <a:lnTo>
                  <a:pt x="13651" y="4623"/>
                </a:lnTo>
                <a:lnTo>
                  <a:pt x="13748" y="4648"/>
                </a:lnTo>
                <a:lnTo>
                  <a:pt x="13967" y="4648"/>
                </a:lnTo>
                <a:lnTo>
                  <a:pt x="14429" y="4623"/>
                </a:lnTo>
                <a:lnTo>
                  <a:pt x="14770" y="4623"/>
                </a:lnTo>
                <a:lnTo>
                  <a:pt x="15086" y="4648"/>
                </a:lnTo>
                <a:lnTo>
                  <a:pt x="15232" y="4672"/>
                </a:lnTo>
                <a:lnTo>
                  <a:pt x="15354" y="4672"/>
                </a:lnTo>
                <a:lnTo>
                  <a:pt x="15549" y="5037"/>
                </a:lnTo>
                <a:lnTo>
                  <a:pt x="15330" y="4988"/>
                </a:lnTo>
                <a:lnTo>
                  <a:pt x="14600" y="4988"/>
                </a:lnTo>
                <a:lnTo>
                  <a:pt x="14332" y="5037"/>
                </a:lnTo>
                <a:lnTo>
                  <a:pt x="14210" y="5086"/>
                </a:lnTo>
                <a:lnTo>
                  <a:pt x="14089" y="5134"/>
                </a:lnTo>
                <a:lnTo>
                  <a:pt x="14064" y="5159"/>
                </a:lnTo>
                <a:lnTo>
                  <a:pt x="14064" y="5183"/>
                </a:lnTo>
                <a:lnTo>
                  <a:pt x="14064" y="5207"/>
                </a:lnTo>
                <a:lnTo>
                  <a:pt x="14089" y="5232"/>
                </a:lnTo>
                <a:lnTo>
                  <a:pt x="14186" y="5256"/>
                </a:lnTo>
                <a:lnTo>
                  <a:pt x="14283" y="5280"/>
                </a:lnTo>
                <a:lnTo>
                  <a:pt x="14502" y="5305"/>
                </a:lnTo>
                <a:lnTo>
                  <a:pt x="14916" y="5305"/>
                </a:lnTo>
                <a:lnTo>
                  <a:pt x="15305" y="5329"/>
                </a:lnTo>
                <a:lnTo>
                  <a:pt x="15695" y="5378"/>
                </a:lnTo>
                <a:lnTo>
                  <a:pt x="15792" y="5645"/>
                </a:lnTo>
                <a:lnTo>
                  <a:pt x="15889" y="5913"/>
                </a:lnTo>
                <a:lnTo>
                  <a:pt x="15743" y="5864"/>
                </a:lnTo>
                <a:lnTo>
                  <a:pt x="15597" y="5816"/>
                </a:lnTo>
                <a:lnTo>
                  <a:pt x="15305" y="5767"/>
                </a:lnTo>
                <a:lnTo>
                  <a:pt x="15038" y="5743"/>
                </a:lnTo>
                <a:lnTo>
                  <a:pt x="14746" y="5718"/>
                </a:lnTo>
                <a:lnTo>
                  <a:pt x="14454" y="5718"/>
                </a:lnTo>
                <a:lnTo>
                  <a:pt x="14186" y="5767"/>
                </a:lnTo>
                <a:lnTo>
                  <a:pt x="14162" y="5767"/>
                </a:lnTo>
                <a:lnTo>
                  <a:pt x="14137" y="5791"/>
                </a:lnTo>
                <a:lnTo>
                  <a:pt x="14162" y="5816"/>
                </a:lnTo>
                <a:lnTo>
                  <a:pt x="14162" y="5840"/>
                </a:lnTo>
                <a:lnTo>
                  <a:pt x="14259" y="5889"/>
                </a:lnTo>
                <a:lnTo>
                  <a:pt x="14381" y="5937"/>
                </a:lnTo>
                <a:lnTo>
                  <a:pt x="14600" y="5986"/>
                </a:lnTo>
                <a:lnTo>
                  <a:pt x="15038" y="6010"/>
                </a:lnTo>
                <a:lnTo>
                  <a:pt x="15354" y="6083"/>
                </a:lnTo>
                <a:lnTo>
                  <a:pt x="15670" y="6156"/>
                </a:lnTo>
                <a:lnTo>
                  <a:pt x="15841" y="6229"/>
                </a:lnTo>
                <a:lnTo>
                  <a:pt x="15914" y="6254"/>
                </a:lnTo>
                <a:lnTo>
                  <a:pt x="15987" y="6278"/>
                </a:lnTo>
                <a:lnTo>
                  <a:pt x="16035" y="6570"/>
                </a:lnTo>
                <a:lnTo>
                  <a:pt x="16084" y="6838"/>
                </a:lnTo>
                <a:lnTo>
                  <a:pt x="15914" y="6740"/>
                </a:lnTo>
                <a:lnTo>
                  <a:pt x="15743" y="6667"/>
                </a:lnTo>
                <a:lnTo>
                  <a:pt x="15524" y="6619"/>
                </a:lnTo>
                <a:lnTo>
                  <a:pt x="15305" y="6594"/>
                </a:lnTo>
                <a:lnTo>
                  <a:pt x="14867" y="6546"/>
                </a:lnTo>
                <a:lnTo>
                  <a:pt x="14551" y="6497"/>
                </a:lnTo>
                <a:lnTo>
                  <a:pt x="14527" y="6497"/>
                </a:lnTo>
                <a:lnTo>
                  <a:pt x="14502" y="6546"/>
                </a:lnTo>
                <a:lnTo>
                  <a:pt x="14575" y="6619"/>
                </a:lnTo>
                <a:lnTo>
                  <a:pt x="14624" y="6667"/>
                </a:lnTo>
                <a:lnTo>
                  <a:pt x="14794" y="6765"/>
                </a:lnTo>
                <a:lnTo>
                  <a:pt x="14965" y="6838"/>
                </a:lnTo>
                <a:lnTo>
                  <a:pt x="15159" y="6886"/>
                </a:lnTo>
                <a:lnTo>
                  <a:pt x="15378" y="6935"/>
                </a:lnTo>
                <a:lnTo>
                  <a:pt x="15597" y="7008"/>
                </a:lnTo>
                <a:lnTo>
                  <a:pt x="15816" y="7105"/>
                </a:lnTo>
                <a:lnTo>
                  <a:pt x="15987" y="7227"/>
                </a:lnTo>
                <a:lnTo>
                  <a:pt x="16060" y="7276"/>
                </a:lnTo>
                <a:lnTo>
                  <a:pt x="16108" y="7276"/>
                </a:lnTo>
                <a:lnTo>
                  <a:pt x="16133" y="7762"/>
                </a:lnTo>
                <a:lnTo>
                  <a:pt x="16060" y="7714"/>
                </a:lnTo>
                <a:lnTo>
                  <a:pt x="15743" y="7519"/>
                </a:lnTo>
                <a:lnTo>
                  <a:pt x="15427" y="7324"/>
                </a:lnTo>
                <a:lnTo>
                  <a:pt x="15281" y="7276"/>
                </a:lnTo>
                <a:lnTo>
                  <a:pt x="15013" y="7203"/>
                </a:lnTo>
                <a:lnTo>
                  <a:pt x="14794" y="7203"/>
                </a:lnTo>
                <a:lnTo>
                  <a:pt x="14770" y="7227"/>
                </a:lnTo>
                <a:lnTo>
                  <a:pt x="14746" y="7251"/>
                </a:lnTo>
                <a:lnTo>
                  <a:pt x="14746" y="7276"/>
                </a:lnTo>
                <a:lnTo>
                  <a:pt x="14746" y="7324"/>
                </a:lnTo>
                <a:lnTo>
                  <a:pt x="14794" y="7373"/>
                </a:lnTo>
                <a:lnTo>
                  <a:pt x="14843" y="7397"/>
                </a:lnTo>
                <a:lnTo>
                  <a:pt x="14965" y="7470"/>
                </a:lnTo>
                <a:lnTo>
                  <a:pt x="15378" y="7689"/>
                </a:lnTo>
                <a:lnTo>
                  <a:pt x="15597" y="7835"/>
                </a:lnTo>
                <a:lnTo>
                  <a:pt x="15816" y="7981"/>
                </a:lnTo>
                <a:lnTo>
                  <a:pt x="15962" y="8103"/>
                </a:lnTo>
                <a:lnTo>
                  <a:pt x="16108" y="8200"/>
                </a:lnTo>
                <a:lnTo>
                  <a:pt x="16035" y="8784"/>
                </a:lnTo>
                <a:lnTo>
                  <a:pt x="15914" y="8687"/>
                </a:lnTo>
                <a:lnTo>
                  <a:pt x="15792" y="8590"/>
                </a:lnTo>
                <a:lnTo>
                  <a:pt x="15549" y="8419"/>
                </a:lnTo>
                <a:lnTo>
                  <a:pt x="15354" y="8273"/>
                </a:lnTo>
                <a:lnTo>
                  <a:pt x="15111" y="8152"/>
                </a:lnTo>
                <a:lnTo>
                  <a:pt x="14867" y="8030"/>
                </a:lnTo>
                <a:lnTo>
                  <a:pt x="14746" y="7981"/>
                </a:lnTo>
                <a:lnTo>
                  <a:pt x="14624" y="7957"/>
                </a:lnTo>
                <a:lnTo>
                  <a:pt x="14600" y="7981"/>
                </a:lnTo>
                <a:lnTo>
                  <a:pt x="14575" y="8006"/>
                </a:lnTo>
                <a:lnTo>
                  <a:pt x="14575" y="8054"/>
                </a:lnTo>
                <a:lnTo>
                  <a:pt x="14575" y="8079"/>
                </a:lnTo>
                <a:lnTo>
                  <a:pt x="14746" y="8249"/>
                </a:lnTo>
                <a:lnTo>
                  <a:pt x="14940" y="8371"/>
                </a:lnTo>
                <a:lnTo>
                  <a:pt x="15330" y="8638"/>
                </a:lnTo>
                <a:lnTo>
                  <a:pt x="15622" y="8882"/>
                </a:lnTo>
                <a:lnTo>
                  <a:pt x="15792" y="9003"/>
                </a:lnTo>
                <a:lnTo>
                  <a:pt x="15962" y="9101"/>
                </a:lnTo>
                <a:lnTo>
                  <a:pt x="15889" y="9368"/>
                </a:lnTo>
                <a:lnTo>
                  <a:pt x="15792" y="9612"/>
                </a:lnTo>
                <a:lnTo>
                  <a:pt x="15695" y="9466"/>
                </a:lnTo>
                <a:lnTo>
                  <a:pt x="15549" y="9320"/>
                </a:lnTo>
                <a:lnTo>
                  <a:pt x="15281" y="9101"/>
                </a:lnTo>
                <a:lnTo>
                  <a:pt x="15135" y="8955"/>
                </a:lnTo>
                <a:lnTo>
                  <a:pt x="14965" y="8809"/>
                </a:lnTo>
                <a:lnTo>
                  <a:pt x="14794" y="8711"/>
                </a:lnTo>
                <a:lnTo>
                  <a:pt x="14697" y="8663"/>
                </a:lnTo>
                <a:lnTo>
                  <a:pt x="14600" y="8663"/>
                </a:lnTo>
                <a:lnTo>
                  <a:pt x="14600" y="8760"/>
                </a:lnTo>
                <a:lnTo>
                  <a:pt x="14648" y="8833"/>
                </a:lnTo>
                <a:lnTo>
                  <a:pt x="14746" y="9003"/>
                </a:lnTo>
                <a:lnTo>
                  <a:pt x="14867" y="9149"/>
                </a:lnTo>
                <a:lnTo>
                  <a:pt x="14989" y="9271"/>
                </a:lnTo>
                <a:lnTo>
                  <a:pt x="15330" y="9587"/>
                </a:lnTo>
                <a:lnTo>
                  <a:pt x="15476" y="9758"/>
                </a:lnTo>
                <a:lnTo>
                  <a:pt x="15549" y="9831"/>
                </a:lnTo>
                <a:lnTo>
                  <a:pt x="15646" y="9879"/>
                </a:lnTo>
                <a:lnTo>
                  <a:pt x="15646" y="9904"/>
                </a:lnTo>
                <a:lnTo>
                  <a:pt x="15476" y="10196"/>
                </a:lnTo>
                <a:lnTo>
                  <a:pt x="15232" y="10463"/>
                </a:lnTo>
                <a:lnTo>
                  <a:pt x="15232" y="10293"/>
                </a:lnTo>
                <a:lnTo>
                  <a:pt x="15159" y="10147"/>
                </a:lnTo>
                <a:lnTo>
                  <a:pt x="15013" y="9855"/>
                </a:lnTo>
                <a:lnTo>
                  <a:pt x="14843" y="9636"/>
                </a:lnTo>
                <a:lnTo>
                  <a:pt x="14673" y="9466"/>
                </a:lnTo>
                <a:lnTo>
                  <a:pt x="14454" y="9295"/>
                </a:lnTo>
                <a:lnTo>
                  <a:pt x="14235" y="9149"/>
                </a:lnTo>
                <a:lnTo>
                  <a:pt x="14186" y="9149"/>
                </a:lnTo>
                <a:lnTo>
                  <a:pt x="14186" y="9174"/>
                </a:lnTo>
                <a:lnTo>
                  <a:pt x="14308" y="9393"/>
                </a:lnTo>
                <a:lnTo>
                  <a:pt x="14429" y="9563"/>
                </a:lnTo>
                <a:lnTo>
                  <a:pt x="14697" y="9952"/>
                </a:lnTo>
                <a:lnTo>
                  <a:pt x="14794" y="10147"/>
                </a:lnTo>
                <a:lnTo>
                  <a:pt x="14867" y="10366"/>
                </a:lnTo>
                <a:lnTo>
                  <a:pt x="14916" y="10536"/>
                </a:lnTo>
                <a:lnTo>
                  <a:pt x="14965" y="10609"/>
                </a:lnTo>
                <a:lnTo>
                  <a:pt x="15038" y="10658"/>
                </a:lnTo>
                <a:lnTo>
                  <a:pt x="14892" y="10780"/>
                </a:lnTo>
                <a:lnTo>
                  <a:pt x="14843" y="10658"/>
                </a:lnTo>
                <a:lnTo>
                  <a:pt x="14794" y="10561"/>
                </a:lnTo>
                <a:lnTo>
                  <a:pt x="14648" y="10366"/>
                </a:lnTo>
                <a:lnTo>
                  <a:pt x="14308" y="10001"/>
                </a:lnTo>
                <a:lnTo>
                  <a:pt x="14113" y="9831"/>
                </a:lnTo>
                <a:lnTo>
                  <a:pt x="13918" y="9685"/>
                </a:lnTo>
                <a:lnTo>
                  <a:pt x="13894" y="9685"/>
                </a:lnTo>
                <a:lnTo>
                  <a:pt x="13870" y="9733"/>
                </a:lnTo>
                <a:lnTo>
                  <a:pt x="13918" y="9904"/>
                </a:lnTo>
                <a:lnTo>
                  <a:pt x="14016" y="10050"/>
                </a:lnTo>
                <a:lnTo>
                  <a:pt x="14113" y="10196"/>
                </a:lnTo>
                <a:lnTo>
                  <a:pt x="14235" y="10342"/>
                </a:lnTo>
                <a:lnTo>
                  <a:pt x="14356" y="10488"/>
                </a:lnTo>
                <a:lnTo>
                  <a:pt x="14478" y="10634"/>
                </a:lnTo>
                <a:lnTo>
                  <a:pt x="14575" y="10804"/>
                </a:lnTo>
                <a:lnTo>
                  <a:pt x="14600" y="10974"/>
                </a:lnTo>
                <a:lnTo>
                  <a:pt x="14502" y="11047"/>
                </a:lnTo>
                <a:lnTo>
                  <a:pt x="14356" y="10853"/>
                </a:lnTo>
                <a:lnTo>
                  <a:pt x="14186" y="10658"/>
                </a:lnTo>
                <a:lnTo>
                  <a:pt x="13991" y="10512"/>
                </a:lnTo>
                <a:lnTo>
                  <a:pt x="13797" y="10390"/>
                </a:lnTo>
                <a:lnTo>
                  <a:pt x="13772" y="10366"/>
                </a:lnTo>
                <a:lnTo>
                  <a:pt x="13724" y="10366"/>
                </a:lnTo>
                <a:lnTo>
                  <a:pt x="13675" y="10415"/>
                </a:lnTo>
                <a:lnTo>
                  <a:pt x="13651" y="10463"/>
                </a:lnTo>
                <a:lnTo>
                  <a:pt x="13651" y="10512"/>
                </a:lnTo>
                <a:lnTo>
                  <a:pt x="13675" y="10536"/>
                </a:lnTo>
                <a:lnTo>
                  <a:pt x="13845" y="10682"/>
                </a:lnTo>
                <a:lnTo>
                  <a:pt x="13991" y="10853"/>
                </a:lnTo>
                <a:lnTo>
                  <a:pt x="14113" y="11023"/>
                </a:lnTo>
                <a:lnTo>
                  <a:pt x="14235" y="11218"/>
                </a:lnTo>
                <a:lnTo>
                  <a:pt x="14040" y="11339"/>
                </a:lnTo>
                <a:lnTo>
                  <a:pt x="13918" y="11218"/>
                </a:lnTo>
                <a:lnTo>
                  <a:pt x="13797" y="11120"/>
                </a:lnTo>
                <a:lnTo>
                  <a:pt x="13675" y="11023"/>
                </a:lnTo>
                <a:lnTo>
                  <a:pt x="13578" y="10974"/>
                </a:lnTo>
                <a:lnTo>
                  <a:pt x="13529" y="10950"/>
                </a:lnTo>
                <a:lnTo>
                  <a:pt x="13480" y="10950"/>
                </a:lnTo>
                <a:lnTo>
                  <a:pt x="13407" y="10999"/>
                </a:lnTo>
                <a:lnTo>
                  <a:pt x="13407" y="11047"/>
                </a:lnTo>
                <a:lnTo>
                  <a:pt x="13383" y="11072"/>
                </a:lnTo>
                <a:lnTo>
                  <a:pt x="13407" y="11120"/>
                </a:lnTo>
                <a:lnTo>
                  <a:pt x="13432" y="11145"/>
                </a:lnTo>
                <a:lnTo>
                  <a:pt x="13553" y="11315"/>
                </a:lnTo>
                <a:lnTo>
                  <a:pt x="13675" y="11485"/>
                </a:lnTo>
                <a:lnTo>
                  <a:pt x="13724" y="11583"/>
                </a:lnTo>
                <a:lnTo>
                  <a:pt x="13553" y="11704"/>
                </a:lnTo>
                <a:lnTo>
                  <a:pt x="13432" y="11558"/>
                </a:lnTo>
                <a:lnTo>
                  <a:pt x="13261" y="11461"/>
                </a:lnTo>
                <a:lnTo>
                  <a:pt x="13213" y="11461"/>
                </a:lnTo>
                <a:lnTo>
                  <a:pt x="13188" y="11485"/>
                </a:lnTo>
                <a:lnTo>
                  <a:pt x="13188" y="11534"/>
                </a:lnTo>
                <a:lnTo>
                  <a:pt x="13213" y="11558"/>
                </a:lnTo>
                <a:lnTo>
                  <a:pt x="13261" y="11631"/>
                </a:lnTo>
                <a:lnTo>
                  <a:pt x="13310" y="11704"/>
                </a:lnTo>
                <a:lnTo>
                  <a:pt x="13359" y="11874"/>
                </a:lnTo>
                <a:lnTo>
                  <a:pt x="13359" y="11899"/>
                </a:lnTo>
                <a:lnTo>
                  <a:pt x="13237" y="12020"/>
                </a:lnTo>
                <a:lnTo>
                  <a:pt x="13188" y="12118"/>
                </a:lnTo>
                <a:lnTo>
                  <a:pt x="13164" y="12215"/>
                </a:lnTo>
                <a:lnTo>
                  <a:pt x="13188" y="12288"/>
                </a:lnTo>
                <a:lnTo>
                  <a:pt x="13213" y="12385"/>
                </a:lnTo>
                <a:lnTo>
                  <a:pt x="13213" y="12775"/>
                </a:lnTo>
                <a:lnTo>
                  <a:pt x="13237" y="13164"/>
                </a:lnTo>
                <a:lnTo>
                  <a:pt x="13237" y="13553"/>
                </a:lnTo>
                <a:lnTo>
                  <a:pt x="13213" y="13748"/>
                </a:lnTo>
                <a:lnTo>
                  <a:pt x="13188" y="13943"/>
                </a:lnTo>
                <a:lnTo>
                  <a:pt x="13140" y="14064"/>
                </a:lnTo>
                <a:lnTo>
                  <a:pt x="13067" y="14162"/>
                </a:lnTo>
                <a:lnTo>
                  <a:pt x="12994" y="14210"/>
                </a:lnTo>
                <a:lnTo>
                  <a:pt x="12921" y="14235"/>
                </a:lnTo>
                <a:lnTo>
                  <a:pt x="12823" y="14210"/>
                </a:lnTo>
                <a:lnTo>
                  <a:pt x="12726" y="14186"/>
                </a:lnTo>
                <a:lnTo>
                  <a:pt x="12507" y="14040"/>
                </a:lnTo>
                <a:lnTo>
                  <a:pt x="12288" y="13821"/>
                </a:lnTo>
                <a:lnTo>
                  <a:pt x="12069" y="13578"/>
                </a:lnTo>
                <a:lnTo>
                  <a:pt x="11728" y="13164"/>
                </a:lnTo>
                <a:lnTo>
                  <a:pt x="11850" y="13042"/>
                </a:lnTo>
                <a:lnTo>
                  <a:pt x="11923" y="12969"/>
                </a:lnTo>
                <a:lnTo>
                  <a:pt x="11947" y="12896"/>
                </a:lnTo>
                <a:lnTo>
                  <a:pt x="11947" y="12823"/>
                </a:lnTo>
                <a:lnTo>
                  <a:pt x="11923" y="12750"/>
                </a:lnTo>
                <a:lnTo>
                  <a:pt x="11874" y="12677"/>
                </a:lnTo>
                <a:lnTo>
                  <a:pt x="11826" y="12629"/>
                </a:lnTo>
                <a:lnTo>
                  <a:pt x="11777" y="12604"/>
                </a:lnTo>
                <a:lnTo>
                  <a:pt x="11680" y="12580"/>
                </a:lnTo>
                <a:lnTo>
                  <a:pt x="11655" y="12385"/>
                </a:lnTo>
                <a:lnTo>
                  <a:pt x="11631" y="12361"/>
                </a:lnTo>
                <a:lnTo>
                  <a:pt x="11582" y="12361"/>
                </a:lnTo>
                <a:lnTo>
                  <a:pt x="11582" y="12385"/>
                </a:lnTo>
                <a:lnTo>
                  <a:pt x="11558" y="12580"/>
                </a:lnTo>
                <a:lnTo>
                  <a:pt x="11509" y="12580"/>
                </a:lnTo>
                <a:lnTo>
                  <a:pt x="11485" y="12604"/>
                </a:lnTo>
                <a:lnTo>
                  <a:pt x="11461" y="12604"/>
                </a:lnTo>
                <a:lnTo>
                  <a:pt x="11242" y="12702"/>
                </a:lnTo>
                <a:lnTo>
                  <a:pt x="11169" y="12361"/>
                </a:lnTo>
                <a:lnTo>
                  <a:pt x="11144" y="12191"/>
                </a:lnTo>
                <a:lnTo>
                  <a:pt x="11169" y="12020"/>
                </a:lnTo>
                <a:lnTo>
                  <a:pt x="11144" y="11972"/>
                </a:lnTo>
                <a:lnTo>
                  <a:pt x="11120" y="11947"/>
                </a:lnTo>
                <a:lnTo>
                  <a:pt x="11071" y="11947"/>
                </a:lnTo>
                <a:lnTo>
                  <a:pt x="11047" y="11972"/>
                </a:lnTo>
                <a:lnTo>
                  <a:pt x="11023" y="12118"/>
                </a:lnTo>
                <a:lnTo>
                  <a:pt x="10998" y="12312"/>
                </a:lnTo>
                <a:lnTo>
                  <a:pt x="10998" y="12556"/>
                </a:lnTo>
                <a:lnTo>
                  <a:pt x="10998" y="12799"/>
                </a:lnTo>
                <a:lnTo>
                  <a:pt x="10633" y="12896"/>
                </a:lnTo>
                <a:lnTo>
                  <a:pt x="10609" y="12604"/>
                </a:lnTo>
                <a:lnTo>
                  <a:pt x="10560" y="12361"/>
                </a:lnTo>
                <a:lnTo>
                  <a:pt x="10512" y="12118"/>
                </a:lnTo>
                <a:lnTo>
                  <a:pt x="10390" y="11607"/>
                </a:lnTo>
                <a:lnTo>
                  <a:pt x="10366" y="11583"/>
                </a:lnTo>
                <a:lnTo>
                  <a:pt x="10342" y="11558"/>
                </a:lnTo>
                <a:lnTo>
                  <a:pt x="10293" y="11583"/>
                </a:lnTo>
                <a:lnTo>
                  <a:pt x="10269" y="11607"/>
                </a:lnTo>
                <a:lnTo>
                  <a:pt x="10244" y="11826"/>
                </a:lnTo>
                <a:lnTo>
                  <a:pt x="10244" y="12045"/>
                </a:lnTo>
                <a:lnTo>
                  <a:pt x="10269" y="12507"/>
                </a:lnTo>
                <a:lnTo>
                  <a:pt x="10269" y="12726"/>
                </a:lnTo>
                <a:lnTo>
                  <a:pt x="10269" y="12945"/>
                </a:lnTo>
                <a:lnTo>
                  <a:pt x="9636" y="12994"/>
                </a:lnTo>
                <a:lnTo>
                  <a:pt x="9612" y="12726"/>
                </a:lnTo>
                <a:lnTo>
                  <a:pt x="9612" y="12507"/>
                </a:lnTo>
                <a:lnTo>
                  <a:pt x="9612" y="12337"/>
                </a:lnTo>
                <a:lnTo>
                  <a:pt x="9612" y="12142"/>
                </a:lnTo>
                <a:lnTo>
                  <a:pt x="9563" y="11972"/>
                </a:lnTo>
                <a:lnTo>
                  <a:pt x="9514" y="11899"/>
                </a:lnTo>
                <a:lnTo>
                  <a:pt x="9466" y="11826"/>
                </a:lnTo>
                <a:lnTo>
                  <a:pt x="9417" y="11826"/>
                </a:lnTo>
                <a:lnTo>
                  <a:pt x="9393" y="11850"/>
                </a:lnTo>
                <a:lnTo>
                  <a:pt x="9344" y="12020"/>
                </a:lnTo>
                <a:lnTo>
                  <a:pt x="9320" y="12215"/>
                </a:lnTo>
                <a:lnTo>
                  <a:pt x="9295" y="12604"/>
                </a:lnTo>
                <a:lnTo>
                  <a:pt x="9271" y="12799"/>
                </a:lnTo>
                <a:lnTo>
                  <a:pt x="9247" y="12994"/>
                </a:lnTo>
                <a:lnTo>
                  <a:pt x="9052" y="12994"/>
                </a:lnTo>
                <a:lnTo>
                  <a:pt x="9003" y="12604"/>
                </a:lnTo>
                <a:lnTo>
                  <a:pt x="8930" y="12191"/>
                </a:lnTo>
                <a:lnTo>
                  <a:pt x="8857" y="11753"/>
                </a:lnTo>
                <a:lnTo>
                  <a:pt x="8833" y="11704"/>
                </a:lnTo>
                <a:lnTo>
                  <a:pt x="8784" y="11680"/>
                </a:lnTo>
                <a:lnTo>
                  <a:pt x="8711" y="11704"/>
                </a:lnTo>
                <a:lnTo>
                  <a:pt x="8711" y="11777"/>
                </a:lnTo>
                <a:lnTo>
                  <a:pt x="8711" y="12191"/>
                </a:lnTo>
                <a:lnTo>
                  <a:pt x="8687" y="12604"/>
                </a:lnTo>
                <a:lnTo>
                  <a:pt x="8687" y="12994"/>
                </a:lnTo>
                <a:lnTo>
                  <a:pt x="8176" y="12994"/>
                </a:lnTo>
                <a:lnTo>
                  <a:pt x="8200" y="12653"/>
                </a:lnTo>
                <a:lnTo>
                  <a:pt x="8273" y="12215"/>
                </a:lnTo>
                <a:lnTo>
                  <a:pt x="8346" y="11777"/>
                </a:lnTo>
                <a:lnTo>
                  <a:pt x="8346" y="11704"/>
                </a:lnTo>
                <a:lnTo>
                  <a:pt x="8298" y="11655"/>
                </a:lnTo>
                <a:lnTo>
                  <a:pt x="8249" y="11655"/>
                </a:lnTo>
                <a:lnTo>
                  <a:pt x="8200" y="11704"/>
                </a:lnTo>
                <a:lnTo>
                  <a:pt x="8079" y="11899"/>
                </a:lnTo>
                <a:lnTo>
                  <a:pt x="8006" y="12118"/>
                </a:lnTo>
                <a:lnTo>
                  <a:pt x="7933" y="12337"/>
                </a:lnTo>
                <a:lnTo>
                  <a:pt x="7884" y="12556"/>
                </a:lnTo>
                <a:lnTo>
                  <a:pt x="7835" y="12750"/>
                </a:lnTo>
                <a:lnTo>
                  <a:pt x="7811" y="12969"/>
                </a:lnTo>
                <a:lnTo>
                  <a:pt x="7300" y="12945"/>
                </a:lnTo>
                <a:lnTo>
                  <a:pt x="7349" y="12653"/>
                </a:lnTo>
                <a:lnTo>
                  <a:pt x="7397" y="12385"/>
                </a:lnTo>
                <a:lnTo>
                  <a:pt x="7495" y="12045"/>
                </a:lnTo>
                <a:lnTo>
                  <a:pt x="7592" y="11680"/>
                </a:lnTo>
                <a:lnTo>
                  <a:pt x="7568" y="11655"/>
                </a:lnTo>
                <a:lnTo>
                  <a:pt x="7543" y="11631"/>
                </a:lnTo>
                <a:lnTo>
                  <a:pt x="7470" y="11680"/>
                </a:lnTo>
                <a:lnTo>
                  <a:pt x="7397" y="11728"/>
                </a:lnTo>
                <a:lnTo>
                  <a:pt x="7276" y="11850"/>
                </a:lnTo>
                <a:lnTo>
                  <a:pt x="7178" y="11996"/>
                </a:lnTo>
                <a:lnTo>
                  <a:pt x="7130" y="12166"/>
                </a:lnTo>
                <a:lnTo>
                  <a:pt x="7008" y="12507"/>
                </a:lnTo>
                <a:lnTo>
                  <a:pt x="6959" y="12702"/>
                </a:lnTo>
                <a:lnTo>
                  <a:pt x="6935" y="12872"/>
                </a:lnTo>
                <a:lnTo>
                  <a:pt x="6473" y="12702"/>
                </a:lnTo>
                <a:lnTo>
                  <a:pt x="6521" y="12556"/>
                </a:lnTo>
                <a:lnTo>
                  <a:pt x="6546" y="12483"/>
                </a:lnTo>
                <a:lnTo>
                  <a:pt x="6546" y="12410"/>
                </a:lnTo>
                <a:lnTo>
                  <a:pt x="6546" y="12337"/>
                </a:lnTo>
                <a:lnTo>
                  <a:pt x="6497" y="12288"/>
                </a:lnTo>
                <a:lnTo>
                  <a:pt x="6473" y="12288"/>
                </a:lnTo>
                <a:lnTo>
                  <a:pt x="6375" y="12385"/>
                </a:lnTo>
                <a:lnTo>
                  <a:pt x="6302" y="12483"/>
                </a:lnTo>
                <a:lnTo>
                  <a:pt x="6181" y="12629"/>
                </a:lnTo>
                <a:lnTo>
                  <a:pt x="5889" y="12629"/>
                </a:lnTo>
                <a:lnTo>
                  <a:pt x="5816" y="12653"/>
                </a:lnTo>
                <a:lnTo>
                  <a:pt x="5743" y="12750"/>
                </a:lnTo>
                <a:lnTo>
                  <a:pt x="5743" y="12799"/>
                </a:lnTo>
                <a:lnTo>
                  <a:pt x="5743" y="12872"/>
                </a:lnTo>
                <a:lnTo>
                  <a:pt x="5743" y="12921"/>
                </a:lnTo>
                <a:lnTo>
                  <a:pt x="5791" y="12969"/>
                </a:lnTo>
                <a:lnTo>
                  <a:pt x="5986" y="13115"/>
                </a:lnTo>
                <a:lnTo>
                  <a:pt x="6181" y="13237"/>
                </a:lnTo>
                <a:lnTo>
                  <a:pt x="5986" y="13505"/>
                </a:lnTo>
                <a:lnTo>
                  <a:pt x="5767" y="13748"/>
                </a:lnTo>
                <a:lnTo>
                  <a:pt x="5305" y="14210"/>
                </a:lnTo>
                <a:lnTo>
                  <a:pt x="5134" y="14381"/>
                </a:lnTo>
                <a:lnTo>
                  <a:pt x="4988" y="14527"/>
                </a:lnTo>
                <a:lnTo>
                  <a:pt x="4891" y="14551"/>
                </a:lnTo>
                <a:lnTo>
                  <a:pt x="4818" y="14551"/>
                </a:lnTo>
                <a:lnTo>
                  <a:pt x="4721" y="14527"/>
                </a:lnTo>
                <a:lnTo>
                  <a:pt x="4648" y="14454"/>
                </a:lnTo>
                <a:lnTo>
                  <a:pt x="4648" y="13383"/>
                </a:lnTo>
                <a:lnTo>
                  <a:pt x="4623" y="12872"/>
                </a:lnTo>
                <a:lnTo>
                  <a:pt x="4599" y="12337"/>
                </a:lnTo>
                <a:lnTo>
                  <a:pt x="4575" y="12239"/>
                </a:lnTo>
                <a:lnTo>
                  <a:pt x="4526" y="12191"/>
                </a:lnTo>
                <a:lnTo>
                  <a:pt x="4502" y="12166"/>
                </a:lnTo>
                <a:lnTo>
                  <a:pt x="4404" y="12118"/>
                </a:lnTo>
                <a:lnTo>
                  <a:pt x="4307" y="12020"/>
                </a:lnTo>
                <a:lnTo>
                  <a:pt x="4185" y="11947"/>
                </a:lnTo>
                <a:lnTo>
                  <a:pt x="3918" y="11801"/>
                </a:lnTo>
                <a:lnTo>
                  <a:pt x="3650" y="11680"/>
                </a:lnTo>
                <a:lnTo>
                  <a:pt x="3407" y="11510"/>
                </a:lnTo>
                <a:lnTo>
                  <a:pt x="3163" y="11339"/>
                </a:lnTo>
                <a:lnTo>
                  <a:pt x="2920" y="11145"/>
                </a:lnTo>
                <a:lnTo>
                  <a:pt x="2677" y="10926"/>
                </a:lnTo>
                <a:lnTo>
                  <a:pt x="2482" y="10658"/>
                </a:lnTo>
                <a:lnTo>
                  <a:pt x="2288" y="10390"/>
                </a:lnTo>
                <a:lnTo>
                  <a:pt x="2117" y="10098"/>
                </a:lnTo>
                <a:lnTo>
                  <a:pt x="1947" y="9758"/>
                </a:lnTo>
                <a:lnTo>
                  <a:pt x="1850" y="9587"/>
                </a:lnTo>
                <a:lnTo>
                  <a:pt x="1752" y="9441"/>
                </a:lnTo>
                <a:lnTo>
                  <a:pt x="1704" y="9028"/>
                </a:lnTo>
                <a:lnTo>
                  <a:pt x="1655" y="8614"/>
                </a:lnTo>
                <a:lnTo>
                  <a:pt x="1655" y="8517"/>
                </a:lnTo>
                <a:lnTo>
                  <a:pt x="1631" y="8371"/>
                </a:lnTo>
                <a:lnTo>
                  <a:pt x="1582" y="8249"/>
                </a:lnTo>
                <a:lnTo>
                  <a:pt x="1533" y="8225"/>
                </a:lnTo>
                <a:lnTo>
                  <a:pt x="1485" y="8225"/>
                </a:lnTo>
                <a:lnTo>
                  <a:pt x="1412" y="8249"/>
                </a:lnTo>
                <a:lnTo>
                  <a:pt x="1363" y="8322"/>
                </a:lnTo>
                <a:lnTo>
                  <a:pt x="1339" y="8371"/>
                </a:lnTo>
                <a:lnTo>
                  <a:pt x="1314" y="8444"/>
                </a:lnTo>
                <a:lnTo>
                  <a:pt x="1290" y="8614"/>
                </a:lnTo>
                <a:lnTo>
                  <a:pt x="1266" y="8760"/>
                </a:lnTo>
                <a:lnTo>
                  <a:pt x="1266" y="8906"/>
                </a:lnTo>
                <a:lnTo>
                  <a:pt x="1266" y="9076"/>
                </a:lnTo>
                <a:lnTo>
                  <a:pt x="1120" y="9101"/>
                </a:lnTo>
                <a:lnTo>
                  <a:pt x="998" y="9149"/>
                </a:lnTo>
                <a:lnTo>
                  <a:pt x="828" y="9003"/>
                </a:lnTo>
                <a:lnTo>
                  <a:pt x="755" y="8906"/>
                </a:lnTo>
                <a:lnTo>
                  <a:pt x="682" y="8809"/>
                </a:lnTo>
                <a:lnTo>
                  <a:pt x="584" y="8565"/>
                </a:lnTo>
                <a:lnTo>
                  <a:pt x="511" y="8322"/>
                </a:lnTo>
                <a:lnTo>
                  <a:pt x="463" y="8079"/>
                </a:lnTo>
                <a:lnTo>
                  <a:pt x="438" y="7811"/>
                </a:lnTo>
                <a:lnTo>
                  <a:pt x="438" y="7592"/>
                </a:lnTo>
                <a:lnTo>
                  <a:pt x="438" y="7373"/>
                </a:lnTo>
                <a:lnTo>
                  <a:pt x="487" y="7154"/>
                </a:lnTo>
                <a:lnTo>
                  <a:pt x="536" y="6911"/>
                </a:lnTo>
                <a:lnTo>
                  <a:pt x="609" y="6740"/>
                </a:lnTo>
                <a:lnTo>
                  <a:pt x="706" y="6570"/>
                </a:lnTo>
                <a:lnTo>
                  <a:pt x="925" y="6302"/>
                </a:lnTo>
                <a:lnTo>
                  <a:pt x="998" y="6302"/>
                </a:lnTo>
                <a:lnTo>
                  <a:pt x="1290" y="6327"/>
                </a:lnTo>
                <a:lnTo>
                  <a:pt x="1436" y="6302"/>
                </a:lnTo>
                <a:lnTo>
                  <a:pt x="1533" y="6327"/>
                </a:lnTo>
                <a:lnTo>
                  <a:pt x="1631" y="6327"/>
                </a:lnTo>
                <a:lnTo>
                  <a:pt x="1728" y="6254"/>
                </a:lnTo>
                <a:lnTo>
                  <a:pt x="1752" y="6205"/>
                </a:lnTo>
                <a:lnTo>
                  <a:pt x="1777" y="6156"/>
                </a:lnTo>
                <a:lnTo>
                  <a:pt x="1874" y="5840"/>
                </a:lnTo>
                <a:lnTo>
                  <a:pt x="1971" y="5548"/>
                </a:lnTo>
                <a:lnTo>
                  <a:pt x="2093" y="5280"/>
                </a:lnTo>
                <a:lnTo>
                  <a:pt x="2239" y="5013"/>
                </a:lnTo>
                <a:lnTo>
                  <a:pt x="2409" y="4769"/>
                </a:lnTo>
                <a:lnTo>
                  <a:pt x="2604" y="4526"/>
                </a:lnTo>
                <a:lnTo>
                  <a:pt x="3017" y="4039"/>
                </a:lnTo>
                <a:lnTo>
                  <a:pt x="3407" y="3601"/>
                </a:lnTo>
                <a:lnTo>
                  <a:pt x="3820" y="3164"/>
                </a:lnTo>
                <a:lnTo>
                  <a:pt x="4137" y="2872"/>
                </a:lnTo>
                <a:lnTo>
                  <a:pt x="4283" y="2726"/>
                </a:lnTo>
                <a:lnTo>
                  <a:pt x="4429" y="2555"/>
                </a:lnTo>
                <a:lnTo>
                  <a:pt x="4502" y="2555"/>
                </a:lnTo>
                <a:lnTo>
                  <a:pt x="4550" y="2507"/>
                </a:lnTo>
                <a:lnTo>
                  <a:pt x="4599" y="2361"/>
                </a:lnTo>
                <a:lnTo>
                  <a:pt x="4599" y="2215"/>
                </a:lnTo>
                <a:lnTo>
                  <a:pt x="4599" y="2069"/>
                </a:lnTo>
                <a:lnTo>
                  <a:pt x="4623" y="1923"/>
                </a:lnTo>
                <a:lnTo>
                  <a:pt x="4672" y="1631"/>
                </a:lnTo>
                <a:lnTo>
                  <a:pt x="4745" y="1339"/>
                </a:lnTo>
                <a:lnTo>
                  <a:pt x="4891" y="901"/>
                </a:lnTo>
                <a:lnTo>
                  <a:pt x="5061" y="487"/>
                </a:lnTo>
                <a:close/>
                <a:moveTo>
                  <a:pt x="4915" y="0"/>
                </a:moveTo>
                <a:lnTo>
                  <a:pt x="4842" y="25"/>
                </a:lnTo>
                <a:lnTo>
                  <a:pt x="4794" y="49"/>
                </a:lnTo>
                <a:lnTo>
                  <a:pt x="4696" y="146"/>
                </a:lnTo>
                <a:lnTo>
                  <a:pt x="4599" y="268"/>
                </a:lnTo>
                <a:lnTo>
                  <a:pt x="4526" y="414"/>
                </a:lnTo>
                <a:lnTo>
                  <a:pt x="4453" y="584"/>
                </a:lnTo>
                <a:lnTo>
                  <a:pt x="4356" y="925"/>
                </a:lnTo>
                <a:lnTo>
                  <a:pt x="4283" y="1217"/>
                </a:lnTo>
                <a:lnTo>
                  <a:pt x="4210" y="1436"/>
                </a:lnTo>
                <a:lnTo>
                  <a:pt x="4137" y="1728"/>
                </a:lnTo>
                <a:lnTo>
                  <a:pt x="4112" y="2020"/>
                </a:lnTo>
                <a:lnTo>
                  <a:pt x="4112" y="2166"/>
                </a:lnTo>
                <a:lnTo>
                  <a:pt x="4137" y="2288"/>
                </a:lnTo>
                <a:lnTo>
                  <a:pt x="3893" y="2385"/>
                </a:lnTo>
                <a:lnTo>
                  <a:pt x="3674" y="2531"/>
                </a:lnTo>
                <a:lnTo>
                  <a:pt x="3455" y="2726"/>
                </a:lnTo>
                <a:lnTo>
                  <a:pt x="3236" y="2945"/>
                </a:lnTo>
                <a:lnTo>
                  <a:pt x="2871" y="3383"/>
                </a:lnTo>
                <a:lnTo>
                  <a:pt x="2531" y="3772"/>
                </a:lnTo>
                <a:lnTo>
                  <a:pt x="2142" y="4210"/>
                </a:lnTo>
                <a:lnTo>
                  <a:pt x="1923" y="4453"/>
                </a:lnTo>
                <a:lnTo>
                  <a:pt x="1752" y="4721"/>
                </a:lnTo>
                <a:lnTo>
                  <a:pt x="1582" y="4988"/>
                </a:lnTo>
                <a:lnTo>
                  <a:pt x="1436" y="5280"/>
                </a:lnTo>
                <a:lnTo>
                  <a:pt x="1339" y="5572"/>
                </a:lnTo>
                <a:lnTo>
                  <a:pt x="1290" y="5864"/>
                </a:lnTo>
                <a:lnTo>
                  <a:pt x="925" y="5864"/>
                </a:lnTo>
                <a:lnTo>
                  <a:pt x="755" y="5889"/>
                </a:lnTo>
                <a:lnTo>
                  <a:pt x="633" y="5937"/>
                </a:lnTo>
                <a:lnTo>
                  <a:pt x="536" y="5986"/>
                </a:lnTo>
                <a:lnTo>
                  <a:pt x="438" y="6083"/>
                </a:lnTo>
                <a:lnTo>
                  <a:pt x="341" y="6181"/>
                </a:lnTo>
                <a:lnTo>
                  <a:pt x="268" y="6302"/>
                </a:lnTo>
                <a:lnTo>
                  <a:pt x="219" y="6424"/>
                </a:lnTo>
                <a:lnTo>
                  <a:pt x="122" y="6716"/>
                </a:lnTo>
                <a:lnTo>
                  <a:pt x="49" y="7032"/>
                </a:lnTo>
                <a:lnTo>
                  <a:pt x="25" y="7324"/>
                </a:lnTo>
                <a:lnTo>
                  <a:pt x="0" y="7592"/>
                </a:lnTo>
                <a:lnTo>
                  <a:pt x="0" y="7811"/>
                </a:lnTo>
                <a:lnTo>
                  <a:pt x="25" y="8054"/>
                </a:lnTo>
                <a:lnTo>
                  <a:pt x="49" y="8322"/>
                </a:lnTo>
                <a:lnTo>
                  <a:pt x="122" y="8638"/>
                </a:lnTo>
                <a:lnTo>
                  <a:pt x="219" y="8930"/>
                </a:lnTo>
                <a:lnTo>
                  <a:pt x="365" y="9198"/>
                </a:lnTo>
                <a:lnTo>
                  <a:pt x="438" y="9320"/>
                </a:lnTo>
                <a:lnTo>
                  <a:pt x="536" y="9417"/>
                </a:lnTo>
                <a:lnTo>
                  <a:pt x="633" y="9514"/>
                </a:lnTo>
                <a:lnTo>
                  <a:pt x="730" y="9563"/>
                </a:lnTo>
                <a:lnTo>
                  <a:pt x="852" y="9612"/>
                </a:lnTo>
                <a:lnTo>
                  <a:pt x="1047" y="9612"/>
                </a:lnTo>
                <a:lnTo>
                  <a:pt x="1095" y="9587"/>
                </a:lnTo>
                <a:lnTo>
                  <a:pt x="1314" y="9587"/>
                </a:lnTo>
                <a:lnTo>
                  <a:pt x="1339" y="9612"/>
                </a:lnTo>
                <a:lnTo>
                  <a:pt x="1387" y="9758"/>
                </a:lnTo>
                <a:lnTo>
                  <a:pt x="1436" y="9928"/>
                </a:lnTo>
                <a:lnTo>
                  <a:pt x="1582" y="10220"/>
                </a:lnTo>
                <a:lnTo>
                  <a:pt x="1752" y="10512"/>
                </a:lnTo>
                <a:lnTo>
                  <a:pt x="1923" y="10804"/>
                </a:lnTo>
                <a:lnTo>
                  <a:pt x="2117" y="11072"/>
                </a:lnTo>
                <a:lnTo>
                  <a:pt x="2312" y="11315"/>
                </a:lnTo>
                <a:lnTo>
                  <a:pt x="2531" y="11510"/>
                </a:lnTo>
                <a:lnTo>
                  <a:pt x="2750" y="11704"/>
                </a:lnTo>
                <a:lnTo>
                  <a:pt x="3236" y="12045"/>
                </a:lnTo>
                <a:lnTo>
                  <a:pt x="3455" y="12191"/>
                </a:lnTo>
                <a:lnTo>
                  <a:pt x="3674" y="12288"/>
                </a:lnTo>
                <a:lnTo>
                  <a:pt x="3918" y="12385"/>
                </a:lnTo>
                <a:lnTo>
                  <a:pt x="4137" y="12507"/>
                </a:lnTo>
                <a:lnTo>
                  <a:pt x="4161" y="12531"/>
                </a:lnTo>
                <a:lnTo>
                  <a:pt x="4112" y="13067"/>
                </a:lnTo>
                <a:lnTo>
                  <a:pt x="4112" y="13626"/>
                </a:lnTo>
                <a:lnTo>
                  <a:pt x="4112" y="14746"/>
                </a:lnTo>
                <a:lnTo>
                  <a:pt x="4137" y="14819"/>
                </a:lnTo>
                <a:lnTo>
                  <a:pt x="4161" y="14867"/>
                </a:lnTo>
                <a:lnTo>
                  <a:pt x="4185" y="14916"/>
                </a:lnTo>
                <a:lnTo>
                  <a:pt x="4234" y="14965"/>
                </a:lnTo>
                <a:lnTo>
                  <a:pt x="4331" y="14989"/>
                </a:lnTo>
                <a:lnTo>
                  <a:pt x="4453" y="14989"/>
                </a:lnTo>
                <a:lnTo>
                  <a:pt x="4550" y="15062"/>
                </a:lnTo>
                <a:lnTo>
                  <a:pt x="4648" y="15111"/>
                </a:lnTo>
                <a:lnTo>
                  <a:pt x="4769" y="15135"/>
                </a:lnTo>
                <a:lnTo>
                  <a:pt x="4891" y="15111"/>
                </a:lnTo>
                <a:lnTo>
                  <a:pt x="4988" y="15086"/>
                </a:lnTo>
                <a:lnTo>
                  <a:pt x="5110" y="15038"/>
                </a:lnTo>
                <a:lnTo>
                  <a:pt x="5305" y="14940"/>
                </a:lnTo>
                <a:lnTo>
                  <a:pt x="5548" y="14721"/>
                </a:lnTo>
                <a:lnTo>
                  <a:pt x="5791" y="14502"/>
                </a:lnTo>
                <a:lnTo>
                  <a:pt x="6229" y="14040"/>
                </a:lnTo>
                <a:lnTo>
                  <a:pt x="6497" y="13748"/>
                </a:lnTo>
                <a:lnTo>
                  <a:pt x="6619" y="13602"/>
                </a:lnTo>
                <a:lnTo>
                  <a:pt x="6716" y="13432"/>
                </a:lnTo>
                <a:lnTo>
                  <a:pt x="6984" y="13505"/>
                </a:lnTo>
                <a:lnTo>
                  <a:pt x="7227" y="13529"/>
                </a:lnTo>
                <a:lnTo>
                  <a:pt x="7762" y="13578"/>
                </a:lnTo>
                <a:lnTo>
                  <a:pt x="8273" y="13578"/>
                </a:lnTo>
                <a:lnTo>
                  <a:pt x="8760" y="13602"/>
                </a:lnTo>
                <a:lnTo>
                  <a:pt x="9198" y="13578"/>
                </a:lnTo>
                <a:lnTo>
                  <a:pt x="9660" y="13578"/>
                </a:lnTo>
                <a:lnTo>
                  <a:pt x="10098" y="13529"/>
                </a:lnTo>
                <a:lnTo>
                  <a:pt x="10560" y="13480"/>
                </a:lnTo>
                <a:lnTo>
                  <a:pt x="10925" y="13407"/>
                </a:lnTo>
                <a:lnTo>
                  <a:pt x="11315" y="13334"/>
                </a:lnTo>
                <a:lnTo>
                  <a:pt x="11363" y="13480"/>
                </a:lnTo>
                <a:lnTo>
                  <a:pt x="11436" y="13626"/>
                </a:lnTo>
                <a:lnTo>
                  <a:pt x="11607" y="13943"/>
                </a:lnTo>
                <a:lnTo>
                  <a:pt x="11850" y="14210"/>
                </a:lnTo>
                <a:lnTo>
                  <a:pt x="11972" y="14356"/>
                </a:lnTo>
                <a:lnTo>
                  <a:pt x="12118" y="14478"/>
                </a:lnTo>
                <a:lnTo>
                  <a:pt x="12264" y="14575"/>
                </a:lnTo>
                <a:lnTo>
                  <a:pt x="12410" y="14673"/>
                </a:lnTo>
                <a:lnTo>
                  <a:pt x="12580" y="14721"/>
                </a:lnTo>
                <a:lnTo>
                  <a:pt x="12726" y="14770"/>
                </a:lnTo>
                <a:lnTo>
                  <a:pt x="12896" y="14794"/>
                </a:lnTo>
                <a:lnTo>
                  <a:pt x="13042" y="14770"/>
                </a:lnTo>
                <a:lnTo>
                  <a:pt x="13213" y="14721"/>
                </a:lnTo>
                <a:lnTo>
                  <a:pt x="13359" y="14624"/>
                </a:lnTo>
                <a:lnTo>
                  <a:pt x="13480" y="14527"/>
                </a:lnTo>
                <a:lnTo>
                  <a:pt x="13578" y="14405"/>
                </a:lnTo>
                <a:lnTo>
                  <a:pt x="13651" y="14283"/>
                </a:lnTo>
                <a:lnTo>
                  <a:pt x="13724" y="14162"/>
                </a:lnTo>
                <a:lnTo>
                  <a:pt x="13748" y="14016"/>
                </a:lnTo>
                <a:lnTo>
                  <a:pt x="13772" y="13845"/>
                </a:lnTo>
                <a:lnTo>
                  <a:pt x="13797" y="13529"/>
                </a:lnTo>
                <a:lnTo>
                  <a:pt x="13772" y="13213"/>
                </a:lnTo>
                <a:lnTo>
                  <a:pt x="13748" y="12872"/>
                </a:lnTo>
                <a:lnTo>
                  <a:pt x="13748" y="12580"/>
                </a:lnTo>
                <a:lnTo>
                  <a:pt x="13748" y="12288"/>
                </a:lnTo>
                <a:lnTo>
                  <a:pt x="13943" y="12118"/>
                </a:lnTo>
                <a:lnTo>
                  <a:pt x="14137" y="11947"/>
                </a:lnTo>
                <a:lnTo>
                  <a:pt x="14551" y="11655"/>
                </a:lnTo>
                <a:lnTo>
                  <a:pt x="14989" y="11388"/>
                </a:lnTo>
                <a:lnTo>
                  <a:pt x="15403" y="11072"/>
                </a:lnTo>
                <a:lnTo>
                  <a:pt x="15622" y="10877"/>
                </a:lnTo>
                <a:lnTo>
                  <a:pt x="15816" y="10634"/>
                </a:lnTo>
                <a:lnTo>
                  <a:pt x="15987" y="10390"/>
                </a:lnTo>
                <a:lnTo>
                  <a:pt x="16133" y="10123"/>
                </a:lnTo>
                <a:lnTo>
                  <a:pt x="16254" y="9855"/>
                </a:lnTo>
                <a:lnTo>
                  <a:pt x="16376" y="9563"/>
                </a:lnTo>
                <a:lnTo>
                  <a:pt x="16449" y="9271"/>
                </a:lnTo>
                <a:lnTo>
                  <a:pt x="16522" y="8979"/>
                </a:lnTo>
                <a:lnTo>
                  <a:pt x="16595" y="8614"/>
                </a:lnTo>
                <a:lnTo>
                  <a:pt x="16619" y="8249"/>
                </a:lnTo>
                <a:lnTo>
                  <a:pt x="16765" y="8273"/>
                </a:lnTo>
                <a:lnTo>
                  <a:pt x="16911" y="8298"/>
                </a:lnTo>
                <a:lnTo>
                  <a:pt x="17057" y="8273"/>
                </a:lnTo>
                <a:lnTo>
                  <a:pt x="17203" y="8249"/>
                </a:lnTo>
                <a:lnTo>
                  <a:pt x="17228" y="8273"/>
                </a:lnTo>
                <a:lnTo>
                  <a:pt x="17325" y="8346"/>
                </a:lnTo>
                <a:lnTo>
                  <a:pt x="17422" y="8444"/>
                </a:lnTo>
                <a:lnTo>
                  <a:pt x="17641" y="8565"/>
                </a:lnTo>
                <a:lnTo>
                  <a:pt x="17885" y="8663"/>
                </a:lnTo>
                <a:lnTo>
                  <a:pt x="18128" y="8687"/>
                </a:lnTo>
                <a:lnTo>
                  <a:pt x="18395" y="8663"/>
                </a:lnTo>
                <a:lnTo>
                  <a:pt x="18639" y="8614"/>
                </a:lnTo>
                <a:lnTo>
                  <a:pt x="18858" y="8492"/>
                </a:lnTo>
                <a:lnTo>
                  <a:pt x="18979" y="8419"/>
                </a:lnTo>
                <a:lnTo>
                  <a:pt x="19077" y="8346"/>
                </a:lnTo>
                <a:lnTo>
                  <a:pt x="19125" y="8249"/>
                </a:lnTo>
                <a:lnTo>
                  <a:pt x="19125" y="8176"/>
                </a:lnTo>
                <a:lnTo>
                  <a:pt x="19101" y="8079"/>
                </a:lnTo>
                <a:lnTo>
                  <a:pt x="19052" y="8006"/>
                </a:lnTo>
                <a:lnTo>
                  <a:pt x="18979" y="7957"/>
                </a:lnTo>
                <a:lnTo>
                  <a:pt x="18833" y="7957"/>
                </a:lnTo>
                <a:lnTo>
                  <a:pt x="18736" y="8006"/>
                </a:lnTo>
                <a:lnTo>
                  <a:pt x="18639" y="8103"/>
                </a:lnTo>
                <a:lnTo>
                  <a:pt x="18517" y="8176"/>
                </a:lnTo>
                <a:lnTo>
                  <a:pt x="18371" y="8200"/>
                </a:lnTo>
                <a:lnTo>
                  <a:pt x="18225" y="8225"/>
                </a:lnTo>
                <a:lnTo>
                  <a:pt x="18079" y="8200"/>
                </a:lnTo>
                <a:lnTo>
                  <a:pt x="17933" y="8176"/>
                </a:lnTo>
                <a:lnTo>
                  <a:pt x="17787" y="8127"/>
                </a:lnTo>
                <a:lnTo>
                  <a:pt x="17666" y="8054"/>
                </a:lnTo>
                <a:lnTo>
                  <a:pt x="17885" y="7933"/>
                </a:lnTo>
                <a:lnTo>
                  <a:pt x="18031" y="7835"/>
                </a:lnTo>
                <a:lnTo>
                  <a:pt x="18104" y="7738"/>
                </a:lnTo>
                <a:lnTo>
                  <a:pt x="18152" y="7641"/>
                </a:lnTo>
                <a:lnTo>
                  <a:pt x="18201" y="7543"/>
                </a:lnTo>
                <a:lnTo>
                  <a:pt x="18225" y="7446"/>
                </a:lnTo>
                <a:lnTo>
                  <a:pt x="18250" y="7349"/>
                </a:lnTo>
                <a:lnTo>
                  <a:pt x="18225" y="7251"/>
                </a:lnTo>
                <a:lnTo>
                  <a:pt x="18201" y="7154"/>
                </a:lnTo>
                <a:lnTo>
                  <a:pt x="18177" y="7057"/>
                </a:lnTo>
                <a:lnTo>
                  <a:pt x="18128" y="6984"/>
                </a:lnTo>
                <a:lnTo>
                  <a:pt x="18055" y="6911"/>
                </a:lnTo>
                <a:lnTo>
                  <a:pt x="18006" y="6862"/>
                </a:lnTo>
                <a:lnTo>
                  <a:pt x="17909" y="6813"/>
                </a:lnTo>
                <a:lnTo>
                  <a:pt x="17812" y="6789"/>
                </a:lnTo>
                <a:lnTo>
                  <a:pt x="17714" y="6789"/>
                </a:lnTo>
                <a:lnTo>
                  <a:pt x="17593" y="6813"/>
                </a:lnTo>
                <a:lnTo>
                  <a:pt x="17495" y="6838"/>
                </a:lnTo>
                <a:lnTo>
                  <a:pt x="17349" y="6911"/>
                </a:lnTo>
                <a:lnTo>
                  <a:pt x="17228" y="7008"/>
                </a:lnTo>
                <a:lnTo>
                  <a:pt x="17130" y="7105"/>
                </a:lnTo>
                <a:lnTo>
                  <a:pt x="17082" y="7227"/>
                </a:lnTo>
                <a:lnTo>
                  <a:pt x="17033" y="7373"/>
                </a:lnTo>
                <a:lnTo>
                  <a:pt x="17009" y="7519"/>
                </a:lnTo>
                <a:lnTo>
                  <a:pt x="17009" y="7665"/>
                </a:lnTo>
                <a:lnTo>
                  <a:pt x="17033" y="7811"/>
                </a:lnTo>
                <a:lnTo>
                  <a:pt x="16644" y="7835"/>
                </a:lnTo>
                <a:lnTo>
                  <a:pt x="16644" y="7397"/>
                </a:lnTo>
                <a:lnTo>
                  <a:pt x="16619" y="6935"/>
                </a:lnTo>
                <a:lnTo>
                  <a:pt x="16546" y="6497"/>
                </a:lnTo>
                <a:lnTo>
                  <a:pt x="16449" y="6059"/>
                </a:lnTo>
                <a:lnTo>
                  <a:pt x="16327" y="5621"/>
                </a:lnTo>
                <a:lnTo>
                  <a:pt x="16157" y="5207"/>
                </a:lnTo>
                <a:lnTo>
                  <a:pt x="15987" y="4794"/>
                </a:lnTo>
                <a:lnTo>
                  <a:pt x="15768" y="4404"/>
                </a:lnTo>
                <a:lnTo>
                  <a:pt x="15597" y="4161"/>
                </a:lnTo>
                <a:lnTo>
                  <a:pt x="15427" y="3918"/>
                </a:lnTo>
                <a:lnTo>
                  <a:pt x="15232" y="3699"/>
                </a:lnTo>
                <a:lnTo>
                  <a:pt x="15038" y="3480"/>
                </a:lnTo>
                <a:lnTo>
                  <a:pt x="14843" y="3285"/>
                </a:lnTo>
                <a:lnTo>
                  <a:pt x="14624" y="3091"/>
                </a:lnTo>
                <a:lnTo>
                  <a:pt x="14162" y="2750"/>
                </a:lnTo>
                <a:lnTo>
                  <a:pt x="13675" y="2434"/>
                </a:lnTo>
                <a:lnTo>
                  <a:pt x="13164" y="2166"/>
                </a:lnTo>
                <a:lnTo>
                  <a:pt x="12629" y="1923"/>
                </a:lnTo>
                <a:lnTo>
                  <a:pt x="12093" y="1704"/>
                </a:lnTo>
                <a:lnTo>
                  <a:pt x="11461" y="1460"/>
                </a:lnTo>
                <a:lnTo>
                  <a:pt x="10804" y="1266"/>
                </a:lnTo>
                <a:lnTo>
                  <a:pt x="10147" y="1120"/>
                </a:lnTo>
                <a:lnTo>
                  <a:pt x="9466" y="1022"/>
                </a:lnTo>
                <a:lnTo>
                  <a:pt x="8882" y="974"/>
                </a:lnTo>
                <a:lnTo>
                  <a:pt x="8249" y="974"/>
                </a:lnTo>
                <a:lnTo>
                  <a:pt x="7933" y="998"/>
                </a:lnTo>
                <a:lnTo>
                  <a:pt x="7641" y="1047"/>
                </a:lnTo>
                <a:lnTo>
                  <a:pt x="7349" y="1120"/>
                </a:lnTo>
                <a:lnTo>
                  <a:pt x="7057" y="1217"/>
                </a:lnTo>
                <a:lnTo>
                  <a:pt x="6570" y="755"/>
                </a:lnTo>
                <a:lnTo>
                  <a:pt x="6327" y="536"/>
                </a:lnTo>
                <a:lnTo>
                  <a:pt x="6059" y="317"/>
                </a:lnTo>
                <a:lnTo>
                  <a:pt x="5816" y="195"/>
                </a:lnTo>
                <a:lnTo>
                  <a:pt x="5548" y="98"/>
                </a:lnTo>
                <a:lnTo>
                  <a:pt x="5280" y="25"/>
                </a:lnTo>
                <a:lnTo>
                  <a:pt x="5013" y="25"/>
                </a:lnTo>
                <a:lnTo>
                  <a:pt x="496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" name="Google Shape;642;p48"/>
          <p:cNvSpPr/>
          <p:nvPr/>
        </p:nvSpPr>
        <p:spPr>
          <a:xfrm>
            <a:off x="4623308" y="3137313"/>
            <a:ext cx="315668" cy="214295"/>
          </a:xfrm>
          <a:custGeom>
            <a:avLst/>
            <a:gdLst/>
            <a:ahLst/>
            <a:cxnLst/>
            <a:rect l="l" t="t" r="r" b="b"/>
            <a:pathLst>
              <a:path w="18640" h="12654" extrusionOk="0">
                <a:moveTo>
                  <a:pt x="11486" y="512"/>
                </a:moveTo>
                <a:lnTo>
                  <a:pt x="14089" y="536"/>
                </a:lnTo>
                <a:lnTo>
                  <a:pt x="16206" y="585"/>
                </a:lnTo>
                <a:lnTo>
                  <a:pt x="17106" y="585"/>
                </a:lnTo>
                <a:lnTo>
                  <a:pt x="17374" y="633"/>
                </a:lnTo>
                <a:lnTo>
                  <a:pt x="17617" y="706"/>
                </a:lnTo>
                <a:lnTo>
                  <a:pt x="17715" y="755"/>
                </a:lnTo>
                <a:lnTo>
                  <a:pt x="17812" y="828"/>
                </a:lnTo>
                <a:lnTo>
                  <a:pt x="17885" y="925"/>
                </a:lnTo>
                <a:lnTo>
                  <a:pt x="17958" y="1047"/>
                </a:lnTo>
                <a:lnTo>
                  <a:pt x="17982" y="1169"/>
                </a:lnTo>
                <a:lnTo>
                  <a:pt x="18007" y="1315"/>
                </a:lnTo>
                <a:lnTo>
                  <a:pt x="17982" y="1607"/>
                </a:lnTo>
                <a:lnTo>
                  <a:pt x="17958" y="1753"/>
                </a:lnTo>
                <a:lnTo>
                  <a:pt x="17958" y="1923"/>
                </a:lnTo>
                <a:lnTo>
                  <a:pt x="17958" y="2264"/>
                </a:lnTo>
                <a:lnTo>
                  <a:pt x="18007" y="2604"/>
                </a:lnTo>
                <a:lnTo>
                  <a:pt x="18031" y="2945"/>
                </a:lnTo>
                <a:lnTo>
                  <a:pt x="18031" y="3115"/>
                </a:lnTo>
                <a:lnTo>
                  <a:pt x="17520" y="3164"/>
                </a:lnTo>
                <a:lnTo>
                  <a:pt x="17009" y="3188"/>
                </a:lnTo>
                <a:lnTo>
                  <a:pt x="15963" y="3212"/>
                </a:lnTo>
                <a:lnTo>
                  <a:pt x="14917" y="3188"/>
                </a:lnTo>
                <a:lnTo>
                  <a:pt x="13870" y="3164"/>
                </a:lnTo>
                <a:lnTo>
                  <a:pt x="12751" y="3139"/>
                </a:lnTo>
                <a:lnTo>
                  <a:pt x="11607" y="3115"/>
                </a:lnTo>
                <a:lnTo>
                  <a:pt x="11023" y="3139"/>
                </a:lnTo>
                <a:lnTo>
                  <a:pt x="10439" y="3188"/>
                </a:lnTo>
                <a:lnTo>
                  <a:pt x="9855" y="3237"/>
                </a:lnTo>
                <a:lnTo>
                  <a:pt x="9271" y="3261"/>
                </a:lnTo>
                <a:lnTo>
                  <a:pt x="8712" y="3261"/>
                </a:lnTo>
                <a:lnTo>
                  <a:pt x="8152" y="3237"/>
                </a:lnTo>
                <a:lnTo>
                  <a:pt x="7057" y="3164"/>
                </a:lnTo>
                <a:lnTo>
                  <a:pt x="5938" y="3091"/>
                </a:lnTo>
                <a:lnTo>
                  <a:pt x="5403" y="3091"/>
                </a:lnTo>
                <a:lnTo>
                  <a:pt x="4843" y="3066"/>
                </a:lnTo>
                <a:lnTo>
                  <a:pt x="3651" y="3091"/>
                </a:lnTo>
                <a:lnTo>
                  <a:pt x="2483" y="3139"/>
                </a:lnTo>
                <a:lnTo>
                  <a:pt x="1412" y="3164"/>
                </a:lnTo>
                <a:lnTo>
                  <a:pt x="950" y="3164"/>
                </a:lnTo>
                <a:lnTo>
                  <a:pt x="731" y="3188"/>
                </a:lnTo>
                <a:lnTo>
                  <a:pt x="487" y="3212"/>
                </a:lnTo>
                <a:lnTo>
                  <a:pt x="487" y="3212"/>
                </a:lnTo>
                <a:lnTo>
                  <a:pt x="512" y="2799"/>
                </a:lnTo>
                <a:lnTo>
                  <a:pt x="560" y="2410"/>
                </a:lnTo>
                <a:lnTo>
                  <a:pt x="633" y="1996"/>
                </a:lnTo>
                <a:lnTo>
                  <a:pt x="731" y="1607"/>
                </a:lnTo>
                <a:lnTo>
                  <a:pt x="828" y="1363"/>
                </a:lnTo>
                <a:lnTo>
                  <a:pt x="925" y="1169"/>
                </a:lnTo>
                <a:lnTo>
                  <a:pt x="1071" y="998"/>
                </a:lnTo>
                <a:lnTo>
                  <a:pt x="1217" y="852"/>
                </a:lnTo>
                <a:lnTo>
                  <a:pt x="1388" y="731"/>
                </a:lnTo>
                <a:lnTo>
                  <a:pt x="1582" y="658"/>
                </a:lnTo>
                <a:lnTo>
                  <a:pt x="1777" y="585"/>
                </a:lnTo>
                <a:lnTo>
                  <a:pt x="1996" y="512"/>
                </a:lnTo>
                <a:lnTo>
                  <a:pt x="2118" y="560"/>
                </a:lnTo>
                <a:lnTo>
                  <a:pt x="2239" y="560"/>
                </a:lnTo>
                <a:lnTo>
                  <a:pt x="2483" y="585"/>
                </a:lnTo>
                <a:lnTo>
                  <a:pt x="2969" y="536"/>
                </a:lnTo>
                <a:lnTo>
                  <a:pt x="4016" y="512"/>
                </a:lnTo>
                <a:lnTo>
                  <a:pt x="5062" y="512"/>
                </a:lnTo>
                <a:lnTo>
                  <a:pt x="6084" y="536"/>
                </a:lnTo>
                <a:lnTo>
                  <a:pt x="7106" y="560"/>
                </a:lnTo>
                <a:lnTo>
                  <a:pt x="8128" y="585"/>
                </a:lnTo>
                <a:lnTo>
                  <a:pt x="8639" y="585"/>
                </a:lnTo>
                <a:lnTo>
                  <a:pt x="9150" y="560"/>
                </a:lnTo>
                <a:lnTo>
                  <a:pt x="10220" y="512"/>
                </a:lnTo>
                <a:close/>
                <a:moveTo>
                  <a:pt x="487" y="3650"/>
                </a:moveTo>
                <a:lnTo>
                  <a:pt x="560" y="3675"/>
                </a:lnTo>
                <a:lnTo>
                  <a:pt x="512" y="3748"/>
                </a:lnTo>
                <a:lnTo>
                  <a:pt x="487" y="3772"/>
                </a:lnTo>
                <a:lnTo>
                  <a:pt x="487" y="3650"/>
                </a:lnTo>
                <a:close/>
                <a:moveTo>
                  <a:pt x="10147" y="3748"/>
                </a:moveTo>
                <a:lnTo>
                  <a:pt x="9782" y="4137"/>
                </a:lnTo>
                <a:lnTo>
                  <a:pt x="9612" y="4356"/>
                </a:lnTo>
                <a:lnTo>
                  <a:pt x="9466" y="4575"/>
                </a:lnTo>
                <a:lnTo>
                  <a:pt x="9344" y="4745"/>
                </a:lnTo>
                <a:lnTo>
                  <a:pt x="9344" y="4745"/>
                </a:lnTo>
                <a:lnTo>
                  <a:pt x="9515" y="4356"/>
                </a:lnTo>
                <a:lnTo>
                  <a:pt x="9685" y="3967"/>
                </a:lnTo>
                <a:lnTo>
                  <a:pt x="9782" y="3796"/>
                </a:lnTo>
                <a:lnTo>
                  <a:pt x="9807" y="3772"/>
                </a:lnTo>
                <a:lnTo>
                  <a:pt x="10147" y="3748"/>
                </a:lnTo>
                <a:close/>
                <a:moveTo>
                  <a:pt x="1509" y="3699"/>
                </a:moveTo>
                <a:lnTo>
                  <a:pt x="1339" y="3845"/>
                </a:lnTo>
                <a:lnTo>
                  <a:pt x="1217" y="3991"/>
                </a:lnTo>
                <a:lnTo>
                  <a:pt x="950" y="4332"/>
                </a:lnTo>
                <a:lnTo>
                  <a:pt x="731" y="4648"/>
                </a:lnTo>
                <a:lnTo>
                  <a:pt x="512" y="4989"/>
                </a:lnTo>
                <a:lnTo>
                  <a:pt x="512" y="4697"/>
                </a:lnTo>
                <a:lnTo>
                  <a:pt x="633" y="4380"/>
                </a:lnTo>
                <a:lnTo>
                  <a:pt x="779" y="4040"/>
                </a:lnTo>
                <a:lnTo>
                  <a:pt x="877" y="3869"/>
                </a:lnTo>
                <a:lnTo>
                  <a:pt x="998" y="3723"/>
                </a:lnTo>
                <a:lnTo>
                  <a:pt x="1509" y="3699"/>
                </a:lnTo>
                <a:close/>
                <a:moveTo>
                  <a:pt x="15452" y="3723"/>
                </a:moveTo>
                <a:lnTo>
                  <a:pt x="15111" y="4186"/>
                </a:lnTo>
                <a:lnTo>
                  <a:pt x="14746" y="4648"/>
                </a:lnTo>
                <a:lnTo>
                  <a:pt x="14454" y="5013"/>
                </a:lnTo>
                <a:lnTo>
                  <a:pt x="14333" y="5208"/>
                </a:lnTo>
                <a:lnTo>
                  <a:pt x="14235" y="5402"/>
                </a:lnTo>
                <a:lnTo>
                  <a:pt x="13846" y="5402"/>
                </a:lnTo>
                <a:lnTo>
                  <a:pt x="13919" y="5305"/>
                </a:lnTo>
                <a:lnTo>
                  <a:pt x="13992" y="5159"/>
                </a:lnTo>
                <a:lnTo>
                  <a:pt x="14089" y="4964"/>
                </a:lnTo>
                <a:lnTo>
                  <a:pt x="14479" y="4356"/>
                </a:lnTo>
                <a:lnTo>
                  <a:pt x="14673" y="4040"/>
                </a:lnTo>
                <a:lnTo>
                  <a:pt x="14722" y="3869"/>
                </a:lnTo>
                <a:lnTo>
                  <a:pt x="14771" y="3723"/>
                </a:lnTo>
                <a:close/>
                <a:moveTo>
                  <a:pt x="14503" y="3699"/>
                </a:moveTo>
                <a:lnTo>
                  <a:pt x="14187" y="4161"/>
                </a:lnTo>
                <a:lnTo>
                  <a:pt x="13919" y="4599"/>
                </a:lnTo>
                <a:lnTo>
                  <a:pt x="13651" y="4989"/>
                </a:lnTo>
                <a:lnTo>
                  <a:pt x="13530" y="5183"/>
                </a:lnTo>
                <a:lnTo>
                  <a:pt x="13505" y="5281"/>
                </a:lnTo>
                <a:lnTo>
                  <a:pt x="13481" y="5402"/>
                </a:lnTo>
                <a:lnTo>
                  <a:pt x="13481" y="5427"/>
                </a:lnTo>
                <a:lnTo>
                  <a:pt x="13019" y="5427"/>
                </a:lnTo>
                <a:lnTo>
                  <a:pt x="13116" y="5183"/>
                </a:lnTo>
                <a:lnTo>
                  <a:pt x="13238" y="4940"/>
                </a:lnTo>
                <a:lnTo>
                  <a:pt x="13432" y="4648"/>
                </a:lnTo>
                <a:lnTo>
                  <a:pt x="13627" y="4332"/>
                </a:lnTo>
                <a:lnTo>
                  <a:pt x="13822" y="4015"/>
                </a:lnTo>
                <a:lnTo>
                  <a:pt x="13968" y="3699"/>
                </a:lnTo>
                <a:close/>
                <a:moveTo>
                  <a:pt x="16255" y="3723"/>
                </a:moveTo>
                <a:lnTo>
                  <a:pt x="15914" y="4210"/>
                </a:lnTo>
                <a:lnTo>
                  <a:pt x="15573" y="4672"/>
                </a:lnTo>
                <a:lnTo>
                  <a:pt x="15282" y="5037"/>
                </a:lnTo>
                <a:lnTo>
                  <a:pt x="15160" y="5208"/>
                </a:lnTo>
                <a:lnTo>
                  <a:pt x="15111" y="5329"/>
                </a:lnTo>
                <a:lnTo>
                  <a:pt x="15087" y="5427"/>
                </a:lnTo>
                <a:lnTo>
                  <a:pt x="14722" y="5427"/>
                </a:lnTo>
                <a:lnTo>
                  <a:pt x="14795" y="5329"/>
                </a:lnTo>
                <a:lnTo>
                  <a:pt x="15257" y="4697"/>
                </a:lnTo>
                <a:lnTo>
                  <a:pt x="15403" y="4478"/>
                </a:lnTo>
                <a:lnTo>
                  <a:pt x="15525" y="4234"/>
                </a:lnTo>
                <a:lnTo>
                  <a:pt x="15622" y="3991"/>
                </a:lnTo>
                <a:lnTo>
                  <a:pt x="15646" y="3845"/>
                </a:lnTo>
                <a:lnTo>
                  <a:pt x="15671" y="3723"/>
                </a:lnTo>
                <a:close/>
                <a:moveTo>
                  <a:pt x="3748" y="3626"/>
                </a:moveTo>
                <a:lnTo>
                  <a:pt x="3602" y="3772"/>
                </a:lnTo>
                <a:lnTo>
                  <a:pt x="3480" y="3967"/>
                </a:lnTo>
                <a:lnTo>
                  <a:pt x="3286" y="4307"/>
                </a:lnTo>
                <a:lnTo>
                  <a:pt x="3091" y="4599"/>
                </a:lnTo>
                <a:lnTo>
                  <a:pt x="2872" y="4867"/>
                </a:lnTo>
                <a:lnTo>
                  <a:pt x="2677" y="5159"/>
                </a:lnTo>
                <a:lnTo>
                  <a:pt x="2580" y="5305"/>
                </a:lnTo>
                <a:lnTo>
                  <a:pt x="2507" y="5451"/>
                </a:lnTo>
                <a:lnTo>
                  <a:pt x="2191" y="5451"/>
                </a:lnTo>
                <a:lnTo>
                  <a:pt x="2312" y="5305"/>
                </a:lnTo>
                <a:lnTo>
                  <a:pt x="2410" y="5135"/>
                </a:lnTo>
                <a:lnTo>
                  <a:pt x="2604" y="4867"/>
                </a:lnTo>
                <a:lnTo>
                  <a:pt x="2799" y="4599"/>
                </a:lnTo>
                <a:lnTo>
                  <a:pt x="2945" y="4307"/>
                </a:lnTo>
                <a:lnTo>
                  <a:pt x="3091" y="4040"/>
                </a:lnTo>
                <a:lnTo>
                  <a:pt x="3213" y="3748"/>
                </a:lnTo>
                <a:lnTo>
                  <a:pt x="3213" y="3699"/>
                </a:lnTo>
                <a:lnTo>
                  <a:pt x="3164" y="3675"/>
                </a:lnTo>
                <a:lnTo>
                  <a:pt x="3115" y="3650"/>
                </a:lnTo>
                <a:lnTo>
                  <a:pt x="3091" y="3699"/>
                </a:lnTo>
                <a:lnTo>
                  <a:pt x="2872" y="3942"/>
                </a:lnTo>
                <a:lnTo>
                  <a:pt x="2653" y="4210"/>
                </a:lnTo>
                <a:lnTo>
                  <a:pt x="2434" y="4453"/>
                </a:lnTo>
                <a:lnTo>
                  <a:pt x="2215" y="4721"/>
                </a:lnTo>
                <a:lnTo>
                  <a:pt x="1947" y="5062"/>
                </a:lnTo>
                <a:lnTo>
                  <a:pt x="1826" y="5232"/>
                </a:lnTo>
                <a:lnTo>
                  <a:pt x="1777" y="5329"/>
                </a:lnTo>
                <a:lnTo>
                  <a:pt x="1753" y="5427"/>
                </a:lnTo>
                <a:lnTo>
                  <a:pt x="1388" y="5427"/>
                </a:lnTo>
                <a:lnTo>
                  <a:pt x="1461" y="5305"/>
                </a:lnTo>
                <a:lnTo>
                  <a:pt x="1534" y="5159"/>
                </a:lnTo>
                <a:lnTo>
                  <a:pt x="1631" y="5013"/>
                </a:lnTo>
                <a:lnTo>
                  <a:pt x="1728" y="4867"/>
                </a:lnTo>
                <a:lnTo>
                  <a:pt x="1972" y="4575"/>
                </a:lnTo>
                <a:lnTo>
                  <a:pt x="2142" y="4356"/>
                </a:lnTo>
                <a:lnTo>
                  <a:pt x="2288" y="4137"/>
                </a:lnTo>
                <a:lnTo>
                  <a:pt x="2410" y="3894"/>
                </a:lnTo>
                <a:lnTo>
                  <a:pt x="2507" y="3650"/>
                </a:lnTo>
                <a:lnTo>
                  <a:pt x="3748" y="3626"/>
                </a:lnTo>
                <a:close/>
                <a:moveTo>
                  <a:pt x="4551" y="3602"/>
                </a:moveTo>
                <a:lnTo>
                  <a:pt x="4356" y="3796"/>
                </a:lnTo>
                <a:lnTo>
                  <a:pt x="4186" y="4015"/>
                </a:lnTo>
                <a:lnTo>
                  <a:pt x="3894" y="4478"/>
                </a:lnTo>
                <a:lnTo>
                  <a:pt x="3699" y="4697"/>
                </a:lnTo>
                <a:lnTo>
                  <a:pt x="3505" y="4940"/>
                </a:lnTo>
                <a:lnTo>
                  <a:pt x="3407" y="5062"/>
                </a:lnTo>
                <a:lnTo>
                  <a:pt x="3334" y="5183"/>
                </a:lnTo>
                <a:lnTo>
                  <a:pt x="3286" y="5329"/>
                </a:lnTo>
                <a:lnTo>
                  <a:pt x="3261" y="5451"/>
                </a:lnTo>
                <a:lnTo>
                  <a:pt x="2921" y="5451"/>
                </a:lnTo>
                <a:lnTo>
                  <a:pt x="3067" y="5281"/>
                </a:lnTo>
                <a:lnTo>
                  <a:pt x="3213" y="5062"/>
                </a:lnTo>
                <a:lnTo>
                  <a:pt x="3432" y="4672"/>
                </a:lnTo>
                <a:lnTo>
                  <a:pt x="3724" y="4161"/>
                </a:lnTo>
                <a:lnTo>
                  <a:pt x="4016" y="3602"/>
                </a:lnTo>
                <a:close/>
                <a:moveTo>
                  <a:pt x="13140" y="3675"/>
                </a:moveTo>
                <a:lnTo>
                  <a:pt x="13724" y="3699"/>
                </a:lnTo>
                <a:lnTo>
                  <a:pt x="13505" y="3894"/>
                </a:lnTo>
                <a:lnTo>
                  <a:pt x="13335" y="4137"/>
                </a:lnTo>
                <a:lnTo>
                  <a:pt x="12994" y="4624"/>
                </a:lnTo>
                <a:lnTo>
                  <a:pt x="12751" y="5013"/>
                </a:lnTo>
                <a:lnTo>
                  <a:pt x="12605" y="5232"/>
                </a:lnTo>
                <a:lnTo>
                  <a:pt x="12483" y="5451"/>
                </a:lnTo>
                <a:lnTo>
                  <a:pt x="12313" y="5451"/>
                </a:lnTo>
                <a:lnTo>
                  <a:pt x="12459" y="5256"/>
                </a:lnTo>
                <a:lnTo>
                  <a:pt x="12556" y="5037"/>
                </a:lnTo>
                <a:lnTo>
                  <a:pt x="12775" y="4624"/>
                </a:lnTo>
                <a:lnTo>
                  <a:pt x="12873" y="4405"/>
                </a:lnTo>
                <a:lnTo>
                  <a:pt x="12946" y="4161"/>
                </a:lnTo>
                <a:lnTo>
                  <a:pt x="13043" y="3918"/>
                </a:lnTo>
                <a:lnTo>
                  <a:pt x="13140" y="3675"/>
                </a:lnTo>
                <a:close/>
                <a:moveTo>
                  <a:pt x="16912" y="3723"/>
                </a:moveTo>
                <a:lnTo>
                  <a:pt x="16547" y="4283"/>
                </a:lnTo>
                <a:lnTo>
                  <a:pt x="16328" y="4575"/>
                </a:lnTo>
                <a:lnTo>
                  <a:pt x="16109" y="4818"/>
                </a:lnTo>
                <a:lnTo>
                  <a:pt x="15841" y="5086"/>
                </a:lnTo>
                <a:lnTo>
                  <a:pt x="15695" y="5281"/>
                </a:lnTo>
                <a:lnTo>
                  <a:pt x="15573" y="5451"/>
                </a:lnTo>
                <a:lnTo>
                  <a:pt x="15501" y="5451"/>
                </a:lnTo>
                <a:lnTo>
                  <a:pt x="15695" y="5135"/>
                </a:lnTo>
                <a:lnTo>
                  <a:pt x="15914" y="4843"/>
                </a:lnTo>
                <a:lnTo>
                  <a:pt x="16084" y="4575"/>
                </a:lnTo>
                <a:lnTo>
                  <a:pt x="16230" y="4307"/>
                </a:lnTo>
                <a:lnTo>
                  <a:pt x="16474" y="3723"/>
                </a:lnTo>
                <a:close/>
                <a:moveTo>
                  <a:pt x="12921" y="3650"/>
                </a:moveTo>
                <a:lnTo>
                  <a:pt x="12800" y="3821"/>
                </a:lnTo>
                <a:lnTo>
                  <a:pt x="12702" y="3991"/>
                </a:lnTo>
                <a:lnTo>
                  <a:pt x="12532" y="4332"/>
                </a:lnTo>
                <a:lnTo>
                  <a:pt x="12362" y="4599"/>
                </a:lnTo>
                <a:lnTo>
                  <a:pt x="12167" y="4891"/>
                </a:lnTo>
                <a:lnTo>
                  <a:pt x="11997" y="5159"/>
                </a:lnTo>
                <a:lnTo>
                  <a:pt x="11948" y="5305"/>
                </a:lnTo>
                <a:lnTo>
                  <a:pt x="11899" y="5451"/>
                </a:lnTo>
                <a:lnTo>
                  <a:pt x="11583" y="5475"/>
                </a:lnTo>
                <a:lnTo>
                  <a:pt x="11583" y="5475"/>
                </a:lnTo>
                <a:lnTo>
                  <a:pt x="11729" y="5232"/>
                </a:lnTo>
                <a:lnTo>
                  <a:pt x="11826" y="4964"/>
                </a:lnTo>
                <a:lnTo>
                  <a:pt x="12045" y="4453"/>
                </a:lnTo>
                <a:lnTo>
                  <a:pt x="12216" y="4064"/>
                </a:lnTo>
                <a:lnTo>
                  <a:pt x="12289" y="3869"/>
                </a:lnTo>
                <a:lnTo>
                  <a:pt x="12337" y="3650"/>
                </a:lnTo>
                <a:close/>
                <a:moveTo>
                  <a:pt x="4746" y="3602"/>
                </a:moveTo>
                <a:lnTo>
                  <a:pt x="5792" y="3626"/>
                </a:lnTo>
                <a:lnTo>
                  <a:pt x="6814" y="3675"/>
                </a:lnTo>
                <a:lnTo>
                  <a:pt x="6571" y="3845"/>
                </a:lnTo>
                <a:lnTo>
                  <a:pt x="6352" y="4064"/>
                </a:lnTo>
                <a:lnTo>
                  <a:pt x="6157" y="4283"/>
                </a:lnTo>
                <a:lnTo>
                  <a:pt x="5987" y="4526"/>
                </a:lnTo>
                <a:lnTo>
                  <a:pt x="5573" y="5135"/>
                </a:lnTo>
                <a:lnTo>
                  <a:pt x="5427" y="5305"/>
                </a:lnTo>
                <a:lnTo>
                  <a:pt x="5403" y="5402"/>
                </a:lnTo>
                <a:lnTo>
                  <a:pt x="5378" y="5500"/>
                </a:lnTo>
                <a:lnTo>
                  <a:pt x="5013" y="5500"/>
                </a:lnTo>
                <a:lnTo>
                  <a:pt x="5232" y="5232"/>
                </a:lnTo>
                <a:lnTo>
                  <a:pt x="5427" y="4940"/>
                </a:lnTo>
                <a:lnTo>
                  <a:pt x="6206" y="3748"/>
                </a:lnTo>
                <a:lnTo>
                  <a:pt x="6230" y="3699"/>
                </a:lnTo>
                <a:lnTo>
                  <a:pt x="6206" y="3675"/>
                </a:lnTo>
                <a:lnTo>
                  <a:pt x="6108" y="3675"/>
                </a:lnTo>
                <a:lnTo>
                  <a:pt x="5865" y="3894"/>
                </a:lnTo>
                <a:lnTo>
                  <a:pt x="5646" y="4113"/>
                </a:lnTo>
                <a:lnTo>
                  <a:pt x="5427" y="4356"/>
                </a:lnTo>
                <a:lnTo>
                  <a:pt x="5208" y="4599"/>
                </a:lnTo>
                <a:lnTo>
                  <a:pt x="4892" y="5013"/>
                </a:lnTo>
                <a:lnTo>
                  <a:pt x="4770" y="5256"/>
                </a:lnTo>
                <a:lnTo>
                  <a:pt x="4648" y="5500"/>
                </a:lnTo>
                <a:lnTo>
                  <a:pt x="4429" y="5475"/>
                </a:lnTo>
                <a:lnTo>
                  <a:pt x="4746" y="5037"/>
                </a:lnTo>
                <a:lnTo>
                  <a:pt x="4989" y="4745"/>
                </a:lnTo>
                <a:lnTo>
                  <a:pt x="5208" y="4405"/>
                </a:lnTo>
                <a:lnTo>
                  <a:pt x="5403" y="4088"/>
                </a:lnTo>
                <a:lnTo>
                  <a:pt x="5476" y="3894"/>
                </a:lnTo>
                <a:lnTo>
                  <a:pt x="5549" y="3723"/>
                </a:lnTo>
                <a:lnTo>
                  <a:pt x="5549" y="3675"/>
                </a:lnTo>
                <a:lnTo>
                  <a:pt x="5500" y="3650"/>
                </a:lnTo>
                <a:lnTo>
                  <a:pt x="5476" y="3626"/>
                </a:lnTo>
                <a:lnTo>
                  <a:pt x="5427" y="3650"/>
                </a:lnTo>
                <a:lnTo>
                  <a:pt x="5159" y="3918"/>
                </a:lnTo>
                <a:lnTo>
                  <a:pt x="4916" y="4210"/>
                </a:lnTo>
                <a:lnTo>
                  <a:pt x="4429" y="4794"/>
                </a:lnTo>
                <a:lnTo>
                  <a:pt x="4162" y="5110"/>
                </a:lnTo>
                <a:lnTo>
                  <a:pt x="4016" y="5281"/>
                </a:lnTo>
                <a:lnTo>
                  <a:pt x="3894" y="5475"/>
                </a:lnTo>
                <a:lnTo>
                  <a:pt x="3529" y="5451"/>
                </a:lnTo>
                <a:lnTo>
                  <a:pt x="3821" y="5086"/>
                </a:lnTo>
                <a:lnTo>
                  <a:pt x="4064" y="4721"/>
                </a:lnTo>
                <a:lnTo>
                  <a:pt x="4405" y="4161"/>
                </a:lnTo>
                <a:lnTo>
                  <a:pt x="4575" y="3869"/>
                </a:lnTo>
                <a:lnTo>
                  <a:pt x="4746" y="3602"/>
                </a:lnTo>
                <a:close/>
                <a:moveTo>
                  <a:pt x="11997" y="3650"/>
                </a:moveTo>
                <a:lnTo>
                  <a:pt x="11875" y="3869"/>
                </a:lnTo>
                <a:lnTo>
                  <a:pt x="11778" y="4088"/>
                </a:lnTo>
                <a:lnTo>
                  <a:pt x="11559" y="4551"/>
                </a:lnTo>
                <a:lnTo>
                  <a:pt x="11315" y="4989"/>
                </a:lnTo>
                <a:lnTo>
                  <a:pt x="11218" y="5232"/>
                </a:lnTo>
                <a:lnTo>
                  <a:pt x="11194" y="5378"/>
                </a:lnTo>
                <a:lnTo>
                  <a:pt x="11169" y="5500"/>
                </a:lnTo>
                <a:lnTo>
                  <a:pt x="10756" y="5500"/>
                </a:lnTo>
                <a:lnTo>
                  <a:pt x="10950" y="5256"/>
                </a:lnTo>
                <a:lnTo>
                  <a:pt x="11121" y="4989"/>
                </a:lnTo>
                <a:lnTo>
                  <a:pt x="11291" y="4672"/>
                </a:lnTo>
                <a:lnTo>
                  <a:pt x="11437" y="4332"/>
                </a:lnTo>
                <a:lnTo>
                  <a:pt x="11705" y="3650"/>
                </a:lnTo>
                <a:close/>
                <a:moveTo>
                  <a:pt x="17593" y="3699"/>
                </a:moveTo>
                <a:lnTo>
                  <a:pt x="17471" y="3894"/>
                </a:lnTo>
                <a:lnTo>
                  <a:pt x="17325" y="4088"/>
                </a:lnTo>
                <a:lnTo>
                  <a:pt x="17082" y="4502"/>
                </a:lnTo>
                <a:lnTo>
                  <a:pt x="16887" y="4745"/>
                </a:lnTo>
                <a:lnTo>
                  <a:pt x="16668" y="4989"/>
                </a:lnTo>
                <a:lnTo>
                  <a:pt x="16474" y="5232"/>
                </a:lnTo>
                <a:lnTo>
                  <a:pt x="16376" y="5378"/>
                </a:lnTo>
                <a:lnTo>
                  <a:pt x="16303" y="5500"/>
                </a:lnTo>
                <a:lnTo>
                  <a:pt x="16133" y="5475"/>
                </a:lnTo>
                <a:lnTo>
                  <a:pt x="16620" y="4867"/>
                </a:lnTo>
                <a:lnTo>
                  <a:pt x="16790" y="4599"/>
                </a:lnTo>
                <a:lnTo>
                  <a:pt x="16936" y="4307"/>
                </a:lnTo>
                <a:lnTo>
                  <a:pt x="17033" y="4015"/>
                </a:lnTo>
                <a:lnTo>
                  <a:pt x="17131" y="3723"/>
                </a:lnTo>
                <a:lnTo>
                  <a:pt x="17593" y="3699"/>
                </a:lnTo>
                <a:close/>
                <a:moveTo>
                  <a:pt x="2337" y="3650"/>
                </a:moveTo>
                <a:lnTo>
                  <a:pt x="1947" y="4064"/>
                </a:lnTo>
                <a:lnTo>
                  <a:pt x="1558" y="4478"/>
                </a:lnTo>
                <a:lnTo>
                  <a:pt x="1363" y="4697"/>
                </a:lnTo>
                <a:lnTo>
                  <a:pt x="1193" y="4940"/>
                </a:lnTo>
                <a:lnTo>
                  <a:pt x="1096" y="5062"/>
                </a:lnTo>
                <a:lnTo>
                  <a:pt x="1047" y="5183"/>
                </a:lnTo>
                <a:lnTo>
                  <a:pt x="1023" y="5329"/>
                </a:lnTo>
                <a:lnTo>
                  <a:pt x="1023" y="5451"/>
                </a:lnTo>
                <a:lnTo>
                  <a:pt x="804" y="5475"/>
                </a:lnTo>
                <a:lnTo>
                  <a:pt x="609" y="5524"/>
                </a:lnTo>
                <a:lnTo>
                  <a:pt x="609" y="5524"/>
                </a:lnTo>
                <a:lnTo>
                  <a:pt x="682" y="5451"/>
                </a:lnTo>
                <a:lnTo>
                  <a:pt x="755" y="5354"/>
                </a:lnTo>
                <a:lnTo>
                  <a:pt x="901" y="5135"/>
                </a:lnTo>
                <a:lnTo>
                  <a:pt x="1023" y="4891"/>
                </a:lnTo>
                <a:lnTo>
                  <a:pt x="1120" y="4697"/>
                </a:lnTo>
                <a:lnTo>
                  <a:pt x="1485" y="4186"/>
                </a:lnTo>
                <a:lnTo>
                  <a:pt x="1874" y="3675"/>
                </a:lnTo>
                <a:lnTo>
                  <a:pt x="2288" y="3650"/>
                </a:lnTo>
                <a:close/>
                <a:moveTo>
                  <a:pt x="11510" y="3650"/>
                </a:moveTo>
                <a:lnTo>
                  <a:pt x="11291" y="3967"/>
                </a:lnTo>
                <a:lnTo>
                  <a:pt x="11096" y="4283"/>
                </a:lnTo>
                <a:lnTo>
                  <a:pt x="10902" y="4599"/>
                </a:lnTo>
                <a:lnTo>
                  <a:pt x="10707" y="4891"/>
                </a:lnTo>
                <a:lnTo>
                  <a:pt x="10464" y="5208"/>
                </a:lnTo>
                <a:lnTo>
                  <a:pt x="10366" y="5354"/>
                </a:lnTo>
                <a:lnTo>
                  <a:pt x="10269" y="5524"/>
                </a:lnTo>
                <a:lnTo>
                  <a:pt x="10001" y="5524"/>
                </a:lnTo>
                <a:lnTo>
                  <a:pt x="10269" y="5208"/>
                </a:lnTo>
                <a:lnTo>
                  <a:pt x="10488" y="4891"/>
                </a:lnTo>
                <a:lnTo>
                  <a:pt x="10683" y="4599"/>
                </a:lnTo>
                <a:lnTo>
                  <a:pt x="10853" y="4307"/>
                </a:lnTo>
                <a:lnTo>
                  <a:pt x="11023" y="3991"/>
                </a:lnTo>
                <a:lnTo>
                  <a:pt x="11145" y="3675"/>
                </a:lnTo>
                <a:lnTo>
                  <a:pt x="11437" y="3650"/>
                </a:lnTo>
                <a:close/>
                <a:moveTo>
                  <a:pt x="6936" y="3699"/>
                </a:moveTo>
                <a:lnTo>
                  <a:pt x="7325" y="3723"/>
                </a:lnTo>
                <a:lnTo>
                  <a:pt x="7057" y="4015"/>
                </a:lnTo>
                <a:lnTo>
                  <a:pt x="6814" y="4356"/>
                </a:lnTo>
                <a:lnTo>
                  <a:pt x="6619" y="4599"/>
                </a:lnTo>
                <a:lnTo>
                  <a:pt x="6400" y="4867"/>
                </a:lnTo>
                <a:lnTo>
                  <a:pt x="6327" y="5013"/>
                </a:lnTo>
                <a:lnTo>
                  <a:pt x="6254" y="5159"/>
                </a:lnTo>
                <a:lnTo>
                  <a:pt x="6206" y="5329"/>
                </a:lnTo>
                <a:lnTo>
                  <a:pt x="6206" y="5475"/>
                </a:lnTo>
                <a:lnTo>
                  <a:pt x="6206" y="5500"/>
                </a:lnTo>
                <a:lnTo>
                  <a:pt x="6230" y="5548"/>
                </a:lnTo>
                <a:lnTo>
                  <a:pt x="5768" y="5524"/>
                </a:lnTo>
                <a:lnTo>
                  <a:pt x="5889" y="5378"/>
                </a:lnTo>
                <a:lnTo>
                  <a:pt x="5987" y="5208"/>
                </a:lnTo>
                <a:lnTo>
                  <a:pt x="6157" y="4916"/>
                </a:lnTo>
                <a:lnTo>
                  <a:pt x="6546" y="4332"/>
                </a:lnTo>
                <a:lnTo>
                  <a:pt x="6936" y="3723"/>
                </a:lnTo>
                <a:lnTo>
                  <a:pt x="6936" y="3699"/>
                </a:lnTo>
                <a:close/>
                <a:moveTo>
                  <a:pt x="7568" y="3723"/>
                </a:moveTo>
                <a:lnTo>
                  <a:pt x="8103" y="3748"/>
                </a:lnTo>
                <a:lnTo>
                  <a:pt x="7933" y="3991"/>
                </a:lnTo>
                <a:lnTo>
                  <a:pt x="7763" y="4234"/>
                </a:lnTo>
                <a:lnTo>
                  <a:pt x="7592" y="4478"/>
                </a:lnTo>
                <a:lnTo>
                  <a:pt x="7422" y="4721"/>
                </a:lnTo>
                <a:lnTo>
                  <a:pt x="7057" y="5110"/>
                </a:lnTo>
                <a:lnTo>
                  <a:pt x="6887" y="5329"/>
                </a:lnTo>
                <a:lnTo>
                  <a:pt x="6838" y="5427"/>
                </a:lnTo>
                <a:lnTo>
                  <a:pt x="6814" y="5548"/>
                </a:lnTo>
                <a:lnTo>
                  <a:pt x="6327" y="5548"/>
                </a:lnTo>
                <a:lnTo>
                  <a:pt x="6449" y="5451"/>
                </a:lnTo>
                <a:lnTo>
                  <a:pt x="6546" y="5354"/>
                </a:lnTo>
                <a:lnTo>
                  <a:pt x="6717" y="5110"/>
                </a:lnTo>
                <a:lnTo>
                  <a:pt x="7009" y="4624"/>
                </a:lnTo>
                <a:lnTo>
                  <a:pt x="7325" y="4186"/>
                </a:lnTo>
                <a:lnTo>
                  <a:pt x="7447" y="3967"/>
                </a:lnTo>
                <a:lnTo>
                  <a:pt x="7568" y="3723"/>
                </a:lnTo>
                <a:close/>
                <a:moveTo>
                  <a:pt x="10902" y="3675"/>
                </a:moveTo>
                <a:lnTo>
                  <a:pt x="10172" y="4721"/>
                </a:lnTo>
                <a:lnTo>
                  <a:pt x="10026" y="4916"/>
                </a:lnTo>
                <a:lnTo>
                  <a:pt x="9855" y="5110"/>
                </a:lnTo>
                <a:lnTo>
                  <a:pt x="9709" y="5329"/>
                </a:lnTo>
                <a:lnTo>
                  <a:pt x="9661" y="5427"/>
                </a:lnTo>
                <a:lnTo>
                  <a:pt x="9612" y="5548"/>
                </a:lnTo>
                <a:lnTo>
                  <a:pt x="9320" y="5548"/>
                </a:lnTo>
                <a:lnTo>
                  <a:pt x="9515" y="5208"/>
                </a:lnTo>
                <a:lnTo>
                  <a:pt x="9661" y="4867"/>
                </a:lnTo>
                <a:lnTo>
                  <a:pt x="10026" y="4307"/>
                </a:lnTo>
                <a:lnTo>
                  <a:pt x="10391" y="3723"/>
                </a:lnTo>
                <a:lnTo>
                  <a:pt x="10902" y="3675"/>
                </a:lnTo>
                <a:close/>
                <a:moveTo>
                  <a:pt x="9150" y="5062"/>
                </a:moveTo>
                <a:lnTo>
                  <a:pt x="9004" y="5305"/>
                </a:lnTo>
                <a:lnTo>
                  <a:pt x="8979" y="5427"/>
                </a:lnTo>
                <a:lnTo>
                  <a:pt x="8931" y="5548"/>
                </a:lnTo>
                <a:lnTo>
                  <a:pt x="8736" y="5573"/>
                </a:lnTo>
                <a:lnTo>
                  <a:pt x="8736" y="5573"/>
                </a:lnTo>
                <a:lnTo>
                  <a:pt x="8955" y="5281"/>
                </a:lnTo>
                <a:lnTo>
                  <a:pt x="9150" y="5062"/>
                </a:lnTo>
                <a:close/>
                <a:moveTo>
                  <a:pt x="8785" y="3772"/>
                </a:moveTo>
                <a:lnTo>
                  <a:pt x="8663" y="3918"/>
                </a:lnTo>
                <a:lnTo>
                  <a:pt x="8541" y="4064"/>
                </a:lnTo>
                <a:lnTo>
                  <a:pt x="8322" y="4380"/>
                </a:lnTo>
                <a:lnTo>
                  <a:pt x="8103" y="4672"/>
                </a:lnTo>
                <a:lnTo>
                  <a:pt x="7884" y="4940"/>
                </a:lnTo>
                <a:lnTo>
                  <a:pt x="7690" y="5256"/>
                </a:lnTo>
                <a:lnTo>
                  <a:pt x="7617" y="5402"/>
                </a:lnTo>
                <a:lnTo>
                  <a:pt x="7544" y="5573"/>
                </a:lnTo>
                <a:lnTo>
                  <a:pt x="7228" y="5573"/>
                </a:lnTo>
                <a:lnTo>
                  <a:pt x="7374" y="5402"/>
                </a:lnTo>
                <a:lnTo>
                  <a:pt x="7495" y="5256"/>
                </a:lnTo>
                <a:lnTo>
                  <a:pt x="7714" y="4940"/>
                </a:lnTo>
                <a:lnTo>
                  <a:pt x="7909" y="4672"/>
                </a:lnTo>
                <a:lnTo>
                  <a:pt x="8079" y="4380"/>
                </a:lnTo>
                <a:lnTo>
                  <a:pt x="8225" y="4088"/>
                </a:lnTo>
                <a:lnTo>
                  <a:pt x="8347" y="3772"/>
                </a:lnTo>
                <a:close/>
                <a:moveTo>
                  <a:pt x="9515" y="3772"/>
                </a:moveTo>
                <a:lnTo>
                  <a:pt x="9490" y="3821"/>
                </a:lnTo>
                <a:lnTo>
                  <a:pt x="9393" y="3918"/>
                </a:lnTo>
                <a:lnTo>
                  <a:pt x="9320" y="4040"/>
                </a:lnTo>
                <a:lnTo>
                  <a:pt x="9150" y="4332"/>
                </a:lnTo>
                <a:lnTo>
                  <a:pt x="9028" y="4624"/>
                </a:lnTo>
                <a:lnTo>
                  <a:pt x="8833" y="4843"/>
                </a:lnTo>
                <a:lnTo>
                  <a:pt x="8614" y="5086"/>
                </a:lnTo>
                <a:lnTo>
                  <a:pt x="8541" y="5183"/>
                </a:lnTo>
                <a:lnTo>
                  <a:pt x="8444" y="5305"/>
                </a:lnTo>
                <a:lnTo>
                  <a:pt x="8395" y="5427"/>
                </a:lnTo>
                <a:lnTo>
                  <a:pt x="8347" y="5573"/>
                </a:lnTo>
                <a:lnTo>
                  <a:pt x="7884" y="5573"/>
                </a:lnTo>
                <a:lnTo>
                  <a:pt x="8055" y="5378"/>
                </a:lnTo>
                <a:lnTo>
                  <a:pt x="8201" y="5183"/>
                </a:lnTo>
                <a:lnTo>
                  <a:pt x="8444" y="4794"/>
                </a:lnTo>
                <a:lnTo>
                  <a:pt x="8614" y="4551"/>
                </a:lnTo>
                <a:lnTo>
                  <a:pt x="8760" y="4307"/>
                </a:lnTo>
                <a:lnTo>
                  <a:pt x="9028" y="3796"/>
                </a:lnTo>
                <a:lnTo>
                  <a:pt x="9271" y="3796"/>
                </a:lnTo>
                <a:lnTo>
                  <a:pt x="9515" y="3772"/>
                </a:lnTo>
                <a:close/>
                <a:moveTo>
                  <a:pt x="18031" y="3650"/>
                </a:moveTo>
                <a:lnTo>
                  <a:pt x="18031" y="4015"/>
                </a:lnTo>
                <a:lnTo>
                  <a:pt x="17934" y="4186"/>
                </a:lnTo>
                <a:lnTo>
                  <a:pt x="17836" y="4380"/>
                </a:lnTo>
                <a:lnTo>
                  <a:pt x="17642" y="4745"/>
                </a:lnTo>
                <a:lnTo>
                  <a:pt x="17350" y="5159"/>
                </a:lnTo>
                <a:lnTo>
                  <a:pt x="17228" y="5354"/>
                </a:lnTo>
                <a:lnTo>
                  <a:pt x="17131" y="5573"/>
                </a:lnTo>
                <a:lnTo>
                  <a:pt x="16766" y="5548"/>
                </a:lnTo>
                <a:lnTo>
                  <a:pt x="16912" y="5378"/>
                </a:lnTo>
                <a:lnTo>
                  <a:pt x="17058" y="5183"/>
                </a:lnTo>
                <a:lnTo>
                  <a:pt x="17325" y="4818"/>
                </a:lnTo>
                <a:lnTo>
                  <a:pt x="17471" y="4551"/>
                </a:lnTo>
                <a:lnTo>
                  <a:pt x="17569" y="4259"/>
                </a:lnTo>
                <a:lnTo>
                  <a:pt x="17739" y="3699"/>
                </a:lnTo>
                <a:lnTo>
                  <a:pt x="18031" y="3650"/>
                </a:lnTo>
                <a:close/>
                <a:moveTo>
                  <a:pt x="18007" y="4818"/>
                </a:moveTo>
                <a:lnTo>
                  <a:pt x="18007" y="5597"/>
                </a:lnTo>
                <a:lnTo>
                  <a:pt x="17544" y="5597"/>
                </a:lnTo>
                <a:lnTo>
                  <a:pt x="17642" y="5378"/>
                </a:lnTo>
                <a:lnTo>
                  <a:pt x="17812" y="5110"/>
                </a:lnTo>
                <a:lnTo>
                  <a:pt x="18007" y="4818"/>
                </a:lnTo>
                <a:close/>
                <a:moveTo>
                  <a:pt x="560" y="5913"/>
                </a:moveTo>
                <a:lnTo>
                  <a:pt x="537" y="5960"/>
                </a:lnTo>
                <a:lnTo>
                  <a:pt x="537" y="5960"/>
                </a:lnTo>
                <a:lnTo>
                  <a:pt x="536" y="5938"/>
                </a:lnTo>
                <a:lnTo>
                  <a:pt x="560" y="5913"/>
                </a:lnTo>
                <a:close/>
                <a:moveTo>
                  <a:pt x="4673" y="6692"/>
                </a:moveTo>
                <a:lnTo>
                  <a:pt x="4600" y="6716"/>
                </a:lnTo>
                <a:lnTo>
                  <a:pt x="4527" y="6765"/>
                </a:lnTo>
                <a:lnTo>
                  <a:pt x="4405" y="6838"/>
                </a:lnTo>
                <a:lnTo>
                  <a:pt x="4283" y="6911"/>
                </a:lnTo>
                <a:lnTo>
                  <a:pt x="4089" y="6984"/>
                </a:lnTo>
                <a:lnTo>
                  <a:pt x="4016" y="7008"/>
                </a:lnTo>
                <a:lnTo>
                  <a:pt x="4016" y="6935"/>
                </a:lnTo>
                <a:lnTo>
                  <a:pt x="3991" y="6862"/>
                </a:lnTo>
                <a:lnTo>
                  <a:pt x="3967" y="6789"/>
                </a:lnTo>
                <a:lnTo>
                  <a:pt x="3918" y="6741"/>
                </a:lnTo>
                <a:lnTo>
                  <a:pt x="3870" y="6716"/>
                </a:lnTo>
                <a:lnTo>
                  <a:pt x="3797" y="6716"/>
                </a:lnTo>
                <a:lnTo>
                  <a:pt x="3724" y="6741"/>
                </a:lnTo>
                <a:lnTo>
                  <a:pt x="3675" y="6789"/>
                </a:lnTo>
                <a:lnTo>
                  <a:pt x="3578" y="6887"/>
                </a:lnTo>
                <a:lnTo>
                  <a:pt x="3456" y="6984"/>
                </a:lnTo>
                <a:lnTo>
                  <a:pt x="3213" y="7130"/>
                </a:lnTo>
                <a:lnTo>
                  <a:pt x="3042" y="7227"/>
                </a:lnTo>
                <a:lnTo>
                  <a:pt x="2848" y="7252"/>
                </a:lnTo>
                <a:lnTo>
                  <a:pt x="2799" y="7252"/>
                </a:lnTo>
                <a:lnTo>
                  <a:pt x="2799" y="7227"/>
                </a:lnTo>
                <a:lnTo>
                  <a:pt x="2799" y="7106"/>
                </a:lnTo>
                <a:lnTo>
                  <a:pt x="2848" y="6984"/>
                </a:lnTo>
                <a:lnTo>
                  <a:pt x="2896" y="6887"/>
                </a:lnTo>
                <a:lnTo>
                  <a:pt x="2896" y="6838"/>
                </a:lnTo>
                <a:lnTo>
                  <a:pt x="2872" y="6789"/>
                </a:lnTo>
                <a:lnTo>
                  <a:pt x="2823" y="6741"/>
                </a:lnTo>
                <a:lnTo>
                  <a:pt x="2775" y="6741"/>
                </a:lnTo>
                <a:lnTo>
                  <a:pt x="2702" y="6765"/>
                </a:lnTo>
                <a:lnTo>
                  <a:pt x="2629" y="6789"/>
                </a:lnTo>
                <a:lnTo>
                  <a:pt x="2531" y="6887"/>
                </a:lnTo>
                <a:lnTo>
                  <a:pt x="2458" y="7008"/>
                </a:lnTo>
                <a:lnTo>
                  <a:pt x="2434" y="7130"/>
                </a:lnTo>
                <a:lnTo>
                  <a:pt x="2434" y="7276"/>
                </a:lnTo>
                <a:lnTo>
                  <a:pt x="2483" y="7422"/>
                </a:lnTo>
                <a:lnTo>
                  <a:pt x="2556" y="7519"/>
                </a:lnTo>
                <a:lnTo>
                  <a:pt x="2677" y="7617"/>
                </a:lnTo>
                <a:lnTo>
                  <a:pt x="2799" y="7641"/>
                </a:lnTo>
                <a:lnTo>
                  <a:pt x="2921" y="7665"/>
                </a:lnTo>
                <a:lnTo>
                  <a:pt x="3042" y="7641"/>
                </a:lnTo>
                <a:lnTo>
                  <a:pt x="3188" y="7617"/>
                </a:lnTo>
                <a:lnTo>
                  <a:pt x="3432" y="7495"/>
                </a:lnTo>
                <a:lnTo>
                  <a:pt x="3675" y="7349"/>
                </a:lnTo>
                <a:lnTo>
                  <a:pt x="3748" y="7373"/>
                </a:lnTo>
                <a:lnTo>
                  <a:pt x="3845" y="7398"/>
                </a:lnTo>
                <a:lnTo>
                  <a:pt x="4040" y="7398"/>
                </a:lnTo>
                <a:lnTo>
                  <a:pt x="4259" y="7349"/>
                </a:lnTo>
                <a:lnTo>
                  <a:pt x="4478" y="7276"/>
                </a:lnTo>
                <a:lnTo>
                  <a:pt x="4551" y="7373"/>
                </a:lnTo>
                <a:lnTo>
                  <a:pt x="4673" y="7446"/>
                </a:lnTo>
                <a:lnTo>
                  <a:pt x="4819" y="7495"/>
                </a:lnTo>
                <a:lnTo>
                  <a:pt x="4989" y="7519"/>
                </a:lnTo>
                <a:lnTo>
                  <a:pt x="5159" y="7519"/>
                </a:lnTo>
                <a:lnTo>
                  <a:pt x="5354" y="7495"/>
                </a:lnTo>
                <a:lnTo>
                  <a:pt x="5524" y="7446"/>
                </a:lnTo>
                <a:lnTo>
                  <a:pt x="5695" y="7373"/>
                </a:lnTo>
                <a:lnTo>
                  <a:pt x="5792" y="7446"/>
                </a:lnTo>
                <a:lnTo>
                  <a:pt x="5914" y="7495"/>
                </a:lnTo>
                <a:lnTo>
                  <a:pt x="6060" y="7519"/>
                </a:lnTo>
                <a:lnTo>
                  <a:pt x="6230" y="7519"/>
                </a:lnTo>
                <a:lnTo>
                  <a:pt x="6400" y="7495"/>
                </a:lnTo>
                <a:lnTo>
                  <a:pt x="6571" y="7422"/>
                </a:lnTo>
                <a:lnTo>
                  <a:pt x="6741" y="7373"/>
                </a:lnTo>
                <a:lnTo>
                  <a:pt x="6911" y="7276"/>
                </a:lnTo>
                <a:lnTo>
                  <a:pt x="7009" y="7373"/>
                </a:lnTo>
                <a:lnTo>
                  <a:pt x="7106" y="7422"/>
                </a:lnTo>
                <a:lnTo>
                  <a:pt x="7252" y="7446"/>
                </a:lnTo>
                <a:lnTo>
                  <a:pt x="7544" y="7446"/>
                </a:lnTo>
                <a:lnTo>
                  <a:pt x="7690" y="7398"/>
                </a:lnTo>
                <a:lnTo>
                  <a:pt x="7982" y="7300"/>
                </a:lnTo>
                <a:lnTo>
                  <a:pt x="8055" y="7398"/>
                </a:lnTo>
                <a:lnTo>
                  <a:pt x="8152" y="7471"/>
                </a:lnTo>
                <a:lnTo>
                  <a:pt x="8249" y="7519"/>
                </a:lnTo>
                <a:lnTo>
                  <a:pt x="8347" y="7544"/>
                </a:lnTo>
                <a:lnTo>
                  <a:pt x="8468" y="7519"/>
                </a:lnTo>
                <a:lnTo>
                  <a:pt x="8566" y="7471"/>
                </a:lnTo>
                <a:lnTo>
                  <a:pt x="8687" y="7422"/>
                </a:lnTo>
                <a:lnTo>
                  <a:pt x="8785" y="7325"/>
                </a:lnTo>
                <a:lnTo>
                  <a:pt x="8906" y="7373"/>
                </a:lnTo>
                <a:lnTo>
                  <a:pt x="9077" y="7422"/>
                </a:lnTo>
                <a:lnTo>
                  <a:pt x="9223" y="7446"/>
                </a:lnTo>
                <a:lnTo>
                  <a:pt x="9369" y="7471"/>
                </a:lnTo>
                <a:lnTo>
                  <a:pt x="9539" y="7446"/>
                </a:lnTo>
                <a:lnTo>
                  <a:pt x="9685" y="7422"/>
                </a:lnTo>
                <a:lnTo>
                  <a:pt x="9807" y="7373"/>
                </a:lnTo>
                <a:lnTo>
                  <a:pt x="9928" y="7276"/>
                </a:lnTo>
                <a:lnTo>
                  <a:pt x="9977" y="7227"/>
                </a:lnTo>
                <a:lnTo>
                  <a:pt x="9977" y="7154"/>
                </a:lnTo>
                <a:lnTo>
                  <a:pt x="9928" y="7081"/>
                </a:lnTo>
                <a:lnTo>
                  <a:pt x="9880" y="7033"/>
                </a:lnTo>
                <a:lnTo>
                  <a:pt x="9734" y="7008"/>
                </a:lnTo>
                <a:lnTo>
                  <a:pt x="9101" y="7008"/>
                </a:lnTo>
                <a:lnTo>
                  <a:pt x="8979" y="6960"/>
                </a:lnTo>
                <a:lnTo>
                  <a:pt x="8858" y="6887"/>
                </a:lnTo>
                <a:lnTo>
                  <a:pt x="8785" y="6838"/>
                </a:lnTo>
                <a:lnTo>
                  <a:pt x="8687" y="6814"/>
                </a:lnTo>
                <a:lnTo>
                  <a:pt x="8590" y="6862"/>
                </a:lnTo>
                <a:lnTo>
                  <a:pt x="8541" y="6935"/>
                </a:lnTo>
                <a:lnTo>
                  <a:pt x="8493" y="7008"/>
                </a:lnTo>
                <a:lnTo>
                  <a:pt x="8468" y="7033"/>
                </a:lnTo>
                <a:lnTo>
                  <a:pt x="8395" y="7033"/>
                </a:lnTo>
                <a:lnTo>
                  <a:pt x="8322" y="6984"/>
                </a:lnTo>
                <a:lnTo>
                  <a:pt x="8274" y="6887"/>
                </a:lnTo>
                <a:lnTo>
                  <a:pt x="8201" y="6789"/>
                </a:lnTo>
                <a:lnTo>
                  <a:pt x="8152" y="6765"/>
                </a:lnTo>
                <a:lnTo>
                  <a:pt x="8055" y="6765"/>
                </a:lnTo>
                <a:lnTo>
                  <a:pt x="8006" y="6789"/>
                </a:lnTo>
                <a:lnTo>
                  <a:pt x="7836" y="6887"/>
                </a:lnTo>
                <a:lnTo>
                  <a:pt x="7568" y="7008"/>
                </a:lnTo>
                <a:lnTo>
                  <a:pt x="7447" y="7033"/>
                </a:lnTo>
                <a:lnTo>
                  <a:pt x="7349" y="7033"/>
                </a:lnTo>
                <a:lnTo>
                  <a:pt x="7301" y="7008"/>
                </a:lnTo>
                <a:lnTo>
                  <a:pt x="7276" y="6984"/>
                </a:lnTo>
                <a:lnTo>
                  <a:pt x="7252" y="6960"/>
                </a:lnTo>
                <a:lnTo>
                  <a:pt x="7252" y="6911"/>
                </a:lnTo>
                <a:lnTo>
                  <a:pt x="7228" y="6838"/>
                </a:lnTo>
                <a:lnTo>
                  <a:pt x="7203" y="6765"/>
                </a:lnTo>
                <a:lnTo>
                  <a:pt x="7155" y="6741"/>
                </a:lnTo>
                <a:lnTo>
                  <a:pt x="7106" y="6716"/>
                </a:lnTo>
                <a:lnTo>
                  <a:pt x="6960" y="6716"/>
                </a:lnTo>
                <a:lnTo>
                  <a:pt x="6887" y="6741"/>
                </a:lnTo>
                <a:lnTo>
                  <a:pt x="6838" y="6814"/>
                </a:lnTo>
                <a:lnTo>
                  <a:pt x="6790" y="6862"/>
                </a:lnTo>
                <a:lnTo>
                  <a:pt x="6668" y="6935"/>
                </a:lnTo>
                <a:lnTo>
                  <a:pt x="6522" y="7008"/>
                </a:lnTo>
                <a:lnTo>
                  <a:pt x="6376" y="7057"/>
                </a:lnTo>
                <a:lnTo>
                  <a:pt x="6254" y="7106"/>
                </a:lnTo>
                <a:lnTo>
                  <a:pt x="6133" y="7106"/>
                </a:lnTo>
                <a:lnTo>
                  <a:pt x="6108" y="7081"/>
                </a:lnTo>
                <a:lnTo>
                  <a:pt x="6084" y="7057"/>
                </a:lnTo>
                <a:lnTo>
                  <a:pt x="6060" y="7033"/>
                </a:lnTo>
                <a:lnTo>
                  <a:pt x="6084" y="6960"/>
                </a:lnTo>
                <a:lnTo>
                  <a:pt x="6084" y="6887"/>
                </a:lnTo>
                <a:lnTo>
                  <a:pt x="6060" y="6814"/>
                </a:lnTo>
                <a:lnTo>
                  <a:pt x="6011" y="6741"/>
                </a:lnTo>
                <a:lnTo>
                  <a:pt x="5938" y="6716"/>
                </a:lnTo>
                <a:lnTo>
                  <a:pt x="5865" y="6692"/>
                </a:lnTo>
                <a:lnTo>
                  <a:pt x="5792" y="6692"/>
                </a:lnTo>
                <a:lnTo>
                  <a:pt x="5719" y="6741"/>
                </a:lnTo>
                <a:lnTo>
                  <a:pt x="5670" y="6789"/>
                </a:lnTo>
                <a:lnTo>
                  <a:pt x="5597" y="6911"/>
                </a:lnTo>
                <a:lnTo>
                  <a:pt x="5500" y="6984"/>
                </a:lnTo>
                <a:lnTo>
                  <a:pt x="5403" y="7057"/>
                </a:lnTo>
                <a:lnTo>
                  <a:pt x="5281" y="7106"/>
                </a:lnTo>
                <a:lnTo>
                  <a:pt x="5038" y="7106"/>
                </a:lnTo>
                <a:lnTo>
                  <a:pt x="4892" y="7081"/>
                </a:lnTo>
                <a:lnTo>
                  <a:pt x="4867" y="7057"/>
                </a:lnTo>
                <a:lnTo>
                  <a:pt x="4867" y="7008"/>
                </a:lnTo>
                <a:lnTo>
                  <a:pt x="4892" y="6935"/>
                </a:lnTo>
                <a:lnTo>
                  <a:pt x="4867" y="6862"/>
                </a:lnTo>
                <a:lnTo>
                  <a:pt x="4843" y="6789"/>
                </a:lnTo>
                <a:lnTo>
                  <a:pt x="4794" y="6741"/>
                </a:lnTo>
                <a:lnTo>
                  <a:pt x="4746" y="6716"/>
                </a:lnTo>
                <a:lnTo>
                  <a:pt x="4673" y="6692"/>
                </a:lnTo>
                <a:close/>
                <a:moveTo>
                  <a:pt x="14649" y="7690"/>
                </a:moveTo>
                <a:lnTo>
                  <a:pt x="14941" y="7714"/>
                </a:lnTo>
                <a:lnTo>
                  <a:pt x="15233" y="7763"/>
                </a:lnTo>
                <a:lnTo>
                  <a:pt x="15501" y="7860"/>
                </a:lnTo>
                <a:lnTo>
                  <a:pt x="15598" y="7909"/>
                </a:lnTo>
                <a:lnTo>
                  <a:pt x="15695" y="8006"/>
                </a:lnTo>
                <a:lnTo>
                  <a:pt x="15768" y="8103"/>
                </a:lnTo>
                <a:lnTo>
                  <a:pt x="15817" y="8225"/>
                </a:lnTo>
                <a:lnTo>
                  <a:pt x="15865" y="8347"/>
                </a:lnTo>
                <a:lnTo>
                  <a:pt x="15865" y="8468"/>
                </a:lnTo>
                <a:lnTo>
                  <a:pt x="15841" y="8590"/>
                </a:lnTo>
                <a:lnTo>
                  <a:pt x="15792" y="8712"/>
                </a:lnTo>
                <a:lnTo>
                  <a:pt x="15719" y="8785"/>
                </a:lnTo>
                <a:lnTo>
                  <a:pt x="15622" y="8858"/>
                </a:lnTo>
                <a:lnTo>
                  <a:pt x="15428" y="8955"/>
                </a:lnTo>
                <a:lnTo>
                  <a:pt x="15209" y="9004"/>
                </a:lnTo>
                <a:lnTo>
                  <a:pt x="14990" y="9052"/>
                </a:lnTo>
                <a:lnTo>
                  <a:pt x="14600" y="9077"/>
                </a:lnTo>
                <a:lnTo>
                  <a:pt x="14406" y="9077"/>
                </a:lnTo>
                <a:lnTo>
                  <a:pt x="14211" y="9028"/>
                </a:lnTo>
                <a:lnTo>
                  <a:pt x="14041" y="8979"/>
                </a:lnTo>
                <a:lnTo>
                  <a:pt x="13870" y="8882"/>
                </a:lnTo>
                <a:lnTo>
                  <a:pt x="13822" y="8809"/>
                </a:lnTo>
                <a:lnTo>
                  <a:pt x="13773" y="8736"/>
                </a:lnTo>
                <a:lnTo>
                  <a:pt x="13724" y="8639"/>
                </a:lnTo>
                <a:lnTo>
                  <a:pt x="13700" y="8541"/>
                </a:lnTo>
                <a:lnTo>
                  <a:pt x="13651" y="8347"/>
                </a:lnTo>
                <a:lnTo>
                  <a:pt x="13651" y="8128"/>
                </a:lnTo>
                <a:lnTo>
                  <a:pt x="13676" y="8006"/>
                </a:lnTo>
                <a:lnTo>
                  <a:pt x="13700" y="7909"/>
                </a:lnTo>
                <a:lnTo>
                  <a:pt x="13749" y="7811"/>
                </a:lnTo>
                <a:lnTo>
                  <a:pt x="13822" y="7738"/>
                </a:lnTo>
                <a:lnTo>
                  <a:pt x="13870" y="7714"/>
                </a:lnTo>
                <a:lnTo>
                  <a:pt x="14381" y="7714"/>
                </a:lnTo>
                <a:lnTo>
                  <a:pt x="14649" y="7690"/>
                </a:lnTo>
                <a:close/>
                <a:moveTo>
                  <a:pt x="5451" y="8493"/>
                </a:moveTo>
                <a:lnTo>
                  <a:pt x="5403" y="8517"/>
                </a:lnTo>
                <a:lnTo>
                  <a:pt x="5354" y="8541"/>
                </a:lnTo>
                <a:lnTo>
                  <a:pt x="5232" y="8663"/>
                </a:lnTo>
                <a:lnTo>
                  <a:pt x="5062" y="8785"/>
                </a:lnTo>
                <a:lnTo>
                  <a:pt x="4965" y="8833"/>
                </a:lnTo>
                <a:lnTo>
                  <a:pt x="4892" y="8858"/>
                </a:lnTo>
                <a:lnTo>
                  <a:pt x="4843" y="8833"/>
                </a:lnTo>
                <a:lnTo>
                  <a:pt x="4843" y="8760"/>
                </a:lnTo>
                <a:lnTo>
                  <a:pt x="4819" y="8687"/>
                </a:lnTo>
                <a:lnTo>
                  <a:pt x="4794" y="8639"/>
                </a:lnTo>
                <a:lnTo>
                  <a:pt x="4746" y="8590"/>
                </a:lnTo>
                <a:lnTo>
                  <a:pt x="4697" y="8566"/>
                </a:lnTo>
                <a:lnTo>
                  <a:pt x="4600" y="8566"/>
                </a:lnTo>
                <a:lnTo>
                  <a:pt x="4527" y="8590"/>
                </a:lnTo>
                <a:lnTo>
                  <a:pt x="4478" y="8614"/>
                </a:lnTo>
                <a:lnTo>
                  <a:pt x="4332" y="8712"/>
                </a:lnTo>
                <a:lnTo>
                  <a:pt x="4162" y="8785"/>
                </a:lnTo>
                <a:lnTo>
                  <a:pt x="4064" y="8809"/>
                </a:lnTo>
                <a:lnTo>
                  <a:pt x="3967" y="8809"/>
                </a:lnTo>
                <a:lnTo>
                  <a:pt x="3894" y="8785"/>
                </a:lnTo>
                <a:lnTo>
                  <a:pt x="3845" y="8712"/>
                </a:lnTo>
                <a:lnTo>
                  <a:pt x="3797" y="8614"/>
                </a:lnTo>
                <a:lnTo>
                  <a:pt x="3724" y="8566"/>
                </a:lnTo>
                <a:lnTo>
                  <a:pt x="3651" y="8566"/>
                </a:lnTo>
                <a:lnTo>
                  <a:pt x="3553" y="8590"/>
                </a:lnTo>
                <a:lnTo>
                  <a:pt x="3359" y="8687"/>
                </a:lnTo>
                <a:lnTo>
                  <a:pt x="3140" y="8736"/>
                </a:lnTo>
                <a:lnTo>
                  <a:pt x="2896" y="8809"/>
                </a:lnTo>
                <a:lnTo>
                  <a:pt x="2775" y="8809"/>
                </a:lnTo>
                <a:lnTo>
                  <a:pt x="2799" y="8663"/>
                </a:lnTo>
                <a:lnTo>
                  <a:pt x="2799" y="8639"/>
                </a:lnTo>
                <a:lnTo>
                  <a:pt x="2775" y="8639"/>
                </a:lnTo>
                <a:lnTo>
                  <a:pt x="2677" y="8663"/>
                </a:lnTo>
                <a:lnTo>
                  <a:pt x="2604" y="8736"/>
                </a:lnTo>
                <a:lnTo>
                  <a:pt x="2556" y="8809"/>
                </a:lnTo>
                <a:lnTo>
                  <a:pt x="2507" y="8882"/>
                </a:lnTo>
                <a:lnTo>
                  <a:pt x="2483" y="8955"/>
                </a:lnTo>
                <a:lnTo>
                  <a:pt x="2507" y="9028"/>
                </a:lnTo>
                <a:lnTo>
                  <a:pt x="2556" y="9101"/>
                </a:lnTo>
                <a:lnTo>
                  <a:pt x="2653" y="9150"/>
                </a:lnTo>
                <a:lnTo>
                  <a:pt x="2750" y="9174"/>
                </a:lnTo>
                <a:lnTo>
                  <a:pt x="2872" y="9198"/>
                </a:lnTo>
                <a:lnTo>
                  <a:pt x="3115" y="9174"/>
                </a:lnTo>
                <a:lnTo>
                  <a:pt x="3359" y="9125"/>
                </a:lnTo>
                <a:lnTo>
                  <a:pt x="3578" y="9028"/>
                </a:lnTo>
                <a:lnTo>
                  <a:pt x="3675" y="9101"/>
                </a:lnTo>
                <a:lnTo>
                  <a:pt x="3772" y="9174"/>
                </a:lnTo>
                <a:lnTo>
                  <a:pt x="3894" y="9198"/>
                </a:lnTo>
                <a:lnTo>
                  <a:pt x="3991" y="9223"/>
                </a:lnTo>
                <a:lnTo>
                  <a:pt x="4113" y="9198"/>
                </a:lnTo>
                <a:lnTo>
                  <a:pt x="4235" y="9174"/>
                </a:lnTo>
                <a:lnTo>
                  <a:pt x="4502" y="9077"/>
                </a:lnTo>
                <a:lnTo>
                  <a:pt x="4575" y="9174"/>
                </a:lnTo>
                <a:lnTo>
                  <a:pt x="4673" y="9247"/>
                </a:lnTo>
                <a:lnTo>
                  <a:pt x="4770" y="9271"/>
                </a:lnTo>
                <a:lnTo>
                  <a:pt x="4916" y="9271"/>
                </a:lnTo>
                <a:lnTo>
                  <a:pt x="5038" y="9247"/>
                </a:lnTo>
                <a:lnTo>
                  <a:pt x="5184" y="9174"/>
                </a:lnTo>
                <a:lnTo>
                  <a:pt x="5305" y="9101"/>
                </a:lnTo>
                <a:lnTo>
                  <a:pt x="5427" y="9028"/>
                </a:lnTo>
                <a:lnTo>
                  <a:pt x="5524" y="9125"/>
                </a:lnTo>
                <a:lnTo>
                  <a:pt x="5646" y="9198"/>
                </a:lnTo>
                <a:lnTo>
                  <a:pt x="5768" y="9223"/>
                </a:lnTo>
                <a:lnTo>
                  <a:pt x="5914" y="9247"/>
                </a:lnTo>
                <a:lnTo>
                  <a:pt x="6060" y="9247"/>
                </a:lnTo>
                <a:lnTo>
                  <a:pt x="6181" y="9223"/>
                </a:lnTo>
                <a:lnTo>
                  <a:pt x="6327" y="9174"/>
                </a:lnTo>
                <a:lnTo>
                  <a:pt x="6473" y="9125"/>
                </a:lnTo>
                <a:lnTo>
                  <a:pt x="6546" y="9198"/>
                </a:lnTo>
                <a:lnTo>
                  <a:pt x="6644" y="9247"/>
                </a:lnTo>
                <a:lnTo>
                  <a:pt x="6741" y="9271"/>
                </a:lnTo>
                <a:lnTo>
                  <a:pt x="6838" y="9296"/>
                </a:lnTo>
                <a:lnTo>
                  <a:pt x="6960" y="9271"/>
                </a:lnTo>
                <a:lnTo>
                  <a:pt x="7057" y="9247"/>
                </a:lnTo>
                <a:lnTo>
                  <a:pt x="7155" y="9223"/>
                </a:lnTo>
                <a:lnTo>
                  <a:pt x="7252" y="9150"/>
                </a:lnTo>
                <a:lnTo>
                  <a:pt x="7325" y="9174"/>
                </a:lnTo>
                <a:lnTo>
                  <a:pt x="7398" y="9150"/>
                </a:lnTo>
                <a:lnTo>
                  <a:pt x="7447" y="9125"/>
                </a:lnTo>
                <a:lnTo>
                  <a:pt x="7471" y="9077"/>
                </a:lnTo>
                <a:lnTo>
                  <a:pt x="7520" y="9028"/>
                </a:lnTo>
                <a:lnTo>
                  <a:pt x="7520" y="8979"/>
                </a:lnTo>
                <a:lnTo>
                  <a:pt x="7495" y="8906"/>
                </a:lnTo>
                <a:lnTo>
                  <a:pt x="7471" y="8833"/>
                </a:lnTo>
                <a:lnTo>
                  <a:pt x="7398" y="8760"/>
                </a:lnTo>
                <a:lnTo>
                  <a:pt x="7325" y="8712"/>
                </a:lnTo>
                <a:lnTo>
                  <a:pt x="7179" y="8712"/>
                </a:lnTo>
                <a:lnTo>
                  <a:pt x="7106" y="8760"/>
                </a:lnTo>
                <a:lnTo>
                  <a:pt x="7009" y="8858"/>
                </a:lnTo>
                <a:lnTo>
                  <a:pt x="6960" y="8882"/>
                </a:lnTo>
                <a:lnTo>
                  <a:pt x="6911" y="8882"/>
                </a:lnTo>
                <a:lnTo>
                  <a:pt x="6814" y="8858"/>
                </a:lnTo>
                <a:lnTo>
                  <a:pt x="6692" y="8760"/>
                </a:lnTo>
                <a:lnTo>
                  <a:pt x="6619" y="8687"/>
                </a:lnTo>
                <a:lnTo>
                  <a:pt x="6546" y="8663"/>
                </a:lnTo>
                <a:lnTo>
                  <a:pt x="6473" y="8663"/>
                </a:lnTo>
                <a:lnTo>
                  <a:pt x="6376" y="8712"/>
                </a:lnTo>
                <a:lnTo>
                  <a:pt x="6303" y="8760"/>
                </a:lnTo>
                <a:lnTo>
                  <a:pt x="6206" y="8809"/>
                </a:lnTo>
                <a:lnTo>
                  <a:pt x="6084" y="8858"/>
                </a:lnTo>
                <a:lnTo>
                  <a:pt x="5889" y="8858"/>
                </a:lnTo>
                <a:lnTo>
                  <a:pt x="5792" y="8809"/>
                </a:lnTo>
                <a:lnTo>
                  <a:pt x="5743" y="8736"/>
                </a:lnTo>
                <a:lnTo>
                  <a:pt x="5695" y="8639"/>
                </a:lnTo>
                <a:lnTo>
                  <a:pt x="5670" y="8590"/>
                </a:lnTo>
                <a:lnTo>
                  <a:pt x="5646" y="8541"/>
                </a:lnTo>
                <a:lnTo>
                  <a:pt x="5549" y="8493"/>
                </a:lnTo>
                <a:close/>
                <a:moveTo>
                  <a:pt x="13943" y="7276"/>
                </a:moveTo>
                <a:lnTo>
                  <a:pt x="13773" y="7325"/>
                </a:lnTo>
                <a:lnTo>
                  <a:pt x="13603" y="7373"/>
                </a:lnTo>
                <a:lnTo>
                  <a:pt x="13578" y="7398"/>
                </a:lnTo>
                <a:lnTo>
                  <a:pt x="13554" y="7422"/>
                </a:lnTo>
                <a:lnTo>
                  <a:pt x="13432" y="7544"/>
                </a:lnTo>
                <a:lnTo>
                  <a:pt x="13359" y="7714"/>
                </a:lnTo>
                <a:lnTo>
                  <a:pt x="13286" y="7884"/>
                </a:lnTo>
                <a:lnTo>
                  <a:pt x="13262" y="8079"/>
                </a:lnTo>
                <a:lnTo>
                  <a:pt x="13262" y="8298"/>
                </a:lnTo>
                <a:lnTo>
                  <a:pt x="13262" y="8493"/>
                </a:lnTo>
                <a:lnTo>
                  <a:pt x="13286" y="8663"/>
                </a:lnTo>
                <a:lnTo>
                  <a:pt x="13311" y="8809"/>
                </a:lnTo>
                <a:lnTo>
                  <a:pt x="13359" y="8955"/>
                </a:lnTo>
                <a:lnTo>
                  <a:pt x="13432" y="9077"/>
                </a:lnTo>
                <a:lnTo>
                  <a:pt x="13530" y="9174"/>
                </a:lnTo>
                <a:lnTo>
                  <a:pt x="13627" y="9247"/>
                </a:lnTo>
                <a:lnTo>
                  <a:pt x="13724" y="9320"/>
                </a:lnTo>
                <a:lnTo>
                  <a:pt x="13846" y="9393"/>
                </a:lnTo>
                <a:lnTo>
                  <a:pt x="14114" y="9466"/>
                </a:lnTo>
                <a:lnTo>
                  <a:pt x="14406" y="9490"/>
                </a:lnTo>
                <a:lnTo>
                  <a:pt x="14698" y="9515"/>
                </a:lnTo>
                <a:lnTo>
                  <a:pt x="14965" y="9490"/>
                </a:lnTo>
                <a:lnTo>
                  <a:pt x="15233" y="9442"/>
                </a:lnTo>
                <a:lnTo>
                  <a:pt x="15501" y="9369"/>
                </a:lnTo>
                <a:lnTo>
                  <a:pt x="15744" y="9247"/>
                </a:lnTo>
                <a:lnTo>
                  <a:pt x="15938" y="9101"/>
                </a:lnTo>
                <a:lnTo>
                  <a:pt x="16036" y="9004"/>
                </a:lnTo>
                <a:lnTo>
                  <a:pt x="16109" y="8906"/>
                </a:lnTo>
                <a:lnTo>
                  <a:pt x="16157" y="8809"/>
                </a:lnTo>
                <a:lnTo>
                  <a:pt x="16206" y="8687"/>
                </a:lnTo>
                <a:lnTo>
                  <a:pt x="16230" y="8566"/>
                </a:lnTo>
                <a:lnTo>
                  <a:pt x="16230" y="8444"/>
                </a:lnTo>
                <a:lnTo>
                  <a:pt x="16230" y="8322"/>
                </a:lnTo>
                <a:lnTo>
                  <a:pt x="16206" y="8176"/>
                </a:lnTo>
                <a:lnTo>
                  <a:pt x="16157" y="8030"/>
                </a:lnTo>
                <a:lnTo>
                  <a:pt x="16109" y="7909"/>
                </a:lnTo>
                <a:lnTo>
                  <a:pt x="16011" y="7763"/>
                </a:lnTo>
                <a:lnTo>
                  <a:pt x="15890" y="7665"/>
                </a:lnTo>
                <a:lnTo>
                  <a:pt x="15768" y="7568"/>
                </a:lnTo>
                <a:lnTo>
                  <a:pt x="15622" y="7495"/>
                </a:lnTo>
                <a:lnTo>
                  <a:pt x="15476" y="7422"/>
                </a:lnTo>
                <a:lnTo>
                  <a:pt x="15330" y="7398"/>
                </a:lnTo>
                <a:lnTo>
                  <a:pt x="15014" y="7325"/>
                </a:lnTo>
                <a:lnTo>
                  <a:pt x="14673" y="7300"/>
                </a:lnTo>
                <a:lnTo>
                  <a:pt x="14308" y="7276"/>
                </a:lnTo>
                <a:close/>
                <a:moveTo>
                  <a:pt x="15038" y="5889"/>
                </a:moveTo>
                <a:lnTo>
                  <a:pt x="15549" y="5913"/>
                </a:lnTo>
                <a:lnTo>
                  <a:pt x="16084" y="5962"/>
                </a:lnTo>
                <a:lnTo>
                  <a:pt x="16620" y="6011"/>
                </a:lnTo>
                <a:lnTo>
                  <a:pt x="17131" y="6059"/>
                </a:lnTo>
                <a:lnTo>
                  <a:pt x="17179" y="6084"/>
                </a:lnTo>
                <a:lnTo>
                  <a:pt x="17301" y="6084"/>
                </a:lnTo>
                <a:lnTo>
                  <a:pt x="17350" y="6059"/>
                </a:lnTo>
                <a:lnTo>
                  <a:pt x="18031" y="6059"/>
                </a:lnTo>
                <a:lnTo>
                  <a:pt x="18080" y="7130"/>
                </a:lnTo>
                <a:lnTo>
                  <a:pt x="18080" y="7665"/>
                </a:lnTo>
                <a:lnTo>
                  <a:pt x="18055" y="8201"/>
                </a:lnTo>
                <a:lnTo>
                  <a:pt x="17958" y="9369"/>
                </a:lnTo>
                <a:lnTo>
                  <a:pt x="17885" y="9928"/>
                </a:lnTo>
                <a:lnTo>
                  <a:pt x="17788" y="10512"/>
                </a:lnTo>
                <a:lnTo>
                  <a:pt x="17715" y="10780"/>
                </a:lnTo>
                <a:lnTo>
                  <a:pt x="17617" y="11047"/>
                </a:lnTo>
                <a:lnTo>
                  <a:pt x="17496" y="11291"/>
                </a:lnTo>
                <a:lnTo>
                  <a:pt x="17350" y="11534"/>
                </a:lnTo>
                <a:lnTo>
                  <a:pt x="17204" y="11680"/>
                </a:lnTo>
                <a:lnTo>
                  <a:pt x="17058" y="11826"/>
                </a:lnTo>
                <a:lnTo>
                  <a:pt x="16912" y="11923"/>
                </a:lnTo>
                <a:lnTo>
                  <a:pt x="16741" y="12021"/>
                </a:lnTo>
                <a:lnTo>
                  <a:pt x="16644" y="11996"/>
                </a:lnTo>
                <a:lnTo>
                  <a:pt x="16547" y="12021"/>
                </a:lnTo>
                <a:lnTo>
                  <a:pt x="16352" y="12069"/>
                </a:lnTo>
                <a:lnTo>
                  <a:pt x="16133" y="12118"/>
                </a:lnTo>
                <a:lnTo>
                  <a:pt x="15914" y="12142"/>
                </a:lnTo>
                <a:lnTo>
                  <a:pt x="15282" y="12142"/>
                </a:lnTo>
                <a:lnTo>
                  <a:pt x="14844" y="12118"/>
                </a:lnTo>
                <a:lnTo>
                  <a:pt x="14333" y="12069"/>
                </a:lnTo>
                <a:lnTo>
                  <a:pt x="10366" y="12069"/>
                </a:lnTo>
                <a:lnTo>
                  <a:pt x="7982" y="12094"/>
                </a:lnTo>
                <a:lnTo>
                  <a:pt x="5695" y="12069"/>
                </a:lnTo>
                <a:lnTo>
                  <a:pt x="2896" y="12069"/>
                </a:lnTo>
                <a:lnTo>
                  <a:pt x="2337" y="12045"/>
                </a:lnTo>
                <a:lnTo>
                  <a:pt x="2069" y="11996"/>
                </a:lnTo>
                <a:lnTo>
                  <a:pt x="1801" y="11948"/>
                </a:lnTo>
                <a:lnTo>
                  <a:pt x="1558" y="11875"/>
                </a:lnTo>
                <a:lnTo>
                  <a:pt x="1315" y="11753"/>
                </a:lnTo>
                <a:lnTo>
                  <a:pt x="1193" y="11656"/>
                </a:lnTo>
                <a:lnTo>
                  <a:pt x="1071" y="11558"/>
                </a:lnTo>
                <a:lnTo>
                  <a:pt x="974" y="11437"/>
                </a:lnTo>
                <a:lnTo>
                  <a:pt x="877" y="11315"/>
                </a:lnTo>
                <a:lnTo>
                  <a:pt x="755" y="11023"/>
                </a:lnTo>
                <a:lnTo>
                  <a:pt x="658" y="10707"/>
                </a:lnTo>
                <a:lnTo>
                  <a:pt x="682" y="10634"/>
                </a:lnTo>
                <a:lnTo>
                  <a:pt x="658" y="10536"/>
                </a:lnTo>
                <a:lnTo>
                  <a:pt x="609" y="10342"/>
                </a:lnTo>
                <a:lnTo>
                  <a:pt x="585" y="10123"/>
                </a:lnTo>
                <a:lnTo>
                  <a:pt x="560" y="9709"/>
                </a:lnTo>
                <a:lnTo>
                  <a:pt x="560" y="9296"/>
                </a:lnTo>
                <a:lnTo>
                  <a:pt x="585" y="8882"/>
                </a:lnTo>
                <a:lnTo>
                  <a:pt x="609" y="8395"/>
                </a:lnTo>
                <a:lnTo>
                  <a:pt x="609" y="7909"/>
                </a:lnTo>
                <a:lnTo>
                  <a:pt x="585" y="6960"/>
                </a:lnTo>
                <a:lnTo>
                  <a:pt x="537" y="5963"/>
                </a:lnTo>
                <a:lnTo>
                  <a:pt x="537" y="5963"/>
                </a:lnTo>
                <a:lnTo>
                  <a:pt x="560" y="5986"/>
                </a:lnTo>
                <a:lnTo>
                  <a:pt x="731" y="5962"/>
                </a:lnTo>
                <a:lnTo>
                  <a:pt x="1315" y="5913"/>
                </a:lnTo>
                <a:lnTo>
                  <a:pt x="3067" y="5913"/>
                </a:lnTo>
                <a:lnTo>
                  <a:pt x="4892" y="5962"/>
                </a:lnTo>
                <a:lnTo>
                  <a:pt x="6741" y="6011"/>
                </a:lnTo>
                <a:lnTo>
                  <a:pt x="7909" y="6035"/>
                </a:lnTo>
                <a:lnTo>
                  <a:pt x="9101" y="6035"/>
                </a:lnTo>
                <a:lnTo>
                  <a:pt x="10269" y="5986"/>
                </a:lnTo>
                <a:lnTo>
                  <a:pt x="11437" y="5938"/>
                </a:lnTo>
                <a:lnTo>
                  <a:pt x="12410" y="5913"/>
                </a:lnTo>
                <a:lnTo>
                  <a:pt x="12435" y="5938"/>
                </a:lnTo>
                <a:lnTo>
                  <a:pt x="12459" y="5962"/>
                </a:lnTo>
                <a:lnTo>
                  <a:pt x="12508" y="5986"/>
                </a:lnTo>
                <a:lnTo>
                  <a:pt x="12532" y="5986"/>
                </a:lnTo>
                <a:lnTo>
                  <a:pt x="12654" y="5913"/>
                </a:lnTo>
                <a:lnTo>
                  <a:pt x="13846" y="5889"/>
                </a:lnTo>
                <a:close/>
                <a:moveTo>
                  <a:pt x="5062" y="1"/>
                </a:moveTo>
                <a:lnTo>
                  <a:pt x="4210" y="25"/>
                </a:lnTo>
                <a:lnTo>
                  <a:pt x="3359" y="49"/>
                </a:lnTo>
                <a:lnTo>
                  <a:pt x="2507" y="98"/>
                </a:lnTo>
                <a:lnTo>
                  <a:pt x="2458" y="74"/>
                </a:lnTo>
                <a:lnTo>
                  <a:pt x="2118" y="49"/>
                </a:lnTo>
                <a:lnTo>
                  <a:pt x="1801" y="49"/>
                </a:lnTo>
                <a:lnTo>
                  <a:pt x="1534" y="122"/>
                </a:lnTo>
                <a:lnTo>
                  <a:pt x="1290" y="220"/>
                </a:lnTo>
                <a:lnTo>
                  <a:pt x="1071" y="366"/>
                </a:lnTo>
                <a:lnTo>
                  <a:pt x="852" y="536"/>
                </a:lnTo>
                <a:lnTo>
                  <a:pt x="682" y="731"/>
                </a:lnTo>
                <a:lnTo>
                  <a:pt x="536" y="974"/>
                </a:lnTo>
                <a:lnTo>
                  <a:pt x="414" y="1217"/>
                </a:lnTo>
                <a:lnTo>
                  <a:pt x="317" y="1485"/>
                </a:lnTo>
                <a:lnTo>
                  <a:pt x="220" y="1777"/>
                </a:lnTo>
                <a:lnTo>
                  <a:pt x="147" y="2069"/>
                </a:lnTo>
                <a:lnTo>
                  <a:pt x="98" y="2361"/>
                </a:lnTo>
                <a:lnTo>
                  <a:pt x="49" y="2653"/>
                </a:lnTo>
                <a:lnTo>
                  <a:pt x="25" y="3212"/>
                </a:lnTo>
                <a:lnTo>
                  <a:pt x="1" y="3991"/>
                </a:lnTo>
                <a:lnTo>
                  <a:pt x="1" y="4794"/>
                </a:lnTo>
                <a:lnTo>
                  <a:pt x="1" y="4818"/>
                </a:lnTo>
                <a:lnTo>
                  <a:pt x="1" y="4891"/>
                </a:lnTo>
                <a:lnTo>
                  <a:pt x="25" y="4940"/>
                </a:lnTo>
                <a:lnTo>
                  <a:pt x="49" y="6376"/>
                </a:lnTo>
                <a:lnTo>
                  <a:pt x="98" y="7544"/>
                </a:lnTo>
                <a:lnTo>
                  <a:pt x="98" y="8128"/>
                </a:lnTo>
                <a:lnTo>
                  <a:pt x="98" y="8712"/>
                </a:lnTo>
                <a:lnTo>
                  <a:pt x="49" y="9198"/>
                </a:lnTo>
                <a:lnTo>
                  <a:pt x="49" y="9709"/>
                </a:lnTo>
                <a:lnTo>
                  <a:pt x="74" y="10196"/>
                </a:lnTo>
                <a:lnTo>
                  <a:pt x="98" y="10439"/>
                </a:lnTo>
                <a:lnTo>
                  <a:pt x="171" y="10682"/>
                </a:lnTo>
                <a:lnTo>
                  <a:pt x="171" y="10707"/>
                </a:lnTo>
                <a:lnTo>
                  <a:pt x="220" y="10999"/>
                </a:lnTo>
                <a:lnTo>
                  <a:pt x="293" y="11291"/>
                </a:lnTo>
                <a:lnTo>
                  <a:pt x="414" y="11558"/>
                </a:lnTo>
                <a:lnTo>
                  <a:pt x="487" y="11704"/>
                </a:lnTo>
                <a:lnTo>
                  <a:pt x="585" y="11826"/>
                </a:lnTo>
                <a:lnTo>
                  <a:pt x="731" y="11972"/>
                </a:lnTo>
                <a:lnTo>
                  <a:pt x="877" y="12094"/>
                </a:lnTo>
                <a:lnTo>
                  <a:pt x="1023" y="12191"/>
                </a:lnTo>
                <a:lnTo>
                  <a:pt x="1193" y="12288"/>
                </a:lnTo>
                <a:lnTo>
                  <a:pt x="1363" y="12337"/>
                </a:lnTo>
                <a:lnTo>
                  <a:pt x="1558" y="12386"/>
                </a:lnTo>
                <a:lnTo>
                  <a:pt x="1947" y="12459"/>
                </a:lnTo>
                <a:lnTo>
                  <a:pt x="2580" y="12507"/>
                </a:lnTo>
                <a:lnTo>
                  <a:pt x="3237" y="12532"/>
                </a:lnTo>
                <a:lnTo>
                  <a:pt x="4527" y="12507"/>
                </a:lnTo>
                <a:lnTo>
                  <a:pt x="5865" y="12532"/>
                </a:lnTo>
                <a:lnTo>
                  <a:pt x="7203" y="12556"/>
                </a:lnTo>
                <a:lnTo>
                  <a:pt x="13773" y="12556"/>
                </a:lnTo>
                <a:lnTo>
                  <a:pt x="14381" y="12580"/>
                </a:lnTo>
                <a:lnTo>
                  <a:pt x="14990" y="12605"/>
                </a:lnTo>
                <a:lnTo>
                  <a:pt x="15330" y="12629"/>
                </a:lnTo>
                <a:lnTo>
                  <a:pt x="15671" y="12653"/>
                </a:lnTo>
                <a:lnTo>
                  <a:pt x="16036" y="12653"/>
                </a:lnTo>
                <a:lnTo>
                  <a:pt x="16206" y="12629"/>
                </a:lnTo>
                <a:lnTo>
                  <a:pt x="16376" y="12580"/>
                </a:lnTo>
                <a:lnTo>
                  <a:pt x="16449" y="12605"/>
                </a:lnTo>
                <a:lnTo>
                  <a:pt x="16595" y="12605"/>
                </a:lnTo>
                <a:lnTo>
                  <a:pt x="16741" y="12580"/>
                </a:lnTo>
                <a:lnTo>
                  <a:pt x="16985" y="12507"/>
                </a:lnTo>
                <a:lnTo>
                  <a:pt x="17228" y="12386"/>
                </a:lnTo>
                <a:lnTo>
                  <a:pt x="17447" y="12215"/>
                </a:lnTo>
                <a:lnTo>
                  <a:pt x="17642" y="12021"/>
                </a:lnTo>
                <a:lnTo>
                  <a:pt x="17812" y="11802"/>
                </a:lnTo>
                <a:lnTo>
                  <a:pt x="17982" y="11583"/>
                </a:lnTo>
                <a:lnTo>
                  <a:pt x="18104" y="11364"/>
                </a:lnTo>
                <a:lnTo>
                  <a:pt x="18201" y="11096"/>
                </a:lnTo>
                <a:lnTo>
                  <a:pt x="18299" y="10804"/>
                </a:lnTo>
                <a:lnTo>
                  <a:pt x="18347" y="10512"/>
                </a:lnTo>
                <a:lnTo>
                  <a:pt x="18420" y="10245"/>
                </a:lnTo>
                <a:lnTo>
                  <a:pt x="18469" y="9661"/>
                </a:lnTo>
                <a:lnTo>
                  <a:pt x="18542" y="9077"/>
                </a:lnTo>
                <a:lnTo>
                  <a:pt x="18591" y="8371"/>
                </a:lnTo>
                <a:lnTo>
                  <a:pt x="18615" y="8030"/>
                </a:lnTo>
                <a:lnTo>
                  <a:pt x="18639" y="7665"/>
                </a:lnTo>
                <a:lnTo>
                  <a:pt x="18639" y="7179"/>
                </a:lnTo>
                <a:lnTo>
                  <a:pt x="18615" y="6692"/>
                </a:lnTo>
                <a:lnTo>
                  <a:pt x="18566" y="5719"/>
                </a:lnTo>
                <a:lnTo>
                  <a:pt x="18542" y="5208"/>
                </a:lnTo>
                <a:lnTo>
                  <a:pt x="18542" y="4697"/>
                </a:lnTo>
                <a:lnTo>
                  <a:pt x="18566" y="3675"/>
                </a:lnTo>
                <a:lnTo>
                  <a:pt x="18566" y="2750"/>
                </a:lnTo>
                <a:lnTo>
                  <a:pt x="18518" y="1680"/>
                </a:lnTo>
                <a:lnTo>
                  <a:pt x="18493" y="1582"/>
                </a:lnTo>
                <a:lnTo>
                  <a:pt x="18493" y="1436"/>
                </a:lnTo>
                <a:lnTo>
                  <a:pt x="18493" y="1242"/>
                </a:lnTo>
                <a:lnTo>
                  <a:pt x="18445" y="1047"/>
                </a:lnTo>
                <a:lnTo>
                  <a:pt x="18396" y="852"/>
                </a:lnTo>
                <a:lnTo>
                  <a:pt x="18299" y="682"/>
                </a:lnTo>
                <a:lnTo>
                  <a:pt x="18201" y="560"/>
                </a:lnTo>
                <a:lnTo>
                  <a:pt x="18080" y="439"/>
                </a:lnTo>
                <a:lnTo>
                  <a:pt x="17909" y="341"/>
                </a:lnTo>
                <a:lnTo>
                  <a:pt x="17739" y="268"/>
                </a:lnTo>
                <a:lnTo>
                  <a:pt x="17569" y="195"/>
                </a:lnTo>
                <a:lnTo>
                  <a:pt x="17398" y="171"/>
                </a:lnTo>
                <a:lnTo>
                  <a:pt x="17204" y="171"/>
                </a:lnTo>
                <a:lnTo>
                  <a:pt x="17033" y="195"/>
                </a:lnTo>
                <a:lnTo>
                  <a:pt x="16985" y="171"/>
                </a:lnTo>
                <a:lnTo>
                  <a:pt x="16912" y="171"/>
                </a:lnTo>
                <a:lnTo>
                  <a:pt x="15963" y="147"/>
                </a:lnTo>
                <a:lnTo>
                  <a:pt x="15014" y="122"/>
                </a:lnTo>
                <a:lnTo>
                  <a:pt x="13116" y="74"/>
                </a:lnTo>
                <a:lnTo>
                  <a:pt x="11218" y="25"/>
                </a:lnTo>
                <a:lnTo>
                  <a:pt x="10293" y="25"/>
                </a:lnTo>
                <a:lnTo>
                  <a:pt x="9344" y="49"/>
                </a:lnTo>
                <a:lnTo>
                  <a:pt x="8493" y="74"/>
                </a:lnTo>
                <a:lnTo>
                  <a:pt x="7641" y="74"/>
                </a:lnTo>
                <a:lnTo>
                  <a:pt x="5914" y="25"/>
                </a:lnTo>
                <a:lnTo>
                  <a:pt x="506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p48"/>
          <p:cNvSpPr/>
          <p:nvPr/>
        </p:nvSpPr>
        <p:spPr>
          <a:xfrm>
            <a:off x="5087685" y="3128254"/>
            <a:ext cx="299580" cy="234076"/>
          </a:xfrm>
          <a:custGeom>
            <a:avLst/>
            <a:gdLst/>
            <a:ahLst/>
            <a:cxnLst/>
            <a:rect l="l" t="t" r="r" b="b"/>
            <a:pathLst>
              <a:path w="17690" h="13822" extrusionOk="0">
                <a:moveTo>
                  <a:pt x="4867" y="2166"/>
                </a:moveTo>
                <a:lnTo>
                  <a:pt x="5694" y="2215"/>
                </a:lnTo>
                <a:lnTo>
                  <a:pt x="6497" y="2263"/>
                </a:lnTo>
                <a:lnTo>
                  <a:pt x="7568" y="2288"/>
                </a:lnTo>
                <a:lnTo>
                  <a:pt x="8638" y="2312"/>
                </a:lnTo>
                <a:lnTo>
                  <a:pt x="10755" y="2312"/>
                </a:lnTo>
                <a:lnTo>
                  <a:pt x="11826" y="2361"/>
                </a:lnTo>
                <a:lnTo>
                  <a:pt x="12896" y="2434"/>
                </a:lnTo>
                <a:lnTo>
                  <a:pt x="13967" y="2507"/>
                </a:lnTo>
                <a:lnTo>
                  <a:pt x="15013" y="2555"/>
                </a:lnTo>
                <a:lnTo>
                  <a:pt x="15841" y="2531"/>
                </a:lnTo>
                <a:lnTo>
                  <a:pt x="16644" y="2531"/>
                </a:lnTo>
                <a:lnTo>
                  <a:pt x="16838" y="2555"/>
                </a:lnTo>
                <a:lnTo>
                  <a:pt x="17033" y="2604"/>
                </a:lnTo>
                <a:lnTo>
                  <a:pt x="17106" y="2628"/>
                </a:lnTo>
                <a:lnTo>
                  <a:pt x="17179" y="2701"/>
                </a:lnTo>
                <a:lnTo>
                  <a:pt x="17228" y="2774"/>
                </a:lnTo>
                <a:lnTo>
                  <a:pt x="17252" y="2872"/>
                </a:lnTo>
                <a:lnTo>
                  <a:pt x="17252" y="2872"/>
                </a:lnTo>
                <a:lnTo>
                  <a:pt x="16863" y="2799"/>
                </a:lnTo>
                <a:lnTo>
                  <a:pt x="16473" y="2774"/>
                </a:lnTo>
                <a:lnTo>
                  <a:pt x="16084" y="2750"/>
                </a:lnTo>
                <a:lnTo>
                  <a:pt x="15695" y="2726"/>
                </a:lnTo>
                <a:lnTo>
                  <a:pt x="14892" y="2726"/>
                </a:lnTo>
                <a:lnTo>
                  <a:pt x="14113" y="2750"/>
                </a:lnTo>
                <a:lnTo>
                  <a:pt x="12239" y="2750"/>
                </a:lnTo>
                <a:lnTo>
                  <a:pt x="10390" y="2726"/>
                </a:lnTo>
                <a:lnTo>
                  <a:pt x="9466" y="2677"/>
                </a:lnTo>
                <a:lnTo>
                  <a:pt x="8541" y="2653"/>
                </a:lnTo>
                <a:lnTo>
                  <a:pt x="7641" y="2604"/>
                </a:lnTo>
                <a:lnTo>
                  <a:pt x="6716" y="2580"/>
                </a:lnTo>
                <a:lnTo>
                  <a:pt x="5207" y="2555"/>
                </a:lnTo>
                <a:lnTo>
                  <a:pt x="5013" y="2555"/>
                </a:lnTo>
                <a:lnTo>
                  <a:pt x="4818" y="2580"/>
                </a:lnTo>
                <a:lnTo>
                  <a:pt x="4648" y="2628"/>
                </a:lnTo>
                <a:lnTo>
                  <a:pt x="4477" y="2701"/>
                </a:lnTo>
                <a:lnTo>
                  <a:pt x="4356" y="2239"/>
                </a:lnTo>
                <a:lnTo>
                  <a:pt x="4380" y="2215"/>
                </a:lnTo>
                <a:lnTo>
                  <a:pt x="4404" y="2215"/>
                </a:lnTo>
                <a:lnTo>
                  <a:pt x="4550" y="2166"/>
                </a:lnTo>
                <a:close/>
                <a:moveTo>
                  <a:pt x="15330" y="3163"/>
                </a:moveTo>
                <a:lnTo>
                  <a:pt x="16230" y="3188"/>
                </a:lnTo>
                <a:lnTo>
                  <a:pt x="16035" y="3577"/>
                </a:lnTo>
                <a:lnTo>
                  <a:pt x="15524" y="3577"/>
                </a:lnTo>
                <a:lnTo>
                  <a:pt x="15135" y="3601"/>
                </a:lnTo>
                <a:lnTo>
                  <a:pt x="15232" y="3334"/>
                </a:lnTo>
                <a:lnTo>
                  <a:pt x="15330" y="3163"/>
                </a:lnTo>
                <a:close/>
                <a:moveTo>
                  <a:pt x="16425" y="3212"/>
                </a:moveTo>
                <a:lnTo>
                  <a:pt x="17179" y="3261"/>
                </a:lnTo>
                <a:lnTo>
                  <a:pt x="17155" y="3285"/>
                </a:lnTo>
                <a:lnTo>
                  <a:pt x="17106" y="3382"/>
                </a:lnTo>
                <a:lnTo>
                  <a:pt x="16984" y="3577"/>
                </a:lnTo>
                <a:lnTo>
                  <a:pt x="16522" y="3601"/>
                </a:lnTo>
                <a:lnTo>
                  <a:pt x="16352" y="3577"/>
                </a:lnTo>
                <a:lnTo>
                  <a:pt x="16400" y="3382"/>
                </a:lnTo>
                <a:lnTo>
                  <a:pt x="16425" y="3212"/>
                </a:lnTo>
                <a:close/>
                <a:moveTo>
                  <a:pt x="15038" y="3139"/>
                </a:moveTo>
                <a:lnTo>
                  <a:pt x="14940" y="3334"/>
                </a:lnTo>
                <a:lnTo>
                  <a:pt x="14843" y="3504"/>
                </a:lnTo>
                <a:lnTo>
                  <a:pt x="14794" y="3601"/>
                </a:lnTo>
                <a:lnTo>
                  <a:pt x="13894" y="3650"/>
                </a:lnTo>
                <a:lnTo>
                  <a:pt x="13943" y="3407"/>
                </a:lnTo>
                <a:lnTo>
                  <a:pt x="13943" y="3139"/>
                </a:lnTo>
                <a:close/>
                <a:moveTo>
                  <a:pt x="14575" y="4064"/>
                </a:moveTo>
                <a:lnTo>
                  <a:pt x="14308" y="4623"/>
                </a:lnTo>
                <a:lnTo>
                  <a:pt x="13602" y="4623"/>
                </a:lnTo>
                <a:lnTo>
                  <a:pt x="13724" y="4356"/>
                </a:lnTo>
                <a:lnTo>
                  <a:pt x="13797" y="4064"/>
                </a:lnTo>
                <a:close/>
                <a:moveTo>
                  <a:pt x="15524" y="3991"/>
                </a:moveTo>
                <a:lnTo>
                  <a:pt x="15816" y="4015"/>
                </a:lnTo>
                <a:lnTo>
                  <a:pt x="15670" y="4283"/>
                </a:lnTo>
                <a:lnTo>
                  <a:pt x="15451" y="4648"/>
                </a:lnTo>
                <a:lnTo>
                  <a:pt x="14916" y="4648"/>
                </a:lnTo>
                <a:lnTo>
                  <a:pt x="14673" y="4623"/>
                </a:lnTo>
                <a:lnTo>
                  <a:pt x="14965" y="4039"/>
                </a:lnTo>
                <a:lnTo>
                  <a:pt x="15524" y="3991"/>
                </a:lnTo>
                <a:close/>
                <a:moveTo>
                  <a:pt x="16741" y="4039"/>
                </a:moveTo>
                <a:lnTo>
                  <a:pt x="16425" y="4648"/>
                </a:lnTo>
                <a:lnTo>
                  <a:pt x="15816" y="4648"/>
                </a:lnTo>
                <a:lnTo>
                  <a:pt x="16011" y="4307"/>
                </a:lnTo>
                <a:lnTo>
                  <a:pt x="16157" y="4039"/>
                </a:lnTo>
                <a:lnTo>
                  <a:pt x="16449" y="4064"/>
                </a:lnTo>
                <a:lnTo>
                  <a:pt x="16741" y="4039"/>
                </a:lnTo>
                <a:close/>
                <a:moveTo>
                  <a:pt x="14916" y="4988"/>
                </a:moveTo>
                <a:lnTo>
                  <a:pt x="15208" y="5013"/>
                </a:lnTo>
                <a:lnTo>
                  <a:pt x="14965" y="5426"/>
                </a:lnTo>
                <a:lnTo>
                  <a:pt x="14259" y="5426"/>
                </a:lnTo>
                <a:lnTo>
                  <a:pt x="14502" y="4988"/>
                </a:lnTo>
                <a:close/>
                <a:moveTo>
                  <a:pt x="13480" y="4964"/>
                </a:moveTo>
                <a:lnTo>
                  <a:pt x="14113" y="4988"/>
                </a:lnTo>
                <a:lnTo>
                  <a:pt x="13918" y="5378"/>
                </a:lnTo>
                <a:lnTo>
                  <a:pt x="13894" y="5426"/>
                </a:lnTo>
                <a:lnTo>
                  <a:pt x="13578" y="5426"/>
                </a:lnTo>
                <a:lnTo>
                  <a:pt x="13261" y="5451"/>
                </a:lnTo>
                <a:lnTo>
                  <a:pt x="13261" y="5451"/>
                </a:lnTo>
                <a:lnTo>
                  <a:pt x="13480" y="4964"/>
                </a:lnTo>
                <a:close/>
                <a:moveTo>
                  <a:pt x="16206" y="5037"/>
                </a:moveTo>
                <a:lnTo>
                  <a:pt x="15987" y="5451"/>
                </a:lnTo>
                <a:lnTo>
                  <a:pt x="15670" y="5402"/>
                </a:lnTo>
                <a:lnTo>
                  <a:pt x="15354" y="5402"/>
                </a:lnTo>
                <a:lnTo>
                  <a:pt x="15573" y="5037"/>
                </a:lnTo>
                <a:close/>
                <a:moveTo>
                  <a:pt x="15135" y="5816"/>
                </a:moveTo>
                <a:lnTo>
                  <a:pt x="15768" y="5840"/>
                </a:lnTo>
                <a:lnTo>
                  <a:pt x="15549" y="6278"/>
                </a:lnTo>
                <a:lnTo>
                  <a:pt x="15208" y="6278"/>
                </a:lnTo>
                <a:lnTo>
                  <a:pt x="14892" y="6327"/>
                </a:lnTo>
                <a:lnTo>
                  <a:pt x="15135" y="5816"/>
                </a:lnTo>
                <a:close/>
                <a:moveTo>
                  <a:pt x="14259" y="5791"/>
                </a:moveTo>
                <a:lnTo>
                  <a:pt x="14770" y="5816"/>
                </a:lnTo>
                <a:lnTo>
                  <a:pt x="14478" y="6351"/>
                </a:lnTo>
                <a:lnTo>
                  <a:pt x="13845" y="6351"/>
                </a:lnTo>
                <a:lnTo>
                  <a:pt x="13943" y="6083"/>
                </a:lnTo>
                <a:lnTo>
                  <a:pt x="14064" y="5840"/>
                </a:lnTo>
                <a:lnTo>
                  <a:pt x="14089" y="5791"/>
                </a:lnTo>
                <a:close/>
                <a:moveTo>
                  <a:pt x="13164" y="5694"/>
                </a:moveTo>
                <a:lnTo>
                  <a:pt x="13432" y="5743"/>
                </a:lnTo>
                <a:lnTo>
                  <a:pt x="13724" y="5767"/>
                </a:lnTo>
                <a:lnTo>
                  <a:pt x="13456" y="6327"/>
                </a:lnTo>
                <a:lnTo>
                  <a:pt x="13188" y="6351"/>
                </a:lnTo>
                <a:lnTo>
                  <a:pt x="12896" y="6400"/>
                </a:lnTo>
                <a:lnTo>
                  <a:pt x="13164" y="5694"/>
                </a:lnTo>
                <a:close/>
                <a:moveTo>
                  <a:pt x="15378" y="6594"/>
                </a:moveTo>
                <a:lnTo>
                  <a:pt x="15257" y="6838"/>
                </a:lnTo>
                <a:lnTo>
                  <a:pt x="15159" y="6862"/>
                </a:lnTo>
                <a:lnTo>
                  <a:pt x="14892" y="6911"/>
                </a:lnTo>
                <a:lnTo>
                  <a:pt x="14624" y="6935"/>
                </a:lnTo>
                <a:lnTo>
                  <a:pt x="14600" y="6935"/>
                </a:lnTo>
                <a:lnTo>
                  <a:pt x="14746" y="6643"/>
                </a:lnTo>
                <a:lnTo>
                  <a:pt x="15208" y="6594"/>
                </a:lnTo>
                <a:close/>
                <a:moveTo>
                  <a:pt x="15038" y="7349"/>
                </a:moveTo>
                <a:lnTo>
                  <a:pt x="14916" y="7592"/>
                </a:lnTo>
                <a:lnTo>
                  <a:pt x="14794" y="7811"/>
                </a:lnTo>
                <a:lnTo>
                  <a:pt x="14162" y="7811"/>
                </a:lnTo>
                <a:lnTo>
                  <a:pt x="14356" y="7397"/>
                </a:lnTo>
                <a:lnTo>
                  <a:pt x="14697" y="7397"/>
                </a:lnTo>
                <a:lnTo>
                  <a:pt x="15038" y="7349"/>
                </a:lnTo>
                <a:close/>
                <a:moveTo>
                  <a:pt x="14040" y="8030"/>
                </a:moveTo>
                <a:lnTo>
                  <a:pt x="14283" y="8079"/>
                </a:lnTo>
                <a:lnTo>
                  <a:pt x="14575" y="8103"/>
                </a:lnTo>
                <a:lnTo>
                  <a:pt x="14405" y="8273"/>
                </a:lnTo>
                <a:lnTo>
                  <a:pt x="14210" y="8395"/>
                </a:lnTo>
                <a:lnTo>
                  <a:pt x="14016" y="8492"/>
                </a:lnTo>
                <a:lnTo>
                  <a:pt x="13772" y="8565"/>
                </a:lnTo>
                <a:lnTo>
                  <a:pt x="14040" y="8030"/>
                </a:lnTo>
                <a:close/>
                <a:moveTo>
                  <a:pt x="13748" y="6619"/>
                </a:moveTo>
                <a:lnTo>
                  <a:pt x="14332" y="6643"/>
                </a:lnTo>
                <a:lnTo>
                  <a:pt x="14162" y="6935"/>
                </a:lnTo>
                <a:lnTo>
                  <a:pt x="13967" y="6935"/>
                </a:lnTo>
                <a:lnTo>
                  <a:pt x="13772" y="6959"/>
                </a:lnTo>
                <a:lnTo>
                  <a:pt x="13724" y="6984"/>
                </a:lnTo>
                <a:lnTo>
                  <a:pt x="13699" y="7008"/>
                </a:lnTo>
                <a:lnTo>
                  <a:pt x="13675" y="7057"/>
                </a:lnTo>
                <a:lnTo>
                  <a:pt x="13675" y="7130"/>
                </a:lnTo>
                <a:lnTo>
                  <a:pt x="13724" y="7203"/>
                </a:lnTo>
                <a:lnTo>
                  <a:pt x="13845" y="7276"/>
                </a:lnTo>
                <a:lnTo>
                  <a:pt x="13967" y="7324"/>
                </a:lnTo>
                <a:lnTo>
                  <a:pt x="13724" y="7811"/>
                </a:lnTo>
                <a:lnTo>
                  <a:pt x="13456" y="7811"/>
                </a:lnTo>
                <a:lnTo>
                  <a:pt x="13432" y="7835"/>
                </a:lnTo>
                <a:lnTo>
                  <a:pt x="13456" y="7860"/>
                </a:lnTo>
                <a:lnTo>
                  <a:pt x="13480" y="7884"/>
                </a:lnTo>
                <a:lnTo>
                  <a:pt x="13651" y="7933"/>
                </a:lnTo>
                <a:lnTo>
                  <a:pt x="13310" y="8614"/>
                </a:lnTo>
                <a:lnTo>
                  <a:pt x="12896" y="8638"/>
                </a:lnTo>
                <a:lnTo>
                  <a:pt x="12872" y="8638"/>
                </a:lnTo>
                <a:lnTo>
                  <a:pt x="13018" y="8419"/>
                </a:lnTo>
                <a:lnTo>
                  <a:pt x="13140" y="8176"/>
                </a:lnTo>
                <a:lnTo>
                  <a:pt x="13359" y="7665"/>
                </a:lnTo>
                <a:lnTo>
                  <a:pt x="13553" y="7130"/>
                </a:lnTo>
                <a:lnTo>
                  <a:pt x="13748" y="6619"/>
                </a:lnTo>
                <a:close/>
                <a:moveTo>
                  <a:pt x="12872" y="6473"/>
                </a:moveTo>
                <a:lnTo>
                  <a:pt x="13359" y="6570"/>
                </a:lnTo>
                <a:lnTo>
                  <a:pt x="12945" y="7616"/>
                </a:lnTo>
                <a:lnTo>
                  <a:pt x="12702" y="8152"/>
                </a:lnTo>
                <a:lnTo>
                  <a:pt x="12434" y="8638"/>
                </a:lnTo>
                <a:lnTo>
                  <a:pt x="12434" y="8687"/>
                </a:lnTo>
                <a:lnTo>
                  <a:pt x="12166" y="8687"/>
                </a:lnTo>
                <a:lnTo>
                  <a:pt x="12264" y="8395"/>
                </a:lnTo>
                <a:lnTo>
                  <a:pt x="12507" y="7641"/>
                </a:lnTo>
                <a:lnTo>
                  <a:pt x="12750" y="6886"/>
                </a:lnTo>
                <a:lnTo>
                  <a:pt x="12872" y="6473"/>
                </a:lnTo>
                <a:close/>
                <a:moveTo>
                  <a:pt x="13821" y="3115"/>
                </a:moveTo>
                <a:lnTo>
                  <a:pt x="13578" y="3674"/>
                </a:lnTo>
                <a:lnTo>
                  <a:pt x="12921" y="3650"/>
                </a:lnTo>
                <a:lnTo>
                  <a:pt x="12872" y="3674"/>
                </a:lnTo>
                <a:lnTo>
                  <a:pt x="12823" y="3723"/>
                </a:lnTo>
                <a:lnTo>
                  <a:pt x="12823" y="3796"/>
                </a:lnTo>
                <a:lnTo>
                  <a:pt x="12872" y="3820"/>
                </a:lnTo>
                <a:lnTo>
                  <a:pt x="13140" y="3942"/>
                </a:lnTo>
                <a:lnTo>
                  <a:pt x="13432" y="4015"/>
                </a:lnTo>
                <a:lnTo>
                  <a:pt x="13164" y="4672"/>
                </a:lnTo>
                <a:lnTo>
                  <a:pt x="12872" y="4696"/>
                </a:lnTo>
                <a:lnTo>
                  <a:pt x="12823" y="4745"/>
                </a:lnTo>
                <a:lnTo>
                  <a:pt x="12799" y="4794"/>
                </a:lnTo>
                <a:lnTo>
                  <a:pt x="12823" y="4842"/>
                </a:lnTo>
                <a:lnTo>
                  <a:pt x="12872" y="4867"/>
                </a:lnTo>
                <a:lnTo>
                  <a:pt x="13042" y="4891"/>
                </a:lnTo>
                <a:lnTo>
                  <a:pt x="12750" y="5670"/>
                </a:lnTo>
                <a:lnTo>
                  <a:pt x="12483" y="6448"/>
                </a:lnTo>
                <a:lnTo>
                  <a:pt x="12045" y="7860"/>
                </a:lnTo>
                <a:lnTo>
                  <a:pt x="11826" y="8444"/>
                </a:lnTo>
                <a:lnTo>
                  <a:pt x="11753" y="8638"/>
                </a:lnTo>
                <a:lnTo>
                  <a:pt x="11704" y="8711"/>
                </a:lnTo>
                <a:lnTo>
                  <a:pt x="11777" y="8663"/>
                </a:lnTo>
                <a:lnTo>
                  <a:pt x="11729" y="8736"/>
                </a:lnTo>
                <a:lnTo>
                  <a:pt x="10999" y="8784"/>
                </a:lnTo>
                <a:lnTo>
                  <a:pt x="11120" y="8517"/>
                </a:lnTo>
                <a:lnTo>
                  <a:pt x="11218" y="8225"/>
                </a:lnTo>
                <a:lnTo>
                  <a:pt x="11364" y="7689"/>
                </a:lnTo>
                <a:lnTo>
                  <a:pt x="11607" y="6789"/>
                </a:lnTo>
                <a:lnTo>
                  <a:pt x="11753" y="6351"/>
                </a:lnTo>
                <a:lnTo>
                  <a:pt x="11899" y="5889"/>
                </a:lnTo>
                <a:lnTo>
                  <a:pt x="12118" y="5207"/>
                </a:lnTo>
                <a:lnTo>
                  <a:pt x="12337" y="4502"/>
                </a:lnTo>
                <a:lnTo>
                  <a:pt x="12556" y="3820"/>
                </a:lnTo>
                <a:lnTo>
                  <a:pt x="12799" y="3115"/>
                </a:lnTo>
                <a:close/>
                <a:moveTo>
                  <a:pt x="12434" y="3115"/>
                </a:moveTo>
                <a:lnTo>
                  <a:pt x="12288" y="3382"/>
                </a:lnTo>
                <a:lnTo>
                  <a:pt x="12142" y="3674"/>
                </a:lnTo>
                <a:lnTo>
                  <a:pt x="12045" y="3991"/>
                </a:lnTo>
                <a:lnTo>
                  <a:pt x="11948" y="4307"/>
                </a:lnTo>
                <a:lnTo>
                  <a:pt x="11777" y="4964"/>
                </a:lnTo>
                <a:lnTo>
                  <a:pt x="11607" y="5572"/>
                </a:lnTo>
                <a:lnTo>
                  <a:pt x="10536" y="8809"/>
                </a:lnTo>
                <a:lnTo>
                  <a:pt x="10342" y="8833"/>
                </a:lnTo>
                <a:lnTo>
                  <a:pt x="10488" y="8249"/>
                </a:lnTo>
                <a:lnTo>
                  <a:pt x="10585" y="7665"/>
                </a:lnTo>
                <a:lnTo>
                  <a:pt x="10950" y="6132"/>
                </a:lnTo>
                <a:lnTo>
                  <a:pt x="11120" y="5402"/>
                </a:lnTo>
                <a:lnTo>
                  <a:pt x="11315" y="4648"/>
                </a:lnTo>
                <a:lnTo>
                  <a:pt x="11388" y="4258"/>
                </a:lnTo>
                <a:lnTo>
                  <a:pt x="11437" y="3869"/>
                </a:lnTo>
                <a:lnTo>
                  <a:pt x="11485" y="3480"/>
                </a:lnTo>
                <a:lnTo>
                  <a:pt x="11485" y="3115"/>
                </a:lnTo>
                <a:close/>
                <a:moveTo>
                  <a:pt x="11169" y="3090"/>
                </a:moveTo>
                <a:lnTo>
                  <a:pt x="11072" y="3455"/>
                </a:lnTo>
                <a:lnTo>
                  <a:pt x="10974" y="3820"/>
                </a:lnTo>
                <a:lnTo>
                  <a:pt x="10804" y="4550"/>
                </a:lnTo>
                <a:lnTo>
                  <a:pt x="10658" y="5305"/>
                </a:lnTo>
                <a:lnTo>
                  <a:pt x="10512" y="6035"/>
                </a:lnTo>
                <a:lnTo>
                  <a:pt x="10342" y="6716"/>
                </a:lnTo>
                <a:lnTo>
                  <a:pt x="10147" y="7422"/>
                </a:lnTo>
                <a:lnTo>
                  <a:pt x="9977" y="8152"/>
                </a:lnTo>
                <a:lnTo>
                  <a:pt x="9904" y="8517"/>
                </a:lnTo>
                <a:lnTo>
                  <a:pt x="9855" y="8857"/>
                </a:lnTo>
                <a:lnTo>
                  <a:pt x="9490" y="8906"/>
                </a:lnTo>
                <a:lnTo>
                  <a:pt x="9539" y="8687"/>
                </a:lnTo>
                <a:lnTo>
                  <a:pt x="9539" y="8468"/>
                </a:lnTo>
                <a:lnTo>
                  <a:pt x="9514" y="8054"/>
                </a:lnTo>
                <a:lnTo>
                  <a:pt x="9539" y="7616"/>
                </a:lnTo>
                <a:lnTo>
                  <a:pt x="9563" y="7178"/>
                </a:lnTo>
                <a:lnTo>
                  <a:pt x="9685" y="6327"/>
                </a:lnTo>
                <a:lnTo>
                  <a:pt x="9758" y="5816"/>
                </a:lnTo>
                <a:lnTo>
                  <a:pt x="9855" y="5353"/>
                </a:lnTo>
                <a:lnTo>
                  <a:pt x="9977" y="4867"/>
                </a:lnTo>
                <a:lnTo>
                  <a:pt x="10098" y="4380"/>
                </a:lnTo>
                <a:lnTo>
                  <a:pt x="10171" y="4088"/>
                </a:lnTo>
                <a:lnTo>
                  <a:pt x="10244" y="3747"/>
                </a:lnTo>
                <a:lnTo>
                  <a:pt x="10293" y="3407"/>
                </a:lnTo>
                <a:lnTo>
                  <a:pt x="10293" y="3236"/>
                </a:lnTo>
                <a:lnTo>
                  <a:pt x="10269" y="3090"/>
                </a:lnTo>
                <a:close/>
                <a:moveTo>
                  <a:pt x="9149" y="3042"/>
                </a:moveTo>
                <a:lnTo>
                  <a:pt x="9952" y="3066"/>
                </a:lnTo>
                <a:lnTo>
                  <a:pt x="9879" y="3382"/>
                </a:lnTo>
                <a:lnTo>
                  <a:pt x="9831" y="3674"/>
                </a:lnTo>
                <a:lnTo>
                  <a:pt x="9782" y="3991"/>
                </a:lnTo>
                <a:lnTo>
                  <a:pt x="9709" y="4283"/>
                </a:lnTo>
                <a:lnTo>
                  <a:pt x="9490" y="5110"/>
                </a:lnTo>
                <a:lnTo>
                  <a:pt x="9393" y="5548"/>
                </a:lnTo>
                <a:lnTo>
                  <a:pt x="9320" y="5962"/>
                </a:lnTo>
                <a:lnTo>
                  <a:pt x="9222" y="6789"/>
                </a:lnTo>
                <a:lnTo>
                  <a:pt x="9125" y="7592"/>
                </a:lnTo>
                <a:lnTo>
                  <a:pt x="9125" y="7738"/>
                </a:lnTo>
                <a:lnTo>
                  <a:pt x="9125" y="7908"/>
                </a:lnTo>
                <a:lnTo>
                  <a:pt x="9149" y="8273"/>
                </a:lnTo>
                <a:lnTo>
                  <a:pt x="9149" y="8614"/>
                </a:lnTo>
                <a:lnTo>
                  <a:pt x="9125" y="8784"/>
                </a:lnTo>
                <a:lnTo>
                  <a:pt x="9076" y="8930"/>
                </a:lnTo>
                <a:lnTo>
                  <a:pt x="9052" y="8955"/>
                </a:lnTo>
                <a:lnTo>
                  <a:pt x="8906" y="8955"/>
                </a:lnTo>
                <a:lnTo>
                  <a:pt x="8517" y="9003"/>
                </a:lnTo>
                <a:lnTo>
                  <a:pt x="8638" y="8273"/>
                </a:lnTo>
                <a:lnTo>
                  <a:pt x="8736" y="7519"/>
                </a:lnTo>
                <a:lnTo>
                  <a:pt x="8857" y="6035"/>
                </a:lnTo>
                <a:lnTo>
                  <a:pt x="8955" y="5280"/>
                </a:lnTo>
                <a:lnTo>
                  <a:pt x="9052" y="4550"/>
                </a:lnTo>
                <a:lnTo>
                  <a:pt x="9149" y="3796"/>
                </a:lnTo>
                <a:lnTo>
                  <a:pt x="9149" y="3407"/>
                </a:lnTo>
                <a:lnTo>
                  <a:pt x="9149" y="3042"/>
                </a:lnTo>
                <a:close/>
                <a:moveTo>
                  <a:pt x="8006" y="2993"/>
                </a:moveTo>
                <a:lnTo>
                  <a:pt x="8809" y="3017"/>
                </a:lnTo>
                <a:lnTo>
                  <a:pt x="8784" y="3139"/>
                </a:lnTo>
                <a:lnTo>
                  <a:pt x="8784" y="3261"/>
                </a:lnTo>
                <a:lnTo>
                  <a:pt x="8784" y="3504"/>
                </a:lnTo>
                <a:lnTo>
                  <a:pt x="8784" y="3747"/>
                </a:lnTo>
                <a:lnTo>
                  <a:pt x="8760" y="3991"/>
                </a:lnTo>
                <a:lnTo>
                  <a:pt x="8687" y="4502"/>
                </a:lnTo>
                <a:lnTo>
                  <a:pt x="8590" y="4988"/>
                </a:lnTo>
                <a:lnTo>
                  <a:pt x="8517" y="5475"/>
                </a:lnTo>
                <a:lnTo>
                  <a:pt x="8395" y="6375"/>
                </a:lnTo>
                <a:lnTo>
                  <a:pt x="8298" y="7251"/>
                </a:lnTo>
                <a:lnTo>
                  <a:pt x="8200" y="8152"/>
                </a:lnTo>
                <a:lnTo>
                  <a:pt x="8079" y="9028"/>
                </a:lnTo>
                <a:lnTo>
                  <a:pt x="7957" y="9028"/>
                </a:lnTo>
                <a:lnTo>
                  <a:pt x="7981" y="8273"/>
                </a:lnTo>
                <a:lnTo>
                  <a:pt x="8006" y="7495"/>
                </a:lnTo>
                <a:lnTo>
                  <a:pt x="8103" y="5962"/>
                </a:lnTo>
                <a:lnTo>
                  <a:pt x="8127" y="5572"/>
                </a:lnTo>
                <a:lnTo>
                  <a:pt x="8103" y="5159"/>
                </a:lnTo>
                <a:lnTo>
                  <a:pt x="8054" y="4380"/>
                </a:lnTo>
                <a:lnTo>
                  <a:pt x="8030" y="3674"/>
                </a:lnTo>
                <a:lnTo>
                  <a:pt x="8030" y="3334"/>
                </a:lnTo>
                <a:lnTo>
                  <a:pt x="8006" y="2993"/>
                </a:lnTo>
                <a:close/>
                <a:moveTo>
                  <a:pt x="6959" y="2945"/>
                </a:moveTo>
                <a:lnTo>
                  <a:pt x="7081" y="2969"/>
                </a:lnTo>
                <a:lnTo>
                  <a:pt x="7714" y="2969"/>
                </a:lnTo>
                <a:lnTo>
                  <a:pt x="7641" y="3285"/>
                </a:lnTo>
                <a:lnTo>
                  <a:pt x="7592" y="3626"/>
                </a:lnTo>
                <a:lnTo>
                  <a:pt x="7592" y="3966"/>
                </a:lnTo>
                <a:lnTo>
                  <a:pt x="7616" y="4307"/>
                </a:lnTo>
                <a:lnTo>
                  <a:pt x="7665" y="5013"/>
                </a:lnTo>
                <a:lnTo>
                  <a:pt x="7689" y="5329"/>
                </a:lnTo>
                <a:lnTo>
                  <a:pt x="7689" y="5670"/>
                </a:lnTo>
                <a:lnTo>
                  <a:pt x="7665" y="6497"/>
                </a:lnTo>
                <a:lnTo>
                  <a:pt x="7592" y="7349"/>
                </a:lnTo>
                <a:lnTo>
                  <a:pt x="7543" y="8200"/>
                </a:lnTo>
                <a:lnTo>
                  <a:pt x="7543" y="8638"/>
                </a:lnTo>
                <a:lnTo>
                  <a:pt x="7543" y="9052"/>
                </a:lnTo>
                <a:lnTo>
                  <a:pt x="7081" y="9052"/>
                </a:lnTo>
                <a:lnTo>
                  <a:pt x="7130" y="8614"/>
                </a:lnTo>
                <a:lnTo>
                  <a:pt x="7178" y="8152"/>
                </a:lnTo>
                <a:lnTo>
                  <a:pt x="7178" y="7689"/>
                </a:lnTo>
                <a:lnTo>
                  <a:pt x="7178" y="7227"/>
                </a:lnTo>
                <a:lnTo>
                  <a:pt x="7154" y="6302"/>
                </a:lnTo>
                <a:lnTo>
                  <a:pt x="7081" y="5402"/>
                </a:lnTo>
                <a:lnTo>
                  <a:pt x="7008" y="4648"/>
                </a:lnTo>
                <a:lnTo>
                  <a:pt x="6935" y="3893"/>
                </a:lnTo>
                <a:lnTo>
                  <a:pt x="6935" y="3674"/>
                </a:lnTo>
                <a:lnTo>
                  <a:pt x="6959" y="3431"/>
                </a:lnTo>
                <a:lnTo>
                  <a:pt x="6959" y="3188"/>
                </a:lnTo>
                <a:lnTo>
                  <a:pt x="6959" y="2945"/>
                </a:lnTo>
                <a:close/>
                <a:moveTo>
                  <a:pt x="6570" y="2945"/>
                </a:moveTo>
                <a:lnTo>
                  <a:pt x="6546" y="3163"/>
                </a:lnTo>
                <a:lnTo>
                  <a:pt x="6521" y="3382"/>
                </a:lnTo>
                <a:lnTo>
                  <a:pt x="6497" y="3796"/>
                </a:lnTo>
                <a:lnTo>
                  <a:pt x="6521" y="4210"/>
                </a:lnTo>
                <a:lnTo>
                  <a:pt x="6619" y="5061"/>
                </a:lnTo>
                <a:lnTo>
                  <a:pt x="6716" y="6059"/>
                </a:lnTo>
                <a:lnTo>
                  <a:pt x="6740" y="6546"/>
                </a:lnTo>
                <a:lnTo>
                  <a:pt x="6765" y="7057"/>
                </a:lnTo>
                <a:lnTo>
                  <a:pt x="6765" y="7568"/>
                </a:lnTo>
                <a:lnTo>
                  <a:pt x="6765" y="8079"/>
                </a:lnTo>
                <a:lnTo>
                  <a:pt x="6716" y="8590"/>
                </a:lnTo>
                <a:lnTo>
                  <a:pt x="6643" y="9076"/>
                </a:lnTo>
                <a:lnTo>
                  <a:pt x="6473" y="9076"/>
                </a:lnTo>
                <a:lnTo>
                  <a:pt x="6473" y="8979"/>
                </a:lnTo>
                <a:lnTo>
                  <a:pt x="6448" y="8882"/>
                </a:lnTo>
                <a:lnTo>
                  <a:pt x="6400" y="8711"/>
                </a:lnTo>
                <a:lnTo>
                  <a:pt x="6351" y="8298"/>
                </a:lnTo>
                <a:lnTo>
                  <a:pt x="6302" y="7884"/>
                </a:lnTo>
                <a:lnTo>
                  <a:pt x="6229" y="7081"/>
                </a:lnTo>
                <a:lnTo>
                  <a:pt x="6181" y="6424"/>
                </a:lnTo>
                <a:lnTo>
                  <a:pt x="6108" y="5767"/>
                </a:lnTo>
                <a:lnTo>
                  <a:pt x="5913" y="4137"/>
                </a:lnTo>
                <a:lnTo>
                  <a:pt x="5864" y="3820"/>
                </a:lnTo>
                <a:lnTo>
                  <a:pt x="5816" y="3528"/>
                </a:lnTo>
                <a:lnTo>
                  <a:pt x="5743" y="3212"/>
                </a:lnTo>
                <a:lnTo>
                  <a:pt x="5645" y="2945"/>
                </a:lnTo>
                <a:close/>
                <a:moveTo>
                  <a:pt x="5013" y="2920"/>
                </a:moveTo>
                <a:lnTo>
                  <a:pt x="5475" y="2945"/>
                </a:lnTo>
                <a:lnTo>
                  <a:pt x="5451" y="3236"/>
                </a:lnTo>
                <a:lnTo>
                  <a:pt x="5475" y="3528"/>
                </a:lnTo>
                <a:lnTo>
                  <a:pt x="5524" y="4137"/>
                </a:lnTo>
                <a:lnTo>
                  <a:pt x="5718" y="5767"/>
                </a:lnTo>
                <a:lnTo>
                  <a:pt x="5791" y="6424"/>
                </a:lnTo>
                <a:lnTo>
                  <a:pt x="5840" y="7081"/>
                </a:lnTo>
                <a:lnTo>
                  <a:pt x="5889" y="7860"/>
                </a:lnTo>
                <a:lnTo>
                  <a:pt x="5986" y="8663"/>
                </a:lnTo>
                <a:lnTo>
                  <a:pt x="6010" y="8857"/>
                </a:lnTo>
                <a:lnTo>
                  <a:pt x="6035" y="9003"/>
                </a:lnTo>
                <a:lnTo>
                  <a:pt x="6083" y="9125"/>
                </a:lnTo>
                <a:lnTo>
                  <a:pt x="5913" y="9149"/>
                </a:lnTo>
                <a:lnTo>
                  <a:pt x="5962" y="9052"/>
                </a:lnTo>
                <a:lnTo>
                  <a:pt x="5962" y="8906"/>
                </a:lnTo>
                <a:lnTo>
                  <a:pt x="5864" y="8395"/>
                </a:lnTo>
                <a:lnTo>
                  <a:pt x="5718" y="7860"/>
                </a:lnTo>
                <a:lnTo>
                  <a:pt x="5572" y="7349"/>
                </a:lnTo>
                <a:lnTo>
                  <a:pt x="5451" y="6838"/>
                </a:lnTo>
                <a:lnTo>
                  <a:pt x="5207" y="5670"/>
                </a:lnTo>
                <a:lnTo>
                  <a:pt x="5086" y="5110"/>
                </a:lnTo>
                <a:lnTo>
                  <a:pt x="4940" y="4550"/>
                </a:lnTo>
                <a:lnTo>
                  <a:pt x="4721" y="3723"/>
                </a:lnTo>
                <a:lnTo>
                  <a:pt x="4526" y="2920"/>
                </a:lnTo>
                <a:close/>
                <a:moveTo>
                  <a:pt x="5572" y="9612"/>
                </a:moveTo>
                <a:lnTo>
                  <a:pt x="5791" y="9660"/>
                </a:lnTo>
                <a:lnTo>
                  <a:pt x="5621" y="9904"/>
                </a:lnTo>
                <a:lnTo>
                  <a:pt x="5499" y="10147"/>
                </a:lnTo>
                <a:lnTo>
                  <a:pt x="5426" y="10293"/>
                </a:lnTo>
                <a:lnTo>
                  <a:pt x="5378" y="10439"/>
                </a:lnTo>
                <a:lnTo>
                  <a:pt x="5329" y="10609"/>
                </a:lnTo>
                <a:lnTo>
                  <a:pt x="5353" y="10755"/>
                </a:lnTo>
                <a:lnTo>
                  <a:pt x="5378" y="10804"/>
                </a:lnTo>
                <a:lnTo>
                  <a:pt x="5402" y="10853"/>
                </a:lnTo>
                <a:lnTo>
                  <a:pt x="5402" y="10926"/>
                </a:lnTo>
                <a:lnTo>
                  <a:pt x="5426" y="10999"/>
                </a:lnTo>
                <a:lnTo>
                  <a:pt x="5451" y="11120"/>
                </a:lnTo>
                <a:lnTo>
                  <a:pt x="5499" y="11217"/>
                </a:lnTo>
                <a:lnTo>
                  <a:pt x="5305" y="11242"/>
                </a:lnTo>
                <a:lnTo>
                  <a:pt x="5110" y="11290"/>
                </a:lnTo>
                <a:lnTo>
                  <a:pt x="4988" y="11193"/>
                </a:lnTo>
                <a:lnTo>
                  <a:pt x="4940" y="11144"/>
                </a:lnTo>
                <a:lnTo>
                  <a:pt x="4867" y="11071"/>
                </a:lnTo>
                <a:lnTo>
                  <a:pt x="5037" y="10853"/>
                </a:lnTo>
                <a:lnTo>
                  <a:pt x="5159" y="10585"/>
                </a:lnTo>
                <a:lnTo>
                  <a:pt x="5353" y="10074"/>
                </a:lnTo>
                <a:lnTo>
                  <a:pt x="5451" y="9831"/>
                </a:lnTo>
                <a:lnTo>
                  <a:pt x="5572" y="9612"/>
                </a:lnTo>
                <a:close/>
                <a:moveTo>
                  <a:pt x="14016" y="11193"/>
                </a:moveTo>
                <a:lnTo>
                  <a:pt x="14040" y="11290"/>
                </a:lnTo>
                <a:lnTo>
                  <a:pt x="13845" y="11290"/>
                </a:lnTo>
                <a:lnTo>
                  <a:pt x="13724" y="11315"/>
                </a:lnTo>
                <a:lnTo>
                  <a:pt x="13651" y="11217"/>
                </a:lnTo>
                <a:lnTo>
                  <a:pt x="13772" y="11217"/>
                </a:lnTo>
                <a:lnTo>
                  <a:pt x="14016" y="11193"/>
                </a:lnTo>
                <a:close/>
                <a:moveTo>
                  <a:pt x="5864" y="10950"/>
                </a:moveTo>
                <a:lnTo>
                  <a:pt x="6083" y="11023"/>
                </a:lnTo>
                <a:lnTo>
                  <a:pt x="6302" y="11047"/>
                </a:lnTo>
                <a:lnTo>
                  <a:pt x="6692" y="11071"/>
                </a:lnTo>
                <a:lnTo>
                  <a:pt x="7397" y="11096"/>
                </a:lnTo>
                <a:lnTo>
                  <a:pt x="8079" y="11120"/>
                </a:lnTo>
                <a:lnTo>
                  <a:pt x="9490" y="11120"/>
                </a:lnTo>
                <a:lnTo>
                  <a:pt x="10877" y="11169"/>
                </a:lnTo>
                <a:lnTo>
                  <a:pt x="12288" y="11217"/>
                </a:lnTo>
                <a:lnTo>
                  <a:pt x="13188" y="11217"/>
                </a:lnTo>
                <a:lnTo>
                  <a:pt x="13261" y="11315"/>
                </a:lnTo>
                <a:lnTo>
                  <a:pt x="13310" y="11388"/>
                </a:lnTo>
                <a:lnTo>
                  <a:pt x="12872" y="11339"/>
                </a:lnTo>
                <a:lnTo>
                  <a:pt x="12434" y="11315"/>
                </a:lnTo>
                <a:lnTo>
                  <a:pt x="11534" y="11315"/>
                </a:lnTo>
                <a:lnTo>
                  <a:pt x="10634" y="11363"/>
                </a:lnTo>
                <a:lnTo>
                  <a:pt x="9733" y="11363"/>
                </a:lnTo>
                <a:lnTo>
                  <a:pt x="9247" y="11339"/>
                </a:lnTo>
                <a:lnTo>
                  <a:pt x="8736" y="11290"/>
                </a:lnTo>
                <a:lnTo>
                  <a:pt x="8225" y="11242"/>
                </a:lnTo>
                <a:lnTo>
                  <a:pt x="7738" y="11193"/>
                </a:lnTo>
                <a:lnTo>
                  <a:pt x="6862" y="11120"/>
                </a:lnTo>
                <a:lnTo>
                  <a:pt x="6424" y="11120"/>
                </a:lnTo>
                <a:lnTo>
                  <a:pt x="6205" y="11144"/>
                </a:lnTo>
                <a:lnTo>
                  <a:pt x="6010" y="11193"/>
                </a:lnTo>
                <a:lnTo>
                  <a:pt x="5986" y="11169"/>
                </a:lnTo>
                <a:lnTo>
                  <a:pt x="5864" y="10950"/>
                </a:lnTo>
                <a:close/>
                <a:moveTo>
                  <a:pt x="5572" y="12191"/>
                </a:moveTo>
                <a:lnTo>
                  <a:pt x="5499" y="12215"/>
                </a:lnTo>
                <a:lnTo>
                  <a:pt x="5402" y="12264"/>
                </a:lnTo>
                <a:lnTo>
                  <a:pt x="5329" y="12312"/>
                </a:lnTo>
                <a:lnTo>
                  <a:pt x="5256" y="12361"/>
                </a:lnTo>
                <a:lnTo>
                  <a:pt x="5232" y="12434"/>
                </a:lnTo>
                <a:lnTo>
                  <a:pt x="5183" y="12507"/>
                </a:lnTo>
                <a:lnTo>
                  <a:pt x="5183" y="12580"/>
                </a:lnTo>
                <a:lnTo>
                  <a:pt x="5207" y="12629"/>
                </a:lnTo>
                <a:lnTo>
                  <a:pt x="5232" y="12726"/>
                </a:lnTo>
                <a:lnTo>
                  <a:pt x="5305" y="12799"/>
                </a:lnTo>
                <a:lnTo>
                  <a:pt x="5378" y="12823"/>
                </a:lnTo>
                <a:lnTo>
                  <a:pt x="5475" y="12848"/>
                </a:lnTo>
                <a:lnTo>
                  <a:pt x="5572" y="12823"/>
                </a:lnTo>
                <a:lnTo>
                  <a:pt x="5670" y="12799"/>
                </a:lnTo>
                <a:lnTo>
                  <a:pt x="5767" y="12750"/>
                </a:lnTo>
                <a:lnTo>
                  <a:pt x="5840" y="12653"/>
                </a:lnTo>
                <a:lnTo>
                  <a:pt x="5864" y="12580"/>
                </a:lnTo>
                <a:lnTo>
                  <a:pt x="5889" y="12483"/>
                </a:lnTo>
                <a:lnTo>
                  <a:pt x="5864" y="12410"/>
                </a:lnTo>
                <a:lnTo>
                  <a:pt x="5816" y="12312"/>
                </a:lnTo>
                <a:lnTo>
                  <a:pt x="5743" y="12264"/>
                </a:lnTo>
                <a:lnTo>
                  <a:pt x="5670" y="12215"/>
                </a:lnTo>
                <a:lnTo>
                  <a:pt x="5572" y="12191"/>
                </a:lnTo>
                <a:close/>
                <a:moveTo>
                  <a:pt x="14040" y="12239"/>
                </a:moveTo>
                <a:lnTo>
                  <a:pt x="13967" y="12264"/>
                </a:lnTo>
                <a:lnTo>
                  <a:pt x="13918" y="12288"/>
                </a:lnTo>
                <a:lnTo>
                  <a:pt x="13797" y="12361"/>
                </a:lnTo>
                <a:lnTo>
                  <a:pt x="13724" y="12458"/>
                </a:lnTo>
                <a:lnTo>
                  <a:pt x="13699" y="12531"/>
                </a:lnTo>
                <a:lnTo>
                  <a:pt x="13675" y="12604"/>
                </a:lnTo>
                <a:lnTo>
                  <a:pt x="13699" y="12677"/>
                </a:lnTo>
                <a:lnTo>
                  <a:pt x="13724" y="12750"/>
                </a:lnTo>
                <a:lnTo>
                  <a:pt x="13797" y="12872"/>
                </a:lnTo>
                <a:lnTo>
                  <a:pt x="13918" y="12945"/>
                </a:lnTo>
                <a:lnTo>
                  <a:pt x="13967" y="12969"/>
                </a:lnTo>
                <a:lnTo>
                  <a:pt x="14113" y="12969"/>
                </a:lnTo>
                <a:lnTo>
                  <a:pt x="14186" y="12945"/>
                </a:lnTo>
                <a:lnTo>
                  <a:pt x="14308" y="12872"/>
                </a:lnTo>
                <a:lnTo>
                  <a:pt x="14381" y="12750"/>
                </a:lnTo>
                <a:lnTo>
                  <a:pt x="14405" y="12677"/>
                </a:lnTo>
                <a:lnTo>
                  <a:pt x="14405" y="12604"/>
                </a:lnTo>
                <a:lnTo>
                  <a:pt x="14405" y="12531"/>
                </a:lnTo>
                <a:lnTo>
                  <a:pt x="14381" y="12458"/>
                </a:lnTo>
                <a:lnTo>
                  <a:pt x="14308" y="12361"/>
                </a:lnTo>
                <a:lnTo>
                  <a:pt x="14186" y="12288"/>
                </a:lnTo>
                <a:lnTo>
                  <a:pt x="14113" y="12264"/>
                </a:lnTo>
                <a:lnTo>
                  <a:pt x="14040" y="12239"/>
                </a:lnTo>
                <a:close/>
                <a:moveTo>
                  <a:pt x="14089" y="11753"/>
                </a:moveTo>
                <a:lnTo>
                  <a:pt x="14235" y="11777"/>
                </a:lnTo>
                <a:lnTo>
                  <a:pt x="14381" y="11801"/>
                </a:lnTo>
                <a:lnTo>
                  <a:pt x="14502" y="11874"/>
                </a:lnTo>
                <a:lnTo>
                  <a:pt x="14600" y="11972"/>
                </a:lnTo>
                <a:lnTo>
                  <a:pt x="14673" y="12093"/>
                </a:lnTo>
                <a:lnTo>
                  <a:pt x="14746" y="12215"/>
                </a:lnTo>
                <a:lnTo>
                  <a:pt x="14770" y="12385"/>
                </a:lnTo>
                <a:lnTo>
                  <a:pt x="14794" y="12580"/>
                </a:lnTo>
                <a:lnTo>
                  <a:pt x="14770" y="12750"/>
                </a:lnTo>
                <a:lnTo>
                  <a:pt x="14721" y="12896"/>
                </a:lnTo>
                <a:lnTo>
                  <a:pt x="14648" y="13042"/>
                </a:lnTo>
                <a:lnTo>
                  <a:pt x="14551" y="13164"/>
                </a:lnTo>
                <a:lnTo>
                  <a:pt x="14405" y="13261"/>
                </a:lnTo>
                <a:lnTo>
                  <a:pt x="14259" y="13334"/>
                </a:lnTo>
                <a:lnTo>
                  <a:pt x="14089" y="13383"/>
                </a:lnTo>
                <a:lnTo>
                  <a:pt x="13870" y="13383"/>
                </a:lnTo>
                <a:lnTo>
                  <a:pt x="13651" y="13334"/>
                </a:lnTo>
                <a:lnTo>
                  <a:pt x="13480" y="13261"/>
                </a:lnTo>
                <a:lnTo>
                  <a:pt x="13334" y="13164"/>
                </a:lnTo>
                <a:lnTo>
                  <a:pt x="13237" y="13018"/>
                </a:lnTo>
                <a:lnTo>
                  <a:pt x="13164" y="12848"/>
                </a:lnTo>
                <a:lnTo>
                  <a:pt x="13164" y="12653"/>
                </a:lnTo>
                <a:lnTo>
                  <a:pt x="13213" y="12434"/>
                </a:lnTo>
                <a:lnTo>
                  <a:pt x="13286" y="12264"/>
                </a:lnTo>
                <a:lnTo>
                  <a:pt x="13359" y="12118"/>
                </a:lnTo>
                <a:lnTo>
                  <a:pt x="13480" y="11972"/>
                </a:lnTo>
                <a:lnTo>
                  <a:pt x="13602" y="11850"/>
                </a:lnTo>
                <a:lnTo>
                  <a:pt x="13602" y="11826"/>
                </a:lnTo>
                <a:lnTo>
                  <a:pt x="13675" y="11850"/>
                </a:lnTo>
                <a:lnTo>
                  <a:pt x="13748" y="11850"/>
                </a:lnTo>
                <a:lnTo>
                  <a:pt x="13797" y="11826"/>
                </a:lnTo>
                <a:lnTo>
                  <a:pt x="13845" y="11777"/>
                </a:lnTo>
                <a:lnTo>
                  <a:pt x="13918" y="11777"/>
                </a:lnTo>
                <a:lnTo>
                  <a:pt x="14089" y="11753"/>
                </a:lnTo>
                <a:close/>
                <a:moveTo>
                  <a:pt x="5475" y="11631"/>
                </a:moveTo>
                <a:lnTo>
                  <a:pt x="5524" y="11704"/>
                </a:lnTo>
                <a:lnTo>
                  <a:pt x="5597" y="11728"/>
                </a:lnTo>
                <a:lnTo>
                  <a:pt x="5645" y="11753"/>
                </a:lnTo>
                <a:lnTo>
                  <a:pt x="5743" y="11753"/>
                </a:lnTo>
                <a:lnTo>
                  <a:pt x="5840" y="11728"/>
                </a:lnTo>
                <a:lnTo>
                  <a:pt x="5937" y="11753"/>
                </a:lnTo>
                <a:lnTo>
                  <a:pt x="6010" y="11801"/>
                </a:lnTo>
                <a:lnTo>
                  <a:pt x="6083" y="11874"/>
                </a:lnTo>
                <a:lnTo>
                  <a:pt x="6132" y="11972"/>
                </a:lnTo>
                <a:lnTo>
                  <a:pt x="6181" y="12093"/>
                </a:lnTo>
                <a:lnTo>
                  <a:pt x="6229" y="12361"/>
                </a:lnTo>
                <a:lnTo>
                  <a:pt x="6229" y="12653"/>
                </a:lnTo>
                <a:lnTo>
                  <a:pt x="6181" y="12945"/>
                </a:lnTo>
                <a:lnTo>
                  <a:pt x="6132" y="13067"/>
                </a:lnTo>
                <a:lnTo>
                  <a:pt x="6083" y="13164"/>
                </a:lnTo>
                <a:lnTo>
                  <a:pt x="6010" y="13261"/>
                </a:lnTo>
                <a:lnTo>
                  <a:pt x="5937" y="13310"/>
                </a:lnTo>
                <a:lnTo>
                  <a:pt x="5840" y="13359"/>
                </a:lnTo>
                <a:lnTo>
                  <a:pt x="5743" y="13383"/>
                </a:lnTo>
                <a:lnTo>
                  <a:pt x="5645" y="13407"/>
                </a:lnTo>
                <a:lnTo>
                  <a:pt x="5548" y="13407"/>
                </a:lnTo>
                <a:lnTo>
                  <a:pt x="5353" y="13359"/>
                </a:lnTo>
                <a:lnTo>
                  <a:pt x="5159" y="13286"/>
                </a:lnTo>
                <a:lnTo>
                  <a:pt x="5013" y="13140"/>
                </a:lnTo>
                <a:lnTo>
                  <a:pt x="4867" y="12994"/>
                </a:lnTo>
                <a:lnTo>
                  <a:pt x="4769" y="12823"/>
                </a:lnTo>
                <a:lnTo>
                  <a:pt x="4721" y="12629"/>
                </a:lnTo>
                <a:lnTo>
                  <a:pt x="4721" y="12434"/>
                </a:lnTo>
                <a:lnTo>
                  <a:pt x="4745" y="12264"/>
                </a:lnTo>
                <a:lnTo>
                  <a:pt x="4818" y="12118"/>
                </a:lnTo>
                <a:lnTo>
                  <a:pt x="4915" y="11972"/>
                </a:lnTo>
                <a:lnTo>
                  <a:pt x="5037" y="11850"/>
                </a:lnTo>
                <a:lnTo>
                  <a:pt x="5159" y="11753"/>
                </a:lnTo>
                <a:lnTo>
                  <a:pt x="5329" y="11680"/>
                </a:lnTo>
                <a:lnTo>
                  <a:pt x="5475" y="11631"/>
                </a:lnTo>
                <a:close/>
                <a:moveTo>
                  <a:pt x="706" y="0"/>
                </a:moveTo>
                <a:lnTo>
                  <a:pt x="511" y="25"/>
                </a:lnTo>
                <a:lnTo>
                  <a:pt x="317" y="49"/>
                </a:lnTo>
                <a:lnTo>
                  <a:pt x="146" y="122"/>
                </a:lnTo>
                <a:lnTo>
                  <a:pt x="73" y="171"/>
                </a:lnTo>
                <a:lnTo>
                  <a:pt x="25" y="268"/>
                </a:lnTo>
                <a:lnTo>
                  <a:pt x="0" y="341"/>
                </a:lnTo>
                <a:lnTo>
                  <a:pt x="25" y="438"/>
                </a:lnTo>
                <a:lnTo>
                  <a:pt x="49" y="536"/>
                </a:lnTo>
                <a:lnTo>
                  <a:pt x="122" y="609"/>
                </a:lnTo>
                <a:lnTo>
                  <a:pt x="195" y="633"/>
                </a:lnTo>
                <a:lnTo>
                  <a:pt x="292" y="657"/>
                </a:lnTo>
                <a:lnTo>
                  <a:pt x="657" y="657"/>
                </a:lnTo>
                <a:lnTo>
                  <a:pt x="1047" y="682"/>
                </a:lnTo>
                <a:lnTo>
                  <a:pt x="1412" y="730"/>
                </a:lnTo>
                <a:lnTo>
                  <a:pt x="1777" y="755"/>
                </a:lnTo>
                <a:lnTo>
                  <a:pt x="3188" y="828"/>
                </a:lnTo>
                <a:lnTo>
                  <a:pt x="3212" y="998"/>
                </a:lnTo>
                <a:lnTo>
                  <a:pt x="3237" y="1144"/>
                </a:lnTo>
                <a:lnTo>
                  <a:pt x="3358" y="1460"/>
                </a:lnTo>
                <a:lnTo>
                  <a:pt x="3480" y="1777"/>
                </a:lnTo>
                <a:lnTo>
                  <a:pt x="3602" y="2069"/>
                </a:lnTo>
                <a:lnTo>
                  <a:pt x="3772" y="2701"/>
                </a:lnTo>
                <a:lnTo>
                  <a:pt x="3918" y="3309"/>
                </a:lnTo>
                <a:lnTo>
                  <a:pt x="4210" y="4550"/>
                </a:lnTo>
                <a:lnTo>
                  <a:pt x="5329" y="9076"/>
                </a:lnTo>
                <a:lnTo>
                  <a:pt x="5329" y="9101"/>
                </a:lnTo>
                <a:lnTo>
                  <a:pt x="5159" y="9344"/>
                </a:lnTo>
                <a:lnTo>
                  <a:pt x="5037" y="9563"/>
                </a:lnTo>
                <a:lnTo>
                  <a:pt x="4842" y="9928"/>
                </a:lnTo>
                <a:lnTo>
                  <a:pt x="4696" y="10317"/>
                </a:lnTo>
                <a:lnTo>
                  <a:pt x="4526" y="10634"/>
                </a:lnTo>
                <a:lnTo>
                  <a:pt x="4453" y="10780"/>
                </a:lnTo>
                <a:lnTo>
                  <a:pt x="4380" y="10950"/>
                </a:lnTo>
                <a:lnTo>
                  <a:pt x="4356" y="10999"/>
                </a:lnTo>
                <a:lnTo>
                  <a:pt x="4380" y="11047"/>
                </a:lnTo>
                <a:lnTo>
                  <a:pt x="4404" y="11144"/>
                </a:lnTo>
                <a:lnTo>
                  <a:pt x="4429" y="11217"/>
                </a:lnTo>
                <a:lnTo>
                  <a:pt x="4453" y="11315"/>
                </a:lnTo>
                <a:lnTo>
                  <a:pt x="4526" y="11412"/>
                </a:lnTo>
                <a:lnTo>
                  <a:pt x="4672" y="11607"/>
                </a:lnTo>
                <a:lnTo>
                  <a:pt x="4502" y="11801"/>
                </a:lnTo>
                <a:lnTo>
                  <a:pt x="4380" y="12045"/>
                </a:lnTo>
                <a:lnTo>
                  <a:pt x="4307" y="12288"/>
                </a:lnTo>
                <a:lnTo>
                  <a:pt x="4283" y="12556"/>
                </a:lnTo>
                <a:lnTo>
                  <a:pt x="4283" y="12726"/>
                </a:lnTo>
                <a:lnTo>
                  <a:pt x="4307" y="12872"/>
                </a:lnTo>
                <a:lnTo>
                  <a:pt x="4356" y="13018"/>
                </a:lnTo>
                <a:lnTo>
                  <a:pt x="4429" y="13140"/>
                </a:lnTo>
                <a:lnTo>
                  <a:pt x="4502" y="13261"/>
                </a:lnTo>
                <a:lnTo>
                  <a:pt x="4575" y="13383"/>
                </a:lnTo>
                <a:lnTo>
                  <a:pt x="4696" y="13480"/>
                </a:lnTo>
                <a:lnTo>
                  <a:pt x="4818" y="13578"/>
                </a:lnTo>
                <a:lnTo>
                  <a:pt x="4940" y="13651"/>
                </a:lnTo>
                <a:lnTo>
                  <a:pt x="5061" y="13724"/>
                </a:lnTo>
                <a:lnTo>
                  <a:pt x="5207" y="13772"/>
                </a:lnTo>
                <a:lnTo>
                  <a:pt x="5353" y="13797"/>
                </a:lnTo>
                <a:lnTo>
                  <a:pt x="5499" y="13821"/>
                </a:lnTo>
                <a:lnTo>
                  <a:pt x="5791" y="13821"/>
                </a:lnTo>
                <a:lnTo>
                  <a:pt x="5937" y="13797"/>
                </a:lnTo>
                <a:lnTo>
                  <a:pt x="6108" y="13748"/>
                </a:lnTo>
                <a:lnTo>
                  <a:pt x="6254" y="13675"/>
                </a:lnTo>
                <a:lnTo>
                  <a:pt x="6375" y="13553"/>
                </a:lnTo>
                <a:lnTo>
                  <a:pt x="6473" y="13432"/>
                </a:lnTo>
                <a:lnTo>
                  <a:pt x="6570" y="13286"/>
                </a:lnTo>
                <a:lnTo>
                  <a:pt x="6619" y="13140"/>
                </a:lnTo>
                <a:lnTo>
                  <a:pt x="6667" y="12969"/>
                </a:lnTo>
                <a:lnTo>
                  <a:pt x="6692" y="12799"/>
                </a:lnTo>
                <a:lnTo>
                  <a:pt x="6692" y="12629"/>
                </a:lnTo>
                <a:lnTo>
                  <a:pt x="6692" y="12434"/>
                </a:lnTo>
                <a:lnTo>
                  <a:pt x="6667" y="12264"/>
                </a:lnTo>
                <a:lnTo>
                  <a:pt x="6619" y="12093"/>
                </a:lnTo>
                <a:lnTo>
                  <a:pt x="6570" y="11923"/>
                </a:lnTo>
                <a:lnTo>
                  <a:pt x="6497" y="11777"/>
                </a:lnTo>
                <a:lnTo>
                  <a:pt x="6424" y="11631"/>
                </a:lnTo>
                <a:lnTo>
                  <a:pt x="6327" y="11509"/>
                </a:lnTo>
                <a:lnTo>
                  <a:pt x="6862" y="11534"/>
                </a:lnTo>
                <a:lnTo>
                  <a:pt x="7373" y="11534"/>
                </a:lnTo>
                <a:lnTo>
                  <a:pt x="8371" y="11631"/>
                </a:lnTo>
                <a:lnTo>
                  <a:pt x="9368" y="11728"/>
                </a:lnTo>
                <a:lnTo>
                  <a:pt x="9831" y="11753"/>
                </a:lnTo>
                <a:lnTo>
                  <a:pt x="10293" y="11753"/>
                </a:lnTo>
                <a:lnTo>
                  <a:pt x="11218" y="11704"/>
                </a:lnTo>
                <a:lnTo>
                  <a:pt x="11704" y="11680"/>
                </a:lnTo>
                <a:lnTo>
                  <a:pt x="12166" y="11680"/>
                </a:lnTo>
                <a:lnTo>
                  <a:pt x="12629" y="11704"/>
                </a:lnTo>
                <a:lnTo>
                  <a:pt x="13091" y="11753"/>
                </a:lnTo>
                <a:lnTo>
                  <a:pt x="12921" y="11996"/>
                </a:lnTo>
                <a:lnTo>
                  <a:pt x="12799" y="12264"/>
                </a:lnTo>
                <a:lnTo>
                  <a:pt x="12750" y="12434"/>
                </a:lnTo>
                <a:lnTo>
                  <a:pt x="12702" y="12580"/>
                </a:lnTo>
                <a:lnTo>
                  <a:pt x="12702" y="12726"/>
                </a:lnTo>
                <a:lnTo>
                  <a:pt x="12702" y="12872"/>
                </a:lnTo>
                <a:lnTo>
                  <a:pt x="12750" y="13018"/>
                </a:lnTo>
                <a:lnTo>
                  <a:pt x="12799" y="13140"/>
                </a:lnTo>
                <a:lnTo>
                  <a:pt x="12848" y="13261"/>
                </a:lnTo>
                <a:lnTo>
                  <a:pt x="12945" y="13383"/>
                </a:lnTo>
                <a:lnTo>
                  <a:pt x="13042" y="13480"/>
                </a:lnTo>
                <a:lnTo>
                  <a:pt x="13140" y="13553"/>
                </a:lnTo>
                <a:lnTo>
                  <a:pt x="13261" y="13626"/>
                </a:lnTo>
                <a:lnTo>
                  <a:pt x="13407" y="13699"/>
                </a:lnTo>
                <a:lnTo>
                  <a:pt x="13553" y="13748"/>
                </a:lnTo>
                <a:lnTo>
                  <a:pt x="13699" y="13797"/>
                </a:lnTo>
                <a:lnTo>
                  <a:pt x="13845" y="13821"/>
                </a:lnTo>
                <a:lnTo>
                  <a:pt x="14016" y="13821"/>
                </a:lnTo>
                <a:lnTo>
                  <a:pt x="14283" y="13797"/>
                </a:lnTo>
                <a:lnTo>
                  <a:pt x="14502" y="13748"/>
                </a:lnTo>
                <a:lnTo>
                  <a:pt x="14697" y="13651"/>
                </a:lnTo>
                <a:lnTo>
                  <a:pt x="14867" y="13505"/>
                </a:lnTo>
                <a:lnTo>
                  <a:pt x="14989" y="13359"/>
                </a:lnTo>
                <a:lnTo>
                  <a:pt x="15086" y="13164"/>
                </a:lnTo>
                <a:lnTo>
                  <a:pt x="15159" y="12969"/>
                </a:lnTo>
                <a:lnTo>
                  <a:pt x="15208" y="12750"/>
                </a:lnTo>
                <a:lnTo>
                  <a:pt x="15208" y="12531"/>
                </a:lnTo>
                <a:lnTo>
                  <a:pt x="15184" y="12337"/>
                </a:lnTo>
                <a:lnTo>
                  <a:pt x="15159" y="12118"/>
                </a:lnTo>
                <a:lnTo>
                  <a:pt x="15086" y="11923"/>
                </a:lnTo>
                <a:lnTo>
                  <a:pt x="14989" y="11728"/>
                </a:lnTo>
                <a:lnTo>
                  <a:pt x="14867" y="11582"/>
                </a:lnTo>
                <a:lnTo>
                  <a:pt x="14721" y="11436"/>
                </a:lnTo>
                <a:lnTo>
                  <a:pt x="14551" y="11339"/>
                </a:lnTo>
                <a:lnTo>
                  <a:pt x="14405" y="11144"/>
                </a:lnTo>
                <a:lnTo>
                  <a:pt x="14648" y="11120"/>
                </a:lnTo>
                <a:lnTo>
                  <a:pt x="14989" y="11120"/>
                </a:lnTo>
                <a:lnTo>
                  <a:pt x="15062" y="11071"/>
                </a:lnTo>
                <a:lnTo>
                  <a:pt x="15086" y="10999"/>
                </a:lnTo>
                <a:lnTo>
                  <a:pt x="15111" y="10926"/>
                </a:lnTo>
                <a:lnTo>
                  <a:pt x="15086" y="10853"/>
                </a:lnTo>
                <a:lnTo>
                  <a:pt x="15062" y="10780"/>
                </a:lnTo>
                <a:lnTo>
                  <a:pt x="14989" y="10707"/>
                </a:lnTo>
                <a:lnTo>
                  <a:pt x="14892" y="10682"/>
                </a:lnTo>
                <a:lnTo>
                  <a:pt x="14648" y="10682"/>
                </a:lnTo>
                <a:lnTo>
                  <a:pt x="14429" y="10707"/>
                </a:lnTo>
                <a:lnTo>
                  <a:pt x="13967" y="10780"/>
                </a:lnTo>
                <a:lnTo>
                  <a:pt x="12653" y="10780"/>
                </a:lnTo>
                <a:lnTo>
                  <a:pt x="11339" y="10755"/>
                </a:lnTo>
                <a:lnTo>
                  <a:pt x="10050" y="10707"/>
                </a:lnTo>
                <a:lnTo>
                  <a:pt x="8760" y="10707"/>
                </a:lnTo>
                <a:lnTo>
                  <a:pt x="7495" y="10731"/>
                </a:lnTo>
                <a:lnTo>
                  <a:pt x="7081" y="10707"/>
                </a:lnTo>
                <a:lnTo>
                  <a:pt x="6643" y="10682"/>
                </a:lnTo>
                <a:lnTo>
                  <a:pt x="6229" y="10634"/>
                </a:lnTo>
                <a:lnTo>
                  <a:pt x="5816" y="10634"/>
                </a:lnTo>
                <a:lnTo>
                  <a:pt x="5864" y="10439"/>
                </a:lnTo>
                <a:lnTo>
                  <a:pt x="5913" y="10269"/>
                </a:lnTo>
                <a:lnTo>
                  <a:pt x="6035" y="9977"/>
                </a:lnTo>
                <a:lnTo>
                  <a:pt x="6059" y="9831"/>
                </a:lnTo>
                <a:lnTo>
                  <a:pt x="6083" y="9709"/>
                </a:lnTo>
                <a:lnTo>
                  <a:pt x="6400" y="9709"/>
                </a:lnTo>
                <a:lnTo>
                  <a:pt x="6716" y="9685"/>
                </a:lnTo>
                <a:lnTo>
                  <a:pt x="7300" y="9660"/>
                </a:lnTo>
                <a:lnTo>
                  <a:pt x="7860" y="9636"/>
                </a:lnTo>
                <a:lnTo>
                  <a:pt x="8395" y="9612"/>
                </a:lnTo>
                <a:lnTo>
                  <a:pt x="9466" y="9514"/>
                </a:lnTo>
                <a:lnTo>
                  <a:pt x="10512" y="9417"/>
                </a:lnTo>
                <a:lnTo>
                  <a:pt x="11558" y="9368"/>
                </a:lnTo>
                <a:lnTo>
                  <a:pt x="12604" y="9295"/>
                </a:lnTo>
                <a:lnTo>
                  <a:pt x="13140" y="9247"/>
                </a:lnTo>
                <a:lnTo>
                  <a:pt x="13651" y="9174"/>
                </a:lnTo>
                <a:lnTo>
                  <a:pt x="13991" y="9125"/>
                </a:lnTo>
                <a:lnTo>
                  <a:pt x="14332" y="9003"/>
                </a:lnTo>
                <a:lnTo>
                  <a:pt x="14624" y="8833"/>
                </a:lnTo>
                <a:lnTo>
                  <a:pt x="14916" y="8614"/>
                </a:lnTo>
                <a:lnTo>
                  <a:pt x="15062" y="8492"/>
                </a:lnTo>
                <a:lnTo>
                  <a:pt x="15159" y="8322"/>
                </a:lnTo>
                <a:lnTo>
                  <a:pt x="15257" y="8152"/>
                </a:lnTo>
                <a:lnTo>
                  <a:pt x="15354" y="7957"/>
                </a:lnTo>
                <a:lnTo>
                  <a:pt x="15500" y="7592"/>
                </a:lnTo>
                <a:lnTo>
                  <a:pt x="15646" y="7227"/>
                </a:lnTo>
                <a:lnTo>
                  <a:pt x="15914" y="6546"/>
                </a:lnTo>
                <a:lnTo>
                  <a:pt x="15987" y="6546"/>
                </a:lnTo>
                <a:lnTo>
                  <a:pt x="16011" y="6521"/>
                </a:lnTo>
                <a:lnTo>
                  <a:pt x="16035" y="6497"/>
                </a:lnTo>
                <a:lnTo>
                  <a:pt x="16035" y="6473"/>
                </a:lnTo>
                <a:lnTo>
                  <a:pt x="16011" y="6424"/>
                </a:lnTo>
                <a:lnTo>
                  <a:pt x="15987" y="6424"/>
                </a:lnTo>
                <a:lnTo>
                  <a:pt x="16303" y="5816"/>
                </a:lnTo>
                <a:lnTo>
                  <a:pt x="16327" y="5767"/>
                </a:lnTo>
                <a:lnTo>
                  <a:pt x="16352" y="5743"/>
                </a:lnTo>
                <a:lnTo>
                  <a:pt x="16376" y="5670"/>
                </a:lnTo>
                <a:lnTo>
                  <a:pt x="17009" y="4550"/>
                </a:lnTo>
                <a:lnTo>
                  <a:pt x="17325" y="3991"/>
                </a:lnTo>
                <a:lnTo>
                  <a:pt x="17641" y="3431"/>
                </a:lnTo>
                <a:lnTo>
                  <a:pt x="17666" y="3334"/>
                </a:lnTo>
                <a:lnTo>
                  <a:pt x="17641" y="3236"/>
                </a:lnTo>
                <a:lnTo>
                  <a:pt x="17690" y="2945"/>
                </a:lnTo>
                <a:lnTo>
                  <a:pt x="17690" y="2799"/>
                </a:lnTo>
                <a:lnTo>
                  <a:pt x="17690" y="2677"/>
                </a:lnTo>
                <a:lnTo>
                  <a:pt x="17641" y="2555"/>
                </a:lnTo>
                <a:lnTo>
                  <a:pt x="17568" y="2458"/>
                </a:lnTo>
                <a:lnTo>
                  <a:pt x="17495" y="2361"/>
                </a:lnTo>
                <a:lnTo>
                  <a:pt x="17398" y="2288"/>
                </a:lnTo>
                <a:lnTo>
                  <a:pt x="17301" y="2215"/>
                </a:lnTo>
                <a:lnTo>
                  <a:pt x="17155" y="2166"/>
                </a:lnTo>
                <a:lnTo>
                  <a:pt x="16984" y="2117"/>
                </a:lnTo>
                <a:lnTo>
                  <a:pt x="16790" y="2069"/>
                </a:lnTo>
                <a:lnTo>
                  <a:pt x="16376" y="2069"/>
                </a:lnTo>
                <a:lnTo>
                  <a:pt x="15597" y="2093"/>
                </a:lnTo>
                <a:lnTo>
                  <a:pt x="14283" y="2093"/>
                </a:lnTo>
                <a:lnTo>
                  <a:pt x="13651" y="2069"/>
                </a:lnTo>
                <a:lnTo>
                  <a:pt x="12994" y="2020"/>
                </a:lnTo>
                <a:lnTo>
                  <a:pt x="11753" y="1923"/>
                </a:lnTo>
                <a:lnTo>
                  <a:pt x="10488" y="1898"/>
                </a:lnTo>
                <a:lnTo>
                  <a:pt x="9222" y="1874"/>
                </a:lnTo>
                <a:lnTo>
                  <a:pt x="7981" y="1874"/>
                </a:lnTo>
                <a:lnTo>
                  <a:pt x="7032" y="1850"/>
                </a:lnTo>
                <a:lnTo>
                  <a:pt x="6083" y="1825"/>
                </a:lnTo>
                <a:lnTo>
                  <a:pt x="5159" y="1801"/>
                </a:lnTo>
                <a:lnTo>
                  <a:pt x="4210" y="1801"/>
                </a:lnTo>
                <a:lnTo>
                  <a:pt x="4112" y="1509"/>
                </a:lnTo>
                <a:lnTo>
                  <a:pt x="3991" y="1241"/>
                </a:lnTo>
                <a:lnTo>
                  <a:pt x="3942" y="998"/>
                </a:lnTo>
                <a:lnTo>
                  <a:pt x="3845" y="633"/>
                </a:lnTo>
                <a:lnTo>
                  <a:pt x="3796" y="463"/>
                </a:lnTo>
                <a:lnTo>
                  <a:pt x="3723" y="292"/>
                </a:lnTo>
                <a:lnTo>
                  <a:pt x="3650" y="195"/>
                </a:lnTo>
                <a:lnTo>
                  <a:pt x="3577" y="146"/>
                </a:lnTo>
                <a:lnTo>
                  <a:pt x="3529" y="146"/>
                </a:lnTo>
                <a:lnTo>
                  <a:pt x="2604" y="122"/>
                </a:lnTo>
                <a:lnTo>
                  <a:pt x="1655" y="73"/>
                </a:lnTo>
                <a:lnTo>
                  <a:pt x="90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48"/>
          <p:cNvSpPr/>
          <p:nvPr/>
        </p:nvSpPr>
        <p:spPr>
          <a:xfrm>
            <a:off x="5540919" y="3122073"/>
            <a:ext cx="301663" cy="245202"/>
          </a:xfrm>
          <a:custGeom>
            <a:avLst/>
            <a:gdLst/>
            <a:ahLst/>
            <a:cxnLst/>
            <a:rect l="l" t="t" r="r" b="b"/>
            <a:pathLst>
              <a:path w="17813" h="14479" extrusionOk="0">
                <a:moveTo>
                  <a:pt x="9904" y="1387"/>
                </a:moveTo>
                <a:lnTo>
                  <a:pt x="10074" y="1412"/>
                </a:lnTo>
                <a:lnTo>
                  <a:pt x="10245" y="1460"/>
                </a:lnTo>
                <a:lnTo>
                  <a:pt x="10391" y="1509"/>
                </a:lnTo>
                <a:lnTo>
                  <a:pt x="10464" y="1558"/>
                </a:lnTo>
                <a:lnTo>
                  <a:pt x="10537" y="1631"/>
                </a:lnTo>
                <a:lnTo>
                  <a:pt x="10610" y="1777"/>
                </a:lnTo>
                <a:lnTo>
                  <a:pt x="9880" y="1728"/>
                </a:lnTo>
                <a:lnTo>
                  <a:pt x="9150" y="1704"/>
                </a:lnTo>
                <a:lnTo>
                  <a:pt x="7057" y="1728"/>
                </a:lnTo>
                <a:lnTo>
                  <a:pt x="7082" y="1606"/>
                </a:lnTo>
                <a:lnTo>
                  <a:pt x="7179" y="1509"/>
                </a:lnTo>
                <a:lnTo>
                  <a:pt x="7276" y="1436"/>
                </a:lnTo>
                <a:lnTo>
                  <a:pt x="7422" y="1412"/>
                </a:lnTo>
                <a:lnTo>
                  <a:pt x="7568" y="1387"/>
                </a:lnTo>
                <a:lnTo>
                  <a:pt x="7714" y="1387"/>
                </a:lnTo>
                <a:lnTo>
                  <a:pt x="7982" y="1412"/>
                </a:lnTo>
                <a:lnTo>
                  <a:pt x="8980" y="1412"/>
                </a:lnTo>
                <a:lnTo>
                  <a:pt x="9344" y="1387"/>
                </a:lnTo>
                <a:close/>
                <a:moveTo>
                  <a:pt x="9393" y="414"/>
                </a:moveTo>
                <a:lnTo>
                  <a:pt x="9880" y="463"/>
                </a:lnTo>
                <a:lnTo>
                  <a:pt x="10123" y="511"/>
                </a:lnTo>
                <a:lnTo>
                  <a:pt x="10342" y="560"/>
                </a:lnTo>
                <a:lnTo>
                  <a:pt x="10561" y="633"/>
                </a:lnTo>
                <a:lnTo>
                  <a:pt x="10756" y="730"/>
                </a:lnTo>
                <a:lnTo>
                  <a:pt x="10926" y="852"/>
                </a:lnTo>
                <a:lnTo>
                  <a:pt x="11072" y="974"/>
                </a:lnTo>
                <a:lnTo>
                  <a:pt x="11194" y="1144"/>
                </a:lnTo>
                <a:lnTo>
                  <a:pt x="11291" y="1339"/>
                </a:lnTo>
                <a:lnTo>
                  <a:pt x="11364" y="1558"/>
                </a:lnTo>
                <a:lnTo>
                  <a:pt x="11364" y="1825"/>
                </a:lnTo>
                <a:lnTo>
                  <a:pt x="10999" y="1801"/>
                </a:lnTo>
                <a:lnTo>
                  <a:pt x="10999" y="1679"/>
                </a:lnTo>
                <a:lnTo>
                  <a:pt x="10975" y="1582"/>
                </a:lnTo>
                <a:lnTo>
                  <a:pt x="10926" y="1485"/>
                </a:lnTo>
                <a:lnTo>
                  <a:pt x="10877" y="1387"/>
                </a:lnTo>
                <a:lnTo>
                  <a:pt x="10707" y="1217"/>
                </a:lnTo>
                <a:lnTo>
                  <a:pt x="10537" y="1095"/>
                </a:lnTo>
                <a:lnTo>
                  <a:pt x="10293" y="1022"/>
                </a:lnTo>
                <a:lnTo>
                  <a:pt x="10050" y="974"/>
                </a:lnTo>
                <a:lnTo>
                  <a:pt x="9807" y="949"/>
                </a:lnTo>
                <a:lnTo>
                  <a:pt x="9539" y="925"/>
                </a:lnTo>
                <a:lnTo>
                  <a:pt x="9004" y="974"/>
                </a:lnTo>
                <a:lnTo>
                  <a:pt x="8493" y="998"/>
                </a:lnTo>
                <a:lnTo>
                  <a:pt x="8152" y="998"/>
                </a:lnTo>
                <a:lnTo>
                  <a:pt x="7787" y="974"/>
                </a:lnTo>
                <a:lnTo>
                  <a:pt x="7593" y="974"/>
                </a:lnTo>
                <a:lnTo>
                  <a:pt x="7422" y="998"/>
                </a:lnTo>
                <a:lnTo>
                  <a:pt x="7252" y="1047"/>
                </a:lnTo>
                <a:lnTo>
                  <a:pt x="7082" y="1095"/>
                </a:lnTo>
                <a:lnTo>
                  <a:pt x="6911" y="1217"/>
                </a:lnTo>
                <a:lnTo>
                  <a:pt x="6790" y="1363"/>
                </a:lnTo>
                <a:lnTo>
                  <a:pt x="6741" y="1460"/>
                </a:lnTo>
                <a:lnTo>
                  <a:pt x="6692" y="1558"/>
                </a:lnTo>
                <a:lnTo>
                  <a:pt x="6692" y="1631"/>
                </a:lnTo>
                <a:lnTo>
                  <a:pt x="6692" y="1728"/>
                </a:lnTo>
                <a:lnTo>
                  <a:pt x="6181" y="1728"/>
                </a:lnTo>
                <a:lnTo>
                  <a:pt x="6206" y="1436"/>
                </a:lnTo>
                <a:lnTo>
                  <a:pt x="6230" y="1290"/>
                </a:lnTo>
                <a:lnTo>
                  <a:pt x="6303" y="1168"/>
                </a:lnTo>
                <a:lnTo>
                  <a:pt x="6425" y="998"/>
                </a:lnTo>
                <a:lnTo>
                  <a:pt x="6571" y="876"/>
                </a:lnTo>
                <a:lnTo>
                  <a:pt x="6765" y="779"/>
                </a:lnTo>
                <a:lnTo>
                  <a:pt x="6936" y="706"/>
                </a:lnTo>
                <a:lnTo>
                  <a:pt x="7301" y="584"/>
                </a:lnTo>
                <a:lnTo>
                  <a:pt x="7690" y="487"/>
                </a:lnTo>
                <a:lnTo>
                  <a:pt x="8079" y="438"/>
                </a:lnTo>
                <a:lnTo>
                  <a:pt x="8493" y="414"/>
                </a:lnTo>
                <a:close/>
                <a:moveTo>
                  <a:pt x="17131" y="2336"/>
                </a:moveTo>
                <a:lnTo>
                  <a:pt x="17179" y="2604"/>
                </a:lnTo>
                <a:lnTo>
                  <a:pt x="16839" y="2945"/>
                </a:lnTo>
                <a:lnTo>
                  <a:pt x="16790" y="2482"/>
                </a:lnTo>
                <a:lnTo>
                  <a:pt x="16936" y="2336"/>
                </a:lnTo>
                <a:close/>
                <a:moveTo>
                  <a:pt x="17179" y="2969"/>
                </a:moveTo>
                <a:lnTo>
                  <a:pt x="17155" y="3431"/>
                </a:lnTo>
                <a:lnTo>
                  <a:pt x="16888" y="3577"/>
                </a:lnTo>
                <a:lnTo>
                  <a:pt x="16888" y="3455"/>
                </a:lnTo>
                <a:lnTo>
                  <a:pt x="16863" y="3310"/>
                </a:lnTo>
                <a:lnTo>
                  <a:pt x="17009" y="3188"/>
                </a:lnTo>
                <a:lnTo>
                  <a:pt x="17131" y="3042"/>
                </a:lnTo>
                <a:lnTo>
                  <a:pt x="17179" y="2969"/>
                </a:lnTo>
                <a:close/>
                <a:moveTo>
                  <a:pt x="17155" y="3626"/>
                </a:moveTo>
                <a:lnTo>
                  <a:pt x="17155" y="4064"/>
                </a:lnTo>
                <a:lnTo>
                  <a:pt x="16936" y="4234"/>
                </a:lnTo>
                <a:lnTo>
                  <a:pt x="16912" y="3869"/>
                </a:lnTo>
                <a:lnTo>
                  <a:pt x="17033" y="3747"/>
                </a:lnTo>
                <a:lnTo>
                  <a:pt x="17155" y="3626"/>
                </a:lnTo>
                <a:close/>
                <a:moveTo>
                  <a:pt x="17155" y="4258"/>
                </a:moveTo>
                <a:lnTo>
                  <a:pt x="17179" y="4599"/>
                </a:lnTo>
                <a:lnTo>
                  <a:pt x="16912" y="4769"/>
                </a:lnTo>
                <a:lnTo>
                  <a:pt x="16936" y="4526"/>
                </a:lnTo>
                <a:lnTo>
                  <a:pt x="17155" y="4258"/>
                </a:lnTo>
                <a:close/>
                <a:moveTo>
                  <a:pt x="1509" y="2093"/>
                </a:moveTo>
                <a:lnTo>
                  <a:pt x="2045" y="2117"/>
                </a:lnTo>
                <a:lnTo>
                  <a:pt x="4332" y="2190"/>
                </a:lnTo>
                <a:lnTo>
                  <a:pt x="5524" y="2239"/>
                </a:lnTo>
                <a:lnTo>
                  <a:pt x="6741" y="2239"/>
                </a:lnTo>
                <a:lnTo>
                  <a:pt x="9150" y="2215"/>
                </a:lnTo>
                <a:lnTo>
                  <a:pt x="9734" y="2215"/>
                </a:lnTo>
                <a:lnTo>
                  <a:pt x="10293" y="2239"/>
                </a:lnTo>
                <a:lnTo>
                  <a:pt x="11437" y="2312"/>
                </a:lnTo>
                <a:lnTo>
                  <a:pt x="12581" y="2385"/>
                </a:lnTo>
                <a:lnTo>
                  <a:pt x="13165" y="2409"/>
                </a:lnTo>
                <a:lnTo>
                  <a:pt x="13724" y="2409"/>
                </a:lnTo>
                <a:lnTo>
                  <a:pt x="14819" y="2361"/>
                </a:lnTo>
                <a:lnTo>
                  <a:pt x="15379" y="2361"/>
                </a:lnTo>
                <a:lnTo>
                  <a:pt x="15914" y="2336"/>
                </a:lnTo>
                <a:lnTo>
                  <a:pt x="16450" y="2361"/>
                </a:lnTo>
                <a:lnTo>
                  <a:pt x="16304" y="2458"/>
                </a:lnTo>
                <a:lnTo>
                  <a:pt x="16133" y="2555"/>
                </a:lnTo>
                <a:lnTo>
                  <a:pt x="15987" y="2653"/>
                </a:lnTo>
                <a:lnTo>
                  <a:pt x="15914" y="2726"/>
                </a:lnTo>
                <a:lnTo>
                  <a:pt x="15841" y="2799"/>
                </a:lnTo>
                <a:lnTo>
                  <a:pt x="15817" y="2872"/>
                </a:lnTo>
                <a:lnTo>
                  <a:pt x="15793" y="2969"/>
                </a:lnTo>
                <a:lnTo>
                  <a:pt x="15817" y="3018"/>
                </a:lnTo>
                <a:lnTo>
                  <a:pt x="15866" y="3042"/>
                </a:lnTo>
                <a:lnTo>
                  <a:pt x="15963" y="3042"/>
                </a:lnTo>
                <a:lnTo>
                  <a:pt x="16036" y="3018"/>
                </a:lnTo>
                <a:lnTo>
                  <a:pt x="16206" y="2920"/>
                </a:lnTo>
                <a:lnTo>
                  <a:pt x="16523" y="2677"/>
                </a:lnTo>
                <a:lnTo>
                  <a:pt x="16571" y="2653"/>
                </a:lnTo>
                <a:lnTo>
                  <a:pt x="16644" y="3091"/>
                </a:lnTo>
                <a:lnTo>
                  <a:pt x="16596" y="3139"/>
                </a:lnTo>
                <a:lnTo>
                  <a:pt x="16133" y="3407"/>
                </a:lnTo>
                <a:lnTo>
                  <a:pt x="15939" y="3577"/>
                </a:lnTo>
                <a:lnTo>
                  <a:pt x="15866" y="3674"/>
                </a:lnTo>
                <a:lnTo>
                  <a:pt x="15793" y="3772"/>
                </a:lnTo>
                <a:lnTo>
                  <a:pt x="15793" y="3820"/>
                </a:lnTo>
                <a:lnTo>
                  <a:pt x="15793" y="3869"/>
                </a:lnTo>
                <a:lnTo>
                  <a:pt x="15841" y="3893"/>
                </a:lnTo>
                <a:lnTo>
                  <a:pt x="15890" y="3893"/>
                </a:lnTo>
                <a:lnTo>
                  <a:pt x="16085" y="3820"/>
                </a:lnTo>
                <a:lnTo>
                  <a:pt x="16304" y="3723"/>
                </a:lnTo>
                <a:lnTo>
                  <a:pt x="16498" y="3601"/>
                </a:lnTo>
                <a:lnTo>
                  <a:pt x="16669" y="3455"/>
                </a:lnTo>
                <a:lnTo>
                  <a:pt x="16693" y="3699"/>
                </a:lnTo>
                <a:lnTo>
                  <a:pt x="16158" y="4039"/>
                </a:lnTo>
                <a:lnTo>
                  <a:pt x="15963" y="4185"/>
                </a:lnTo>
                <a:lnTo>
                  <a:pt x="15744" y="4356"/>
                </a:lnTo>
                <a:lnTo>
                  <a:pt x="15647" y="4453"/>
                </a:lnTo>
                <a:lnTo>
                  <a:pt x="15574" y="4575"/>
                </a:lnTo>
                <a:lnTo>
                  <a:pt x="15525" y="4672"/>
                </a:lnTo>
                <a:lnTo>
                  <a:pt x="15525" y="4794"/>
                </a:lnTo>
                <a:lnTo>
                  <a:pt x="15549" y="4818"/>
                </a:lnTo>
                <a:lnTo>
                  <a:pt x="15574" y="4842"/>
                </a:lnTo>
                <a:lnTo>
                  <a:pt x="15647" y="4867"/>
                </a:lnTo>
                <a:lnTo>
                  <a:pt x="15744" y="4818"/>
                </a:lnTo>
                <a:lnTo>
                  <a:pt x="15841" y="4769"/>
                </a:lnTo>
                <a:lnTo>
                  <a:pt x="15987" y="4599"/>
                </a:lnTo>
                <a:lnTo>
                  <a:pt x="16255" y="4356"/>
                </a:lnTo>
                <a:lnTo>
                  <a:pt x="16547" y="4137"/>
                </a:lnTo>
                <a:lnTo>
                  <a:pt x="16693" y="4039"/>
                </a:lnTo>
                <a:lnTo>
                  <a:pt x="16693" y="4404"/>
                </a:lnTo>
                <a:lnTo>
                  <a:pt x="16255" y="4672"/>
                </a:lnTo>
                <a:lnTo>
                  <a:pt x="16036" y="4818"/>
                </a:lnTo>
                <a:lnTo>
                  <a:pt x="15841" y="4964"/>
                </a:lnTo>
                <a:lnTo>
                  <a:pt x="15647" y="5134"/>
                </a:lnTo>
                <a:lnTo>
                  <a:pt x="15574" y="5232"/>
                </a:lnTo>
                <a:lnTo>
                  <a:pt x="15525" y="5329"/>
                </a:lnTo>
                <a:lnTo>
                  <a:pt x="15525" y="5378"/>
                </a:lnTo>
                <a:lnTo>
                  <a:pt x="15549" y="5402"/>
                </a:lnTo>
                <a:lnTo>
                  <a:pt x="15574" y="5426"/>
                </a:lnTo>
                <a:lnTo>
                  <a:pt x="15622" y="5426"/>
                </a:lnTo>
                <a:lnTo>
                  <a:pt x="15744" y="5378"/>
                </a:lnTo>
                <a:lnTo>
                  <a:pt x="15866" y="5329"/>
                </a:lnTo>
                <a:lnTo>
                  <a:pt x="16109" y="5159"/>
                </a:lnTo>
                <a:lnTo>
                  <a:pt x="16571" y="4818"/>
                </a:lnTo>
                <a:lnTo>
                  <a:pt x="16669" y="4745"/>
                </a:lnTo>
                <a:lnTo>
                  <a:pt x="16669" y="4745"/>
                </a:lnTo>
                <a:lnTo>
                  <a:pt x="16644" y="4964"/>
                </a:lnTo>
                <a:lnTo>
                  <a:pt x="16328" y="5207"/>
                </a:lnTo>
                <a:lnTo>
                  <a:pt x="16133" y="5378"/>
                </a:lnTo>
                <a:lnTo>
                  <a:pt x="15914" y="5572"/>
                </a:lnTo>
                <a:lnTo>
                  <a:pt x="15817" y="5694"/>
                </a:lnTo>
                <a:lnTo>
                  <a:pt x="15744" y="5791"/>
                </a:lnTo>
                <a:lnTo>
                  <a:pt x="15695" y="5913"/>
                </a:lnTo>
                <a:lnTo>
                  <a:pt x="15720" y="6035"/>
                </a:lnTo>
                <a:lnTo>
                  <a:pt x="15403" y="6083"/>
                </a:lnTo>
                <a:lnTo>
                  <a:pt x="15136" y="6108"/>
                </a:lnTo>
                <a:lnTo>
                  <a:pt x="14089" y="6108"/>
                </a:lnTo>
                <a:lnTo>
                  <a:pt x="13554" y="6059"/>
                </a:lnTo>
                <a:lnTo>
                  <a:pt x="13019" y="6059"/>
                </a:lnTo>
                <a:lnTo>
                  <a:pt x="11340" y="6108"/>
                </a:lnTo>
                <a:lnTo>
                  <a:pt x="10318" y="6108"/>
                </a:lnTo>
                <a:lnTo>
                  <a:pt x="10001" y="6156"/>
                </a:lnTo>
                <a:lnTo>
                  <a:pt x="9928" y="5962"/>
                </a:lnTo>
                <a:lnTo>
                  <a:pt x="9831" y="5791"/>
                </a:lnTo>
                <a:lnTo>
                  <a:pt x="9709" y="5670"/>
                </a:lnTo>
                <a:lnTo>
                  <a:pt x="9539" y="5548"/>
                </a:lnTo>
                <a:lnTo>
                  <a:pt x="9417" y="5499"/>
                </a:lnTo>
                <a:lnTo>
                  <a:pt x="9296" y="5475"/>
                </a:lnTo>
                <a:lnTo>
                  <a:pt x="9028" y="5426"/>
                </a:lnTo>
                <a:lnTo>
                  <a:pt x="8882" y="5451"/>
                </a:lnTo>
                <a:lnTo>
                  <a:pt x="8761" y="5451"/>
                </a:lnTo>
                <a:lnTo>
                  <a:pt x="8615" y="5499"/>
                </a:lnTo>
                <a:lnTo>
                  <a:pt x="8517" y="5548"/>
                </a:lnTo>
                <a:lnTo>
                  <a:pt x="8420" y="5572"/>
                </a:lnTo>
                <a:lnTo>
                  <a:pt x="8323" y="5597"/>
                </a:lnTo>
                <a:lnTo>
                  <a:pt x="8225" y="5645"/>
                </a:lnTo>
                <a:lnTo>
                  <a:pt x="8128" y="5718"/>
                </a:lnTo>
                <a:lnTo>
                  <a:pt x="8055" y="5816"/>
                </a:lnTo>
                <a:lnTo>
                  <a:pt x="7982" y="5913"/>
                </a:lnTo>
                <a:lnTo>
                  <a:pt x="7933" y="6059"/>
                </a:lnTo>
                <a:lnTo>
                  <a:pt x="7885" y="6205"/>
                </a:lnTo>
                <a:lnTo>
                  <a:pt x="7568" y="6229"/>
                </a:lnTo>
                <a:lnTo>
                  <a:pt x="7228" y="6229"/>
                </a:lnTo>
                <a:lnTo>
                  <a:pt x="6546" y="6205"/>
                </a:lnTo>
                <a:lnTo>
                  <a:pt x="5865" y="6181"/>
                </a:lnTo>
                <a:lnTo>
                  <a:pt x="5524" y="6156"/>
                </a:lnTo>
                <a:lnTo>
                  <a:pt x="5208" y="6181"/>
                </a:lnTo>
                <a:lnTo>
                  <a:pt x="4551" y="6205"/>
                </a:lnTo>
                <a:lnTo>
                  <a:pt x="3918" y="6205"/>
                </a:lnTo>
                <a:lnTo>
                  <a:pt x="3310" y="6181"/>
                </a:lnTo>
                <a:lnTo>
                  <a:pt x="2994" y="6156"/>
                </a:lnTo>
                <a:lnTo>
                  <a:pt x="2677" y="6108"/>
                </a:lnTo>
                <a:lnTo>
                  <a:pt x="2385" y="6035"/>
                </a:lnTo>
                <a:lnTo>
                  <a:pt x="2118" y="5962"/>
                </a:lnTo>
                <a:lnTo>
                  <a:pt x="1850" y="5840"/>
                </a:lnTo>
                <a:lnTo>
                  <a:pt x="1631" y="5718"/>
                </a:lnTo>
                <a:lnTo>
                  <a:pt x="1412" y="5548"/>
                </a:lnTo>
                <a:lnTo>
                  <a:pt x="1242" y="5329"/>
                </a:lnTo>
                <a:lnTo>
                  <a:pt x="1096" y="5110"/>
                </a:lnTo>
                <a:lnTo>
                  <a:pt x="974" y="4818"/>
                </a:lnTo>
                <a:lnTo>
                  <a:pt x="901" y="4477"/>
                </a:lnTo>
                <a:lnTo>
                  <a:pt x="877" y="4137"/>
                </a:lnTo>
                <a:lnTo>
                  <a:pt x="901" y="3796"/>
                </a:lnTo>
                <a:lnTo>
                  <a:pt x="926" y="3455"/>
                </a:lnTo>
                <a:lnTo>
                  <a:pt x="974" y="2774"/>
                </a:lnTo>
                <a:lnTo>
                  <a:pt x="974" y="2434"/>
                </a:lnTo>
                <a:lnTo>
                  <a:pt x="950" y="2093"/>
                </a:lnTo>
                <a:close/>
                <a:moveTo>
                  <a:pt x="17155" y="5767"/>
                </a:moveTo>
                <a:lnTo>
                  <a:pt x="17106" y="5864"/>
                </a:lnTo>
                <a:lnTo>
                  <a:pt x="17033" y="5986"/>
                </a:lnTo>
                <a:lnTo>
                  <a:pt x="16961" y="6083"/>
                </a:lnTo>
                <a:lnTo>
                  <a:pt x="16863" y="6181"/>
                </a:lnTo>
                <a:lnTo>
                  <a:pt x="16717" y="6302"/>
                </a:lnTo>
                <a:lnTo>
                  <a:pt x="16523" y="6400"/>
                </a:lnTo>
                <a:lnTo>
                  <a:pt x="16523" y="6400"/>
                </a:lnTo>
                <a:lnTo>
                  <a:pt x="16669" y="6229"/>
                </a:lnTo>
                <a:lnTo>
                  <a:pt x="17155" y="5767"/>
                </a:lnTo>
                <a:close/>
                <a:moveTo>
                  <a:pt x="877" y="2093"/>
                </a:moveTo>
                <a:lnTo>
                  <a:pt x="804" y="2434"/>
                </a:lnTo>
                <a:lnTo>
                  <a:pt x="755" y="2799"/>
                </a:lnTo>
                <a:lnTo>
                  <a:pt x="707" y="3164"/>
                </a:lnTo>
                <a:lnTo>
                  <a:pt x="682" y="3553"/>
                </a:lnTo>
                <a:lnTo>
                  <a:pt x="682" y="3918"/>
                </a:lnTo>
                <a:lnTo>
                  <a:pt x="707" y="4283"/>
                </a:lnTo>
                <a:lnTo>
                  <a:pt x="780" y="4648"/>
                </a:lnTo>
                <a:lnTo>
                  <a:pt x="853" y="4988"/>
                </a:lnTo>
                <a:lnTo>
                  <a:pt x="950" y="5232"/>
                </a:lnTo>
                <a:lnTo>
                  <a:pt x="1072" y="5426"/>
                </a:lnTo>
                <a:lnTo>
                  <a:pt x="1242" y="5621"/>
                </a:lnTo>
                <a:lnTo>
                  <a:pt x="1412" y="5767"/>
                </a:lnTo>
                <a:lnTo>
                  <a:pt x="1607" y="5913"/>
                </a:lnTo>
                <a:lnTo>
                  <a:pt x="1801" y="6035"/>
                </a:lnTo>
                <a:lnTo>
                  <a:pt x="2045" y="6132"/>
                </a:lnTo>
                <a:lnTo>
                  <a:pt x="2264" y="6205"/>
                </a:lnTo>
                <a:lnTo>
                  <a:pt x="2580" y="6302"/>
                </a:lnTo>
                <a:lnTo>
                  <a:pt x="2896" y="6351"/>
                </a:lnTo>
                <a:lnTo>
                  <a:pt x="3213" y="6351"/>
                </a:lnTo>
                <a:lnTo>
                  <a:pt x="3553" y="6375"/>
                </a:lnTo>
                <a:lnTo>
                  <a:pt x="4210" y="6327"/>
                </a:lnTo>
                <a:lnTo>
                  <a:pt x="4843" y="6302"/>
                </a:lnTo>
                <a:lnTo>
                  <a:pt x="5695" y="6254"/>
                </a:lnTo>
                <a:lnTo>
                  <a:pt x="6108" y="6254"/>
                </a:lnTo>
                <a:lnTo>
                  <a:pt x="6546" y="6278"/>
                </a:lnTo>
                <a:lnTo>
                  <a:pt x="7203" y="6327"/>
                </a:lnTo>
                <a:lnTo>
                  <a:pt x="7544" y="6327"/>
                </a:lnTo>
                <a:lnTo>
                  <a:pt x="7860" y="6302"/>
                </a:lnTo>
                <a:lnTo>
                  <a:pt x="7836" y="6521"/>
                </a:lnTo>
                <a:lnTo>
                  <a:pt x="7812" y="6521"/>
                </a:lnTo>
                <a:lnTo>
                  <a:pt x="6133" y="6546"/>
                </a:lnTo>
                <a:lnTo>
                  <a:pt x="4454" y="6570"/>
                </a:lnTo>
                <a:lnTo>
                  <a:pt x="2921" y="6546"/>
                </a:lnTo>
                <a:lnTo>
                  <a:pt x="2142" y="6546"/>
                </a:lnTo>
                <a:lnTo>
                  <a:pt x="1753" y="6521"/>
                </a:lnTo>
                <a:lnTo>
                  <a:pt x="1388" y="6473"/>
                </a:lnTo>
                <a:lnTo>
                  <a:pt x="1242" y="6424"/>
                </a:lnTo>
                <a:lnTo>
                  <a:pt x="1096" y="6351"/>
                </a:lnTo>
                <a:lnTo>
                  <a:pt x="974" y="6254"/>
                </a:lnTo>
                <a:lnTo>
                  <a:pt x="877" y="6132"/>
                </a:lnTo>
                <a:lnTo>
                  <a:pt x="780" y="6010"/>
                </a:lnTo>
                <a:lnTo>
                  <a:pt x="731" y="5864"/>
                </a:lnTo>
                <a:lnTo>
                  <a:pt x="609" y="5548"/>
                </a:lnTo>
                <a:lnTo>
                  <a:pt x="536" y="5207"/>
                </a:lnTo>
                <a:lnTo>
                  <a:pt x="512" y="4867"/>
                </a:lnTo>
                <a:lnTo>
                  <a:pt x="488" y="4234"/>
                </a:lnTo>
                <a:lnTo>
                  <a:pt x="463" y="3577"/>
                </a:lnTo>
                <a:lnTo>
                  <a:pt x="488" y="2896"/>
                </a:lnTo>
                <a:lnTo>
                  <a:pt x="488" y="2531"/>
                </a:lnTo>
                <a:lnTo>
                  <a:pt x="463" y="2312"/>
                </a:lnTo>
                <a:lnTo>
                  <a:pt x="439" y="2142"/>
                </a:lnTo>
                <a:lnTo>
                  <a:pt x="877" y="2093"/>
                </a:lnTo>
                <a:close/>
                <a:moveTo>
                  <a:pt x="17179" y="4842"/>
                </a:moveTo>
                <a:lnTo>
                  <a:pt x="17204" y="4964"/>
                </a:lnTo>
                <a:lnTo>
                  <a:pt x="17204" y="5183"/>
                </a:lnTo>
                <a:lnTo>
                  <a:pt x="17204" y="5378"/>
                </a:lnTo>
                <a:lnTo>
                  <a:pt x="16888" y="5597"/>
                </a:lnTo>
                <a:lnTo>
                  <a:pt x="16571" y="5864"/>
                </a:lnTo>
                <a:lnTo>
                  <a:pt x="16401" y="5986"/>
                </a:lnTo>
                <a:lnTo>
                  <a:pt x="16206" y="6132"/>
                </a:lnTo>
                <a:lnTo>
                  <a:pt x="16133" y="6229"/>
                </a:lnTo>
                <a:lnTo>
                  <a:pt x="16060" y="6327"/>
                </a:lnTo>
                <a:lnTo>
                  <a:pt x="16012" y="6424"/>
                </a:lnTo>
                <a:lnTo>
                  <a:pt x="15987" y="6521"/>
                </a:lnTo>
                <a:lnTo>
                  <a:pt x="15744" y="6546"/>
                </a:lnTo>
                <a:lnTo>
                  <a:pt x="15209" y="6570"/>
                </a:lnTo>
                <a:lnTo>
                  <a:pt x="14673" y="6546"/>
                </a:lnTo>
                <a:lnTo>
                  <a:pt x="14138" y="6521"/>
                </a:lnTo>
                <a:lnTo>
                  <a:pt x="13603" y="6521"/>
                </a:lnTo>
                <a:lnTo>
                  <a:pt x="11778" y="6546"/>
                </a:lnTo>
                <a:lnTo>
                  <a:pt x="10488" y="6546"/>
                </a:lnTo>
                <a:lnTo>
                  <a:pt x="10269" y="6570"/>
                </a:lnTo>
                <a:lnTo>
                  <a:pt x="10074" y="6619"/>
                </a:lnTo>
                <a:lnTo>
                  <a:pt x="10050" y="6327"/>
                </a:lnTo>
                <a:lnTo>
                  <a:pt x="10415" y="6351"/>
                </a:lnTo>
                <a:lnTo>
                  <a:pt x="10780" y="6327"/>
                </a:lnTo>
                <a:lnTo>
                  <a:pt x="11510" y="6302"/>
                </a:lnTo>
                <a:lnTo>
                  <a:pt x="12459" y="6254"/>
                </a:lnTo>
                <a:lnTo>
                  <a:pt x="13384" y="6254"/>
                </a:lnTo>
                <a:lnTo>
                  <a:pt x="13968" y="6278"/>
                </a:lnTo>
                <a:lnTo>
                  <a:pt x="14552" y="6302"/>
                </a:lnTo>
                <a:lnTo>
                  <a:pt x="15428" y="6302"/>
                </a:lnTo>
                <a:lnTo>
                  <a:pt x="15720" y="6254"/>
                </a:lnTo>
                <a:lnTo>
                  <a:pt x="15963" y="6205"/>
                </a:lnTo>
                <a:lnTo>
                  <a:pt x="16158" y="6132"/>
                </a:lnTo>
                <a:lnTo>
                  <a:pt x="16328" y="6010"/>
                </a:lnTo>
                <a:lnTo>
                  <a:pt x="16450" y="5889"/>
                </a:lnTo>
                <a:lnTo>
                  <a:pt x="16571" y="5743"/>
                </a:lnTo>
                <a:lnTo>
                  <a:pt x="16669" y="5572"/>
                </a:lnTo>
                <a:lnTo>
                  <a:pt x="16766" y="5402"/>
                </a:lnTo>
                <a:lnTo>
                  <a:pt x="16815" y="5207"/>
                </a:lnTo>
                <a:lnTo>
                  <a:pt x="17179" y="4842"/>
                </a:lnTo>
                <a:close/>
                <a:moveTo>
                  <a:pt x="9174" y="5937"/>
                </a:moveTo>
                <a:lnTo>
                  <a:pt x="9296" y="5986"/>
                </a:lnTo>
                <a:lnTo>
                  <a:pt x="9417" y="6059"/>
                </a:lnTo>
                <a:lnTo>
                  <a:pt x="9515" y="6181"/>
                </a:lnTo>
                <a:lnTo>
                  <a:pt x="9588" y="6351"/>
                </a:lnTo>
                <a:lnTo>
                  <a:pt x="9612" y="6521"/>
                </a:lnTo>
                <a:lnTo>
                  <a:pt x="9612" y="6692"/>
                </a:lnTo>
                <a:lnTo>
                  <a:pt x="9612" y="6911"/>
                </a:lnTo>
                <a:lnTo>
                  <a:pt x="9588" y="7105"/>
                </a:lnTo>
                <a:lnTo>
                  <a:pt x="9515" y="7300"/>
                </a:lnTo>
                <a:lnTo>
                  <a:pt x="9442" y="7470"/>
                </a:lnTo>
                <a:lnTo>
                  <a:pt x="9320" y="7592"/>
                </a:lnTo>
                <a:lnTo>
                  <a:pt x="9247" y="7665"/>
                </a:lnTo>
                <a:lnTo>
                  <a:pt x="9174" y="7689"/>
                </a:lnTo>
                <a:lnTo>
                  <a:pt x="9077" y="7714"/>
                </a:lnTo>
                <a:lnTo>
                  <a:pt x="8834" y="7714"/>
                </a:lnTo>
                <a:lnTo>
                  <a:pt x="8736" y="7689"/>
                </a:lnTo>
                <a:lnTo>
                  <a:pt x="8615" y="7641"/>
                </a:lnTo>
                <a:lnTo>
                  <a:pt x="8517" y="7568"/>
                </a:lnTo>
                <a:lnTo>
                  <a:pt x="8444" y="7495"/>
                </a:lnTo>
                <a:lnTo>
                  <a:pt x="8371" y="7422"/>
                </a:lnTo>
                <a:lnTo>
                  <a:pt x="8323" y="7349"/>
                </a:lnTo>
                <a:lnTo>
                  <a:pt x="8298" y="7251"/>
                </a:lnTo>
                <a:lnTo>
                  <a:pt x="8274" y="7057"/>
                </a:lnTo>
                <a:lnTo>
                  <a:pt x="8250" y="6862"/>
                </a:lnTo>
                <a:lnTo>
                  <a:pt x="8274" y="6692"/>
                </a:lnTo>
                <a:lnTo>
                  <a:pt x="8323" y="6302"/>
                </a:lnTo>
                <a:lnTo>
                  <a:pt x="8371" y="6108"/>
                </a:lnTo>
                <a:lnTo>
                  <a:pt x="8396" y="6035"/>
                </a:lnTo>
                <a:lnTo>
                  <a:pt x="8444" y="5962"/>
                </a:lnTo>
                <a:lnTo>
                  <a:pt x="8542" y="5986"/>
                </a:lnTo>
                <a:lnTo>
                  <a:pt x="8858" y="5937"/>
                </a:lnTo>
                <a:close/>
                <a:moveTo>
                  <a:pt x="8493" y="0"/>
                </a:moveTo>
                <a:lnTo>
                  <a:pt x="7958" y="49"/>
                </a:lnTo>
                <a:lnTo>
                  <a:pt x="7422" y="122"/>
                </a:lnTo>
                <a:lnTo>
                  <a:pt x="7179" y="195"/>
                </a:lnTo>
                <a:lnTo>
                  <a:pt x="6936" y="268"/>
                </a:lnTo>
                <a:lnTo>
                  <a:pt x="6692" y="365"/>
                </a:lnTo>
                <a:lnTo>
                  <a:pt x="6449" y="487"/>
                </a:lnTo>
                <a:lnTo>
                  <a:pt x="6303" y="584"/>
                </a:lnTo>
                <a:lnTo>
                  <a:pt x="6157" y="706"/>
                </a:lnTo>
                <a:lnTo>
                  <a:pt x="6035" y="852"/>
                </a:lnTo>
                <a:lnTo>
                  <a:pt x="5938" y="1022"/>
                </a:lnTo>
                <a:lnTo>
                  <a:pt x="5841" y="1193"/>
                </a:lnTo>
                <a:lnTo>
                  <a:pt x="5792" y="1387"/>
                </a:lnTo>
                <a:lnTo>
                  <a:pt x="5792" y="1558"/>
                </a:lnTo>
                <a:lnTo>
                  <a:pt x="5841" y="1728"/>
                </a:lnTo>
                <a:lnTo>
                  <a:pt x="4332" y="1704"/>
                </a:lnTo>
                <a:lnTo>
                  <a:pt x="3188" y="1655"/>
                </a:lnTo>
                <a:lnTo>
                  <a:pt x="2045" y="1606"/>
                </a:lnTo>
                <a:lnTo>
                  <a:pt x="853" y="1606"/>
                </a:lnTo>
                <a:lnTo>
                  <a:pt x="609" y="1631"/>
                </a:lnTo>
                <a:lnTo>
                  <a:pt x="366" y="1679"/>
                </a:lnTo>
                <a:lnTo>
                  <a:pt x="147" y="1752"/>
                </a:lnTo>
                <a:lnTo>
                  <a:pt x="74" y="1801"/>
                </a:lnTo>
                <a:lnTo>
                  <a:pt x="50" y="1825"/>
                </a:lnTo>
                <a:lnTo>
                  <a:pt x="1" y="1923"/>
                </a:lnTo>
                <a:lnTo>
                  <a:pt x="1" y="2020"/>
                </a:lnTo>
                <a:lnTo>
                  <a:pt x="50" y="2117"/>
                </a:lnTo>
                <a:lnTo>
                  <a:pt x="25" y="2336"/>
                </a:lnTo>
                <a:lnTo>
                  <a:pt x="25" y="2580"/>
                </a:lnTo>
                <a:lnTo>
                  <a:pt x="25" y="3042"/>
                </a:lnTo>
                <a:lnTo>
                  <a:pt x="1" y="3869"/>
                </a:lnTo>
                <a:lnTo>
                  <a:pt x="1" y="4258"/>
                </a:lnTo>
                <a:lnTo>
                  <a:pt x="25" y="4672"/>
                </a:lnTo>
                <a:lnTo>
                  <a:pt x="50" y="4988"/>
                </a:lnTo>
                <a:lnTo>
                  <a:pt x="98" y="5329"/>
                </a:lnTo>
                <a:lnTo>
                  <a:pt x="171" y="5645"/>
                </a:lnTo>
                <a:lnTo>
                  <a:pt x="269" y="5962"/>
                </a:lnTo>
                <a:lnTo>
                  <a:pt x="220" y="6010"/>
                </a:lnTo>
                <a:lnTo>
                  <a:pt x="220" y="6083"/>
                </a:lnTo>
                <a:lnTo>
                  <a:pt x="171" y="7251"/>
                </a:lnTo>
                <a:lnTo>
                  <a:pt x="147" y="8419"/>
                </a:lnTo>
                <a:lnTo>
                  <a:pt x="147" y="10731"/>
                </a:lnTo>
                <a:lnTo>
                  <a:pt x="147" y="11169"/>
                </a:lnTo>
                <a:lnTo>
                  <a:pt x="123" y="11582"/>
                </a:lnTo>
                <a:lnTo>
                  <a:pt x="50" y="12410"/>
                </a:lnTo>
                <a:lnTo>
                  <a:pt x="25" y="12775"/>
                </a:lnTo>
                <a:lnTo>
                  <a:pt x="25" y="13140"/>
                </a:lnTo>
                <a:lnTo>
                  <a:pt x="50" y="13310"/>
                </a:lnTo>
                <a:lnTo>
                  <a:pt x="98" y="13505"/>
                </a:lnTo>
                <a:lnTo>
                  <a:pt x="147" y="13675"/>
                </a:lnTo>
                <a:lnTo>
                  <a:pt x="220" y="13845"/>
                </a:lnTo>
                <a:lnTo>
                  <a:pt x="317" y="13991"/>
                </a:lnTo>
                <a:lnTo>
                  <a:pt x="415" y="14113"/>
                </a:lnTo>
                <a:lnTo>
                  <a:pt x="561" y="14210"/>
                </a:lnTo>
                <a:lnTo>
                  <a:pt x="707" y="14283"/>
                </a:lnTo>
                <a:lnTo>
                  <a:pt x="877" y="14356"/>
                </a:lnTo>
                <a:lnTo>
                  <a:pt x="1047" y="14405"/>
                </a:lnTo>
                <a:lnTo>
                  <a:pt x="1412" y="14454"/>
                </a:lnTo>
                <a:lnTo>
                  <a:pt x="1801" y="14478"/>
                </a:lnTo>
                <a:lnTo>
                  <a:pt x="2191" y="14454"/>
                </a:lnTo>
                <a:lnTo>
                  <a:pt x="2848" y="14405"/>
                </a:lnTo>
                <a:lnTo>
                  <a:pt x="3894" y="14332"/>
                </a:lnTo>
                <a:lnTo>
                  <a:pt x="4940" y="14308"/>
                </a:lnTo>
                <a:lnTo>
                  <a:pt x="7009" y="14235"/>
                </a:lnTo>
                <a:lnTo>
                  <a:pt x="9369" y="14210"/>
                </a:lnTo>
                <a:lnTo>
                  <a:pt x="11729" y="14235"/>
                </a:lnTo>
                <a:lnTo>
                  <a:pt x="12824" y="14283"/>
                </a:lnTo>
                <a:lnTo>
                  <a:pt x="13919" y="14332"/>
                </a:lnTo>
                <a:lnTo>
                  <a:pt x="15014" y="14356"/>
                </a:lnTo>
                <a:lnTo>
                  <a:pt x="16279" y="14356"/>
                </a:lnTo>
                <a:lnTo>
                  <a:pt x="16450" y="14332"/>
                </a:lnTo>
                <a:lnTo>
                  <a:pt x="16620" y="14283"/>
                </a:lnTo>
                <a:lnTo>
                  <a:pt x="16766" y="14235"/>
                </a:lnTo>
                <a:lnTo>
                  <a:pt x="16888" y="14162"/>
                </a:lnTo>
                <a:lnTo>
                  <a:pt x="17009" y="14089"/>
                </a:lnTo>
                <a:lnTo>
                  <a:pt x="17131" y="14016"/>
                </a:lnTo>
                <a:lnTo>
                  <a:pt x="17228" y="13918"/>
                </a:lnTo>
                <a:lnTo>
                  <a:pt x="17398" y="13675"/>
                </a:lnTo>
                <a:lnTo>
                  <a:pt x="17544" y="13407"/>
                </a:lnTo>
                <a:lnTo>
                  <a:pt x="17642" y="13091"/>
                </a:lnTo>
                <a:lnTo>
                  <a:pt x="17690" y="12750"/>
                </a:lnTo>
                <a:lnTo>
                  <a:pt x="17739" y="12337"/>
                </a:lnTo>
                <a:lnTo>
                  <a:pt x="17763" y="11631"/>
                </a:lnTo>
                <a:lnTo>
                  <a:pt x="17812" y="9733"/>
                </a:lnTo>
                <a:lnTo>
                  <a:pt x="17812" y="8760"/>
                </a:lnTo>
                <a:lnTo>
                  <a:pt x="17812" y="7860"/>
                </a:lnTo>
                <a:lnTo>
                  <a:pt x="17763" y="7154"/>
                </a:lnTo>
                <a:lnTo>
                  <a:pt x="17739" y="6911"/>
                </a:lnTo>
                <a:lnTo>
                  <a:pt x="17715" y="6765"/>
                </a:lnTo>
                <a:lnTo>
                  <a:pt x="17690" y="6692"/>
                </a:lnTo>
                <a:lnTo>
                  <a:pt x="17642" y="6643"/>
                </a:lnTo>
                <a:lnTo>
                  <a:pt x="17569" y="6619"/>
                </a:lnTo>
                <a:lnTo>
                  <a:pt x="17520" y="6619"/>
                </a:lnTo>
                <a:lnTo>
                  <a:pt x="17447" y="6643"/>
                </a:lnTo>
                <a:lnTo>
                  <a:pt x="17398" y="6667"/>
                </a:lnTo>
                <a:lnTo>
                  <a:pt x="17350" y="6692"/>
                </a:lnTo>
                <a:lnTo>
                  <a:pt x="17325" y="6740"/>
                </a:lnTo>
                <a:lnTo>
                  <a:pt x="17228" y="6765"/>
                </a:lnTo>
                <a:lnTo>
                  <a:pt x="17155" y="6813"/>
                </a:lnTo>
                <a:lnTo>
                  <a:pt x="16985" y="6959"/>
                </a:lnTo>
                <a:lnTo>
                  <a:pt x="16839" y="7130"/>
                </a:lnTo>
                <a:lnTo>
                  <a:pt x="16717" y="7276"/>
                </a:lnTo>
                <a:lnTo>
                  <a:pt x="16547" y="7495"/>
                </a:lnTo>
                <a:lnTo>
                  <a:pt x="16401" y="7762"/>
                </a:lnTo>
                <a:lnTo>
                  <a:pt x="16328" y="7908"/>
                </a:lnTo>
                <a:lnTo>
                  <a:pt x="16255" y="8054"/>
                </a:lnTo>
                <a:lnTo>
                  <a:pt x="16231" y="8176"/>
                </a:lnTo>
                <a:lnTo>
                  <a:pt x="16206" y="8322"/>
                </a:lnTo>
                <a:lnTo>
                  <a:pt x="16231" y="8371"/>
                </a:lnTo>
                <a:lnTo>
                  <a:pt x="16255" y="8395"/>
                </a:lnTo>
                <a:lnTo>
                  <a:pt x="16304" y="8395"/>
                </a:lnTo>
                <a:lnTo>
                  <a:pt x="16401" y="8346"/>
                </a:lnTo>
                <a:lnTo>
                  <a:pt x="16498" y="8273"/>
                </a:lnTo>
                <a:lnTo>
                  <a:pt x="16644" y="8103"/>
                </a:lnTo>
                <a:lnTo>
                  <a:pt x="16766" y="7884"/>
                </a:lnTo>
                <a:lnTo>
                  <a:pt x="16888" y="7689"/>
                </a:lnTo>
                <a:lnTo>
                  <a:pt x="17106" y="7373"/>
                </a:lnTo>
                <a:lnTo>
                  <a:pt x="17350" y="7057"/>
                </a:lnTo>
                <a:lnTo>
                  <a:pt x="17398" y="7762"/>
                </a:lnTo>
                <a:lnTo>
                  <a:pt x="17301" y="7787"/>
                </a:lnTo>
                <a:lnTo>
                  <a:pt x="17179" y="7811"/>
                </a:lnTo>
                <a:lnTo>
                  <a:pt x="17082" y="7884"/>
                </a:lnTo>
                <a:lnTo>
                  <a:pt x="16985" y="7957"/>
                </a:lnTo>
                <a:lnTo>
                  <a:pt x="16790" y="8152"/>
                </a:lnTo>
                <a:lnTo>
                  <a:pt x="16669" y="8322"/>
                </a:lnTo>
                <a:lnTo>
                  <a:pt x="16450" y="8590"/>
                </a:lnTo>
                <a:lnTo>
                  <a:pt x="16231" y="8882"/>
                </a:lnTo>
                <a:lnTo>
                  <a:pt x="16109" y="9101"/>
                </a:lnTo>
                <a:lnTo>
                  <a:pt x="16060" y="9198"/>
                </a:lnTo>
                <a:lnTo>
                  <a:pt x="16036" y="9271"/>
                </a:lnTo>
                <a:lnTo>
                  <a:pt x="16060" y="9320"/>
                </a:lnTo>
                <a:lnTo>
                  <a:pt x="16060" y="9393"/>
                </a:lnTo>
                <a:lnTo>
                  <a:pt x="16109" y="9417"/>
                </a:lnTo>
                <a:lnTo>
                  <a:pt x="16182" y="9417"/>
                </a:lnTo>
                <a:lnTo>
                  <a:pt x="16255" y="9368"/>
                </a:lnTo>
                <a:lnTo>
                  <a:pt x="16352" y="9271"/>
                </a:lnTo>
                <a:lnTo>
                  <a:pt x="16523" y="9028"/>
                </a:lnTo>
                <a:lnTo>
                  <a:pt x="16620" y="8882"/>
                </a:lnTo>
                <a:lnTo>
                  <a:pt x="16815" y="8638"/>
                </a:lnTo>
                <a:lnTo>
                  <a:pt x="16985" y="8419"/>
                </a:lnTo>
                <a:lnTo>
                  <a:pt x="17204" y="8200"/>
                </a:lnTo>
                <a:lnTo>
                  <a:pt x="17398" y="8006"/>
                </a:lnTo>
                <a:lnTo>
                  <a:pt x="17423" y="8468"/>
                </a:lnTo>
                <a:lnTo>
                  <a:pt x="17252" y="8565"/>
                </a:lnTo>
                <a:lnTo>
                  <a:pt x="17106" y="8687"/>
                </a:lnTo>
                <a:lnTo>
                  <a:pt x="16839" y="8955"/>
                </a:lnTo>
                <a:lnTo>
                  <a:pt x="16669" y="9149"/>
                </a:lnTo>
                <a:lnTo>
                  <a:pt x="16498" y="9368"/>
                </a:lnTo>
                <a:lnTo>
                  <a:pt x="16352" y="9587"/>
                </a:lnTo>
                <a:lnTo>
                  <a:pt x="16304" y="9709"/>
                </a:lnTo>
                <a:lnTo>
                  <a:pt x="16255" y="9831"/>
                </a:lnTo>
                <a:lnTo>
                  <a:pt x="16255" y="9879"/>
                </a:lnTo>
                <a:lnTo>
                  <a:pt x="16279" y="9904"/>
                </a:lnTo>
                <a:lnTo>
                  <a:pt x="16304" y="9928"/>
                </a:lnTo>
                <a:lnTo>
                  <a:pt x="16352" y="9928"/>
                </a:lnTo>
                <a:lnTo>
                  <a:pt x="16450" y="9879"/>
                </a:lnTo>
                <a:lnTo>
                  <a:pt x="16547" y="9806"/>
                </a:lnTo>
                <a:lnTo>
                  <a:pt x="16693" y="9660"/>
                </a:lnTo>
                <a:lnTo>
                  <a:pt x="16839" y="9514"/>
                </a:lnTo>
                <a:lnTo>
                  <a:pt x="16961" y="9320"/>
                </a:lnTo>
                <a:lnTo>
                  <a:pt x="17423" y="8784"/>
                </a:lnTo>
                <a:lnTo>
                  <a:pt x="17423" y="9076"/>
                </a:lnTo>
                <a:lnTo>
                  <a:pt x="17423" y="9101"/>
                </a:lnTo>
                <a:lnTo>
                  <a:pt x="17082" y="9441"/>
                </a:lnTo>
                <a:lnTo>
                  <a:pt x="16742" y="9806"/>
                </a:lnTo>
                <a:lnTo>
                  <a:pt x="16425" y="10123"/>
                </a:lnTo>
                <a:lnTo>
                  <a:pt x="16304" y="10293"/>
                </a:lnTo>
                <a:lnTo>
                  <a:pt x="16255" y="10366"/>
                </a:lnTo>
                <a:lnTo>
                  <a:pt x="16206" y="10463"/>
                </a:lnTo>
                <a:lnTo>
                  <a:pt x="16206" y="10512"/>
                </a:lnTo>
                <a:lnTo>
                  <a:pt x="16231" y="10536"/>
                </a:lnTo>
                <a:lnTo>
                  <a:pt x="16255" y="10561"/>
                </a:lnTo>
                <a:lnTo>
                  <a:pt x="16304" y="10561"/>
                </a:lnTo>
                <a:lnTo>
                  <a:pt x="16401" y="10512"/>
                </a:lnTo>
                <a:lnTo>
                  <a:pt x="16474" y="10463"/>
                </a:lnTo>
                <a:lnTo>
                  <a:pt x="16620" y="10293"/>
                </a:lnTo>
                <a:lnTo>
                  <a:pt x="16888" y="9977"/>
                </a:lnTo>
                <a:lnTo>
                  <a:pt x="17155" y="9612"/>
                </a:lnTo>
                <a:lnTo>
                  <a:pt x="17423" y="9222"/>
                </a:lnTo>
                <a:lnTo>
                  <a:pt x="17423" y="9928"/>
                </a:lnTo>
                <a:lnTo>
                  <a:pt x="17398" y="9928"/>
                </a:lnTo>
                <a:lnTo>
                  <a:pt x="16961" y="10293"/>
                </a:lnTo>
                <a:lnTo>
                  <a:pt x="16766" y="10488"/>
                </a:lnTo>
                <a:lnTo>
                  <a:pt x="16547" y="10682"/>
                </a:lnTo>
                <a:lnTo>
                  <a:pt x="16377" y="10853"/>
                </a:lnTo>
                <a:lnTo>
                  <a:pt x="16231" y="11047"/>
                </a:lnTo>
                <a:lnTo>
                  <a:pt x="16158" y="11145"/>
                </a:lnTo>
                <a:lnTo>
                  <a:pt x="16109" y="11266"/>
                </a:lnTo>
                <a:lnTo>
                  <a:pt x="16085" y="11388"/>
                </a:lnTo>
                <a:lnTo>
                  <a:pt x="16085" y="11485"/>
                </a:lnTo>
                <a:lnTo>
                  <a:pt x="16133" y="11534"/>
                </a:lnTo>
                <a:lnTo>
                  <a:pt x="16206" y="11558"/>
                </a:lnTo>
                <a:lnTo>
                  <a:pt x="16304" y="11509"/>
                </a:lnTo>
                <a:lnTo>
                  <a:pt x="16377" y="11461"/>
                </a:lnTo>
                <a:lnTo>
                  <a:pt x="16547" y="11291"/>
                </a:lnTo>
                <a:lnTo>
                  <a:pt x="16669" y="11096"/>
                </a:lnTo>
                <a:lnTo>
                  <a:pt x="16790" y="10926"/>
                </a:lnTo>
                <a:lnTo>
                  <a:pt x="17423" y="10196"/>
                </a:lnTo>
                <a:lnTo>
                  <a:pt x="17423" y="10755"/>
                </a:lnTo>
                <a:lnTo>
                  <a:pt x="17033" y="11096"/>
                </a:lnTo>
                <a:lnTo>
                  <a:pt x="16669" y="11436"/>
                </a:lnTo>
                <a:lnTo>
                  <a:pt x="16498" y="11607"/>
                </a:lnTo>
                <a:lnTo>
                  <a:pt x="16352" y="11777"/>
                </a:lnTo>
                <a:lnTo>
                  <a:pt x="16231" y="11972"/>
                </a:lnTo>
                <a:lnTo>
                  <a:pt x="16182" y="12093"/>
                </a:lnTo>
                <a:lnTo>
                  <a:pt x="16158" y="12191"/>
                </a:lnTo>
                <a:lnTo>
                  <a:pt x="16158" y="12239"/>
                </a:lnTo>
                <a:lnTo>
                  <a:pt x="16182" y="12288"/>
                </a:lnTo>
                <a:lnTo>
                  <a:pt x="16279" y="12288"/>
                </a:lnTo>
                <a:lnTo>
                  <a:pt x="16352" y="12239"/>
                </a:lnTo>
                <a:lnTo>
                  <a:pt x="16450" y="12166"/>
                </a:lnTo>
                <a:lnTo>
                  <a:pt x="16596" y="11996"/>
                </a:lnTo>
                <a:lnTo>
                  <a:pt x="16888" y="11655"/>
                </a:lnTo>
                <a:lnTo>
                  <a:pt x="17423" y="10999"/>
                </a:lnTo>
                <a:lnTo>
                  <a:pt x="17398" y="11485"/>
                </a:lnTo>
                <a:lnTo>
                  <a:pt x="17301" y="11582"/>
                </a:lnTo>
                <a:lnTo>
                  <a:pt x="17204" y="11680"/>
                </a:lnTo>
                <a:lnTo>
                  <a:pt x="17009" y="11899"/>
                </a:lnTo>
                <a:lnTo>
                  <a:pt x="16863" y="12045"/>
                </a:lnTo>
                <a:lnTo>
                  <a:pt x="16693" y="12191"/>
                </a:lnTo>
                <a:lnTo>
                  <a:pt x="16328" y="12410"/>
                </a:lnTo>
                <a:lnTo>
                  <a:pt x="16158" y="12556"/>
                </a:lnTo>
                <a:lnTo>
                  <a:pt x="15914" y="12750"/>
                </a:lnTo>
                <a:lnTo>
                  <a:pt x="15817" y="12848"/>
                </a:lnTo>
                <a:lnTo>
                  <a:pt x="15768" y="12969"/>
                </a:lnTo>
                <a:lnTo>
                  <a:pt x="15744" y="13018"/>
                </a:lnTo>
                <a:lnTo>
                  <a:pt x="15744" y="13067"/>
                </a:lnTo>
                <a:lnTo>
                  <a:pt x="15768" y="13115"/>
                </a:lnTo>
                <a:lnTo>
                  <a:pt x="15817" y="13164"/>
                </a:lnTo>
                <a:lnTo>
                  <a:pt x="15866" y="13213"/>
                </a:lnTo>
                <a:lnTo>
                  <a:pt x="15939" y="13188"/>
                </a:lnTo>
                <a:lnTo>
                  <a:pt x="16012" y="13164"/>
                </a:lnTo>
                <a:lnTo>
                  <a:pt x="16085" y="13140"/>
                </a:lnTo>
                <a:lnTo>
                  <a:pt x="16377" y="12872"/>
                </a:lnTo>
                <a:lnTo>
                  <a:pt x="16693" y="12653"/>
                </a:lnTo>
                <a:lnTo>
                  <a:pt x="17058" y="12361"/>
                </a:lnTo>
                <a:lnTo>
                  <a:pt x="17228" y="12191"/>
                </a:lnTo>
                <a:lnTo>
                  <a:pt x="17398" y="12020"/>
                </a:lnTo>
                <a:lnTo>
                  <a:pt x="17374" y="12312"/>
                </a:lnTo>
                <a:lnTo>
                  <a:pt x="17228" y="12385"/>
                </a:lnTo>
                <a:lnTo>
                  <a:pt x="17082" y="12507"/>
                </a:lnTo>
                <a:lnTo>
                  <a:pt x="16815" y="12726"/>
                </a:lnTo>
                <a:lnTo>
                  <a:pt x="16620" y="12921"/>
                </a:lnTo>
                <a:lnTo>
                  <a:pt x="16401" y="13115"/>
                </a:lnTo>
                <a:lnTo>
                  <a:pt x="16182" y="13359"/>
                </a:lnTo>
                <a:lnTo>
                  <a:pt x="16109" y="13456"/>
                </a:lnTo>
                <a:lnTo>
                  <a:pt x="16036" y="13578"/>
                </a:lnTo>
                <a:lnTo>
                  <a:pt x="16036" y="13626"/>
                </a:lnTo>
                <a:lnTo>
                  <a:pt x="16036" y="13675"/>
                </a:lnTo>
                <a:lnTo>
                  <a:pt x="16085" y="13699"/>
                </a:lnTo>
                <a:lnTo>
                  <a:pt x="16133" y="13699"/>
                </a:lnTo>
                <a:lnTo>
                  <a:pt x="16255" y="13651"/>
                </a:lnTo>
                <a:lnTo>
                  <a:pt x="16352" y="13602"/>
                </a:lnTo>
                <a:lnTo>
                  <a:pt x="16547" y="13432"/>
                </a:lnTo>
                <a:lnTo>
                  <a:pt x="16888" y="13067"/>
                </a:lnTo>
                <a:lnTo>
                  <a:pt x="17301" y="12677"/>
                </a:lnTo>
                <a:lnTo>
                  <a:pt x="17350" y="12629"/>
                </a:lnTo>
                <a:lnTo>
                  <a:pt x="17350" y="12629"/>
                </a:lnTo>
                <a:lnTo>
                  <a:pt x="17301" y="12969"/>
                </a:lnTo>
                <a:lnTo>
                  <a:pt x="17204" y="13286"/>
                </a:lnTo>
                <a:lnTo>
                  <a:pt x="17131" y="13456"/>
                </a:lnTo>
                <a:lnTo>
                  <a:pt x="17033" y="13578"/>
                </a:lnTo>
                <a:lnTo>
                  <a:pt x="16936" y="13699"/>
                </a:lnTo>
                <a:lnTo>
                  <a:pt x="16815" y="13797"/>
                </a:lnTo>
                <a:lnTo>
                  <a:pt x="16669" y="13894"/>
                </a:lnTo>
                <a:lnTo>
                  <a:pt x="16474" y="13967"/>
                </a:lnTo>
                <a:lnTo>
                  <a:pt x="16279" y="13991"/>
                </a:lnTo>
                <a:lnTo>
                  <a:pt x="15671" y="13991"/>
                </a:lnTo>
                <a:lnTo>
                  <a:pt x="15282" y="13943"/>
                </a:lnTo>
                <a:lnTo>
                  <a:pt x="14162" y="13894"/>
                </a:lnTo>
                <a:lnTo>
                  <a:pt x="13043" y="13821"/>
                </a:lnTo>
                <a:lnTo>
                  <a:pt x="11924" y="13797"/>
                </a:lnTo>
                <a:lnTo>
                  <a:pt x="10780" y="13772"/>
                </a:lnTo>
                <a:lnTo>
                  <a:pt x="8517" y="13772"/>
                </a:lnTo>
                <a:lnTo>
                  <a:pt x="6279" y="13797"/>
                </a:lnTo>
                <a:lnTo>
                  <a:pt x="4016" y="13870"/>
                </a:lnTo>
                <a:lnTo>
                  <a:pt x="3651" y="13894"/>
                </a:lnTo>
                <a:lnTo>
                  <a:pt x="3237" y="13943"/>
                </a:lnTo>
                <a:lnTo>
                  <a:pt x="2410" y="14016"/>
                </a:lnTo>
                <a:lnTo>
                  <a:pt x="1996" y="14040"/>
                </a:lnTo>
                <a:lnTo>
                  <a:pt x="1582" y="14016"/>
                </a:lnTo>
                <a:lnTo>
                  <a:pt x="1193" y="13943"/>
                </a:lnTo>
                <a:lnTo>
                  <a:pt x="1023" y="13894"/>
                </a:lnTo>
                <a:lnTo>
                  <a:pt x="828" y="13821"/>
                </a:lnTo>
                <a:lnTo>
                  <a:pt x="755" y="13772"/>
                </a:lnTo>
                <a:lnTo>
                  <a:pt x="682" y="13699"/>
                </a:lnTo>
                <a:lnTo>
                  <a:pt x="609" y="13626"/>
                </a:lnTo>
                <a:lnTo>
                  <a:pt x="561" y="13529"/>
                </a:lnTo>
                <a:lnTo>
                  <a:pt x="512" y="13334"/>
                </a:lnTo>
                <a:lnTo>
                  <a:pt x="488" y="13115"/>
                </a:lnTo>
                <a:lnTo>
                  <a:pt x="463" y="12896"/>
                </a:lnTo>
                <a:lnTo>
                  <a:pt x="488" y="12677"/>
                </a:lnTo>
                <a:lnTo>
                  <a:pt x="536" y="12288"/>
                </a:lnTo>
                <a:lnTo>
                  <a:pt x="585" y="11412"/>
                </a:lnTo>
                <a:lnTo>
                  <a:pt x="609" y="10561"/>
                </a:lnTo>
                <a:lnTo>
                  <a:pt x="609" y="9563"/>
                </a:lnTo>
                <a:lnTo>
                  <a:pt x="634" y="8565"/>
                </a:lnTo>
                <a:lnTo>
                  <a:pt x="634" y="7543"/>
                </a:lnTo>
                <a:lnTo>
                  <a:pt x="609" y="6546"/>
                </a:lnTo>
                <a:lnTo>
                  <a:pt x="731" y="6667"/>
                </a:lnTo>
                <a:lnTo>
                  <a:pt x="853" y="6765"/>
                </a:lnTo>
                <a:lnTo>
                  <a:pt x="999" y="6862"/>
                </a:lnTo>
                <a:lnTo>
                  <a:pt x="1144" y="6911"/>
                </a:lnTo>
                <a:lnTo>
                  <a:pt x="1315" y="6959"/>
                </a:lnTo>
                <a:lnTo>
                  <a:pt x="1485" y="6984"/>
                </a:lnTo>
                <a:lnTo>
                  <a:pt x="1290" y="7154"/>
                </a:lnTo>
                <a:lnTo>
                  <a:pt x="1193" y="7227"/>
                </a:lnTo>
                <a:lnTo>
                  <a:pt x="1096" y="7324"/>
                </a:lnTo>
                <a:lnTo>
                  <a:pt x="1047" y="7373"/>
                </a:lnTo>
                <a:lnTo>
                  <a:pt x="1023" y="7446"/>
                </a:lnTo>
                <a:lnTo>
                  <a:pt x="1047" y="7495"/>
                </a:lnTo>
                <a:lnTo>
                  <a:pt x="1096" y="7543"/>
                </a:lnTo>
                <a:lnTo>
                  <a:pt x="1169" y="7592"/>
                </a:lnTo>
                <a:lnTo>
                  <a:pt x="1217" y="7592"/>
                </a:lnTo>
                <a:lnTo>
                  <a:pt x="1242" y="7568"/>
                </a:lnTo>
                <a:lnTo>
                  <a:pt x="1363" y="7470"/>
                </a:lnTo>
                <a:lnTo>
                  <a:pt x="1509" y="7349"/>
                </a:lnTo>
                <a:lnTo>
                  <a:pt x="1704" y="7154"/>
                </a:lnTo>
                <a:lnTo>
                  <a:pt x="1826" y="7008"/>
                </a:lnTo>
                <a:lnTo>
                  <a:pt x="2020" y="7032"/>
                </a:lnTo>
                <a:lnTo>
                  <a:pt x="2264" y="7032"/>
                </a:lnTo>
                <a:lnTo>
                  <a:pt x="2093" y="7154"/>
                </a:lnTo>
                <a:lnTo>
                  <a:pt x="1850" y="7349"/>
                </a:lnTo>
                <a:lnTo>
                  <a:pt x="1753" y="7446"/>
                </a:lnTo>
                <a:lnTo>
                  <a:pt x="1680" y="7543"/>
                </a:lnTo>
                <a:lnTo>
                  <a:pt x="1655" y="7641"/>
                </a:lnTo>
                <a:lnTo>
                  <a:pt x="1680" y="7714"/>
                </a:lnTo>
                <a:lnTo>
                  <a:pt x="1753" y="7738"/>
                </a:lnTo>
                <a:lnTo>
                  <a:pt x="1850" y="7714"/>
                </a:lnTo>
                <a:lnTo>
                  <a:pt x="1947" y="7665"/>
                </a:lnTo>
                <a:lnTo>
                  <a:pt x="2045" y="7568"/>
                </a:lnTo>
                <a:lnTo>
                  <a:pt x="2239" y="7373"/>
                </a:lnTo>
                <a:lnTo>
                  <a:pt x="2410" y="7203"/>
                </a:lnTo>
                <a:lnTo>
                  <a:pt x="2580" y="7032"/>
                </a:lnTo>
                <a:lnTo>
                  <a:pt x="2775" y="7032"/>
                </a:lnTo>
                <a:lnTo>
                  <a:pt x="2726" y="7081"/>
                </a:lnTo>
                <a:lnTo>
                  <a:pt x="2483" y="7276"/>
                </a:lnTo>
                <a:lnTo>
                  <a:pt x="2361" y="7397"/>
                </a:lnTo>
                <a:lnTo>
                  <a:pt x="2288" y="7519"/>
                </a:lnTo>
                <a:lnTo>
                  <a:pt x="2264" y="7568"/>
                </a:lnTo>
                <a:lnTo>
                  <a:pt x="2264" y="7641"/>
                </a:lnTo>
                <a:lnTo>
                  <a:pt x="2288" y="7689"/>
                </a:lnTo>
                <a:lnTo>
                  <a:pt x="2312" y="7738"/>
                </a:lnTo>
                <a:lnTo>
                  <a:pt x="2361" y="7762"/>
                </a:lnTo>
                <a:lnTo>
                  <a:pt x="2410" y="7787"/>
                </a:lnTo>
                <a:lnTo>
                  <a:pt x="2458" y="7787"/>
                </a:lnTo>
                <a:lnTo>
                  <a:pt x="2531" y="7762"/>
                </a:lnTo>
                <a:lnTo>
                  <a:pt x="2653" y="7665"/>
                </a:lnTo>
                <a:lnTo>
                  <a:pt x="2848" y="7470"/>
                </a:lnTo>
                <a:lnTo>
                  <a:pt x="3042" y="7251"/>
                </a:lnTo>
                <a:lnTo>
                  <a:pt x="3140" y="7154"/>
                </a:lnTo>
                <a:lnTo>
                  <a:pt x="3188" y="7057"/>
                </a:lnTo>
                <a:lnTo>
                  <a:pt x="3505" y="7057"/>
                </a:lnTo>
                <a:lnTo>
                  <a:pt x="3261" y="7203"/>
                </a:lnTo>
                <a:lnTo>
                  <a:pt x="3067" y="7349"/>
                </a:lnTo>
                <a:lnTo>
                  <a:pt x="2969" y="7446"/>
                </a:lnTo>
                <a:lnTo>
                  <a:pt x="2921" y="7543"/>
                </a:lnTo>
                <a:lnTo>
                  <a:pt x="2896" y="7616"/>
                </a:lnTo>
                <a:lnTo>
                  <a:pt x="2896" y="7665"/>
                </a:lnTo>
                <a:lnTo>
                  <a:pt x="2921" y="7714"/>
                </a:lnTo>
                <a:lnTo>
                  <a:pt x="2945" y="7738"/>
                </a:lnTo>
                <a:lnTo>
                  <a:pt x="2994" y="7762"/>
                </a:lnTo>
                <a:lnTo>
                  <a:pt x="3042" y="7787"/>
                </a:lnTo>
                <a:lnTo>
                  <a:pt x="3091" y="7762"/>
                </a:lnTo>
                <a:lnTo>
                  <a:pt x="3164" y="7738"/>
                </a:lnTo>
                <a:lnTo>
                  <a:pt x="3310" y="7568"/>
                </a:lnTo>
                <a:lnTo>
                  <a:pt x="3456" y="7397"/>
                </a:lnTo>
                <a:lnTo>
                  <a:pt x="3748" y="7057"/>
                </a:lnTo>
                <a:lnTo>
                  <a:pt x="4186" y="7057"/>
                </a:lnTo>
                <a:lnTo>
                  <a:pt x="4040" y="7154"/>
                </a:lnTo>
                <a:lnTo>
                  <a:pt x="3870" y="7324"/>
                </a:lnTo>
                <a:lnTo>
                  <a:pt x="3724" y="7495"/>
                </a:lnTo>
                <a:lnTo>
                  <a:pt x="3699" y="7568"/>
                </a:lnTo>
                <a:lnTo>
                  <a:pt x="3699" y="7616"/>
                </a:lnTo>
                <a:lnTo>
                  <a:pt x="3724" y="7665"/>
                </a:lnTo>
                <a:lnTo>
                  <a:pt x="3772" y="7714"/>
                </a:lnTo>
                <a:lnTo>
                  <a:pt x="3845" y="7738"/>
                </a:lnTo>
                <a:lnTo>
                  <a:pt x="3894" y="7738"/>
                </a:lnTo>
                <a:lnTo>
                  <a:pt x="3967" y="7714"/>
                </a:lnTo>
                <a:lnTo>
                  <a:pt x="4016" y="7665"/>
                </a:lnTo>
                <a:lnTo>
                  <a:pt x="4137" y="7495"/>
                </a:lnTo>
                <a:lnTo>
                  <a:pt x="4259" y="7324"/>
                </a:lnTo>
                <a:lnTo>
                  <a:pt x="4332" y="7203"/>
                </a:lnTo>
                <a:lnTo>
                  <a:pt x="4381" y="7057"/>
                </a:lnTo>
                <a:lnTo>
                  <a:pt x="4624" y="7057"/>
                </a:lnTo>
                <a:lnTo>
                  <a:pt x="4502" y="7154"/>
                </a:lnTo>
                <a:lnTo>
                  <a:pt x="4405" y="7300"/>
                </a:lnTo>
                <a:lnTo>
                  <a:pt x="4332" y="7422"/>
                </a:lnTo>
                <a:lnTo>
                  <a:pt x="4259" y="7543"/>
                </a:lnTo>
                <a:lnTo>
                  <a:pt x="4259" y="7616"/>
                </a:lnTo>
                <a:lnTo>
                  <a:pt x="4283" y="7665"/>
                </a:lnTo>
                <a:lnTo>
                  <a:pt x="4308" y="7714"/>
                </a:lnTo>
                <a:lnTo>
                  <a:pt x="4356" y="7762"/>
                </a:lnTo>
                <a:lnTo>
                  <a:pt x="4405" y="7787"/>
                </a:lnTo>
                <a:lnTo>
                  <a:pt x="4454" y="7787"/>
                </a:lnTo>
                <a:lnTo>
                  <a:pt x="4527" y="7762"/>
                </a:lnTo>
                <a:lnTo>
                  <a:pt x="4575" y="7738"/>
                </a:lnTo>
                <a:lnTo>
                  <a:pt x="4600" y="7689"/>
                </a:lnTo>
                <a:lnTo>
                  <a:pt x="4746" y="7495"/>
                </a:lnTo>
                <a:lnTo>
                  <a:pt x="4867" y="7300"/>
                </a:lnTo>
                <a:lnTo>
                  <a:pt x="4965" y="7178"/>
                </a:lnTo>
                <a:lnTo>
                  <a:pt x="5038" y="7032"/>
                </a:lnTo>
                <a:lnTo>
                  <a:pt x="5354" y="7032"/>
                </a:lnTo>
                <a:lnTo>
                  <a:pt x="5208" y="7178"/>
                </a:lnTo>
                <a:lnTo>
                  <a:pt x="5062" y="7373"/>
                </a:lnTo>
                <a:lnTo>
                  <a:pt x="4989" y="7470"/>
                </a:lnTo>
                <a:lnTo>
                  <a:pt x="4940" y="7592"/>
                </a:lnTo>
                <a:lnTo>
                  <a:pt x="4940" y="7641"/>
                </a:lnTo>
                <a:lnTo>
                  <a:pt x="4940" y="7665"/>
                </a:lnTo>
                <a:lnTo>
                  <a:pt x="4989" y="7762"/>
                </a:lnTo>
                <a:lnTo>
                  <a:pt x="5086" y="7787"/>
                </a:lnTo>
                <a:lnTo>
                  <a:pt x="5135" y="7787"/>
                </a:lnTo>
                <a:lnTo>
                  <a:pt x="5159" y="7762"/>
                </a:lnTo>
                <a:lnTo>
                  <a:pt x="5257" y="7689"/>
                </a:lnTo>
                <a:lnTo>
                  <a:pt x="5330" y="7616"/>
                </a:lnTo>
                <a:lnTo>
                  <a:pt x="5451" y="7422"/>
                </a:lnTo>
                <a:lnTo>
                  <a:pt x="5670" y="7032"/>
                </a:lnTo>
                <a:lnTo>
                  <a:pt x="6011" y="7032"/>
                </a:lnTo>
                <a:lnTo>
                  <a:pt x="5889" y="7130"/>
                </a:lnTo>
                <a:lnTo>
                  <a:pt x="5719" y="7300"/>
                </a:lnTo>
                <a:lnTo>
                  <a:pt x="5573" y="7495"/>
                </a:lnTo>
                <a:lnTo>
                  <a:pt x="5549" y="7568"/>
                </a:lnTo>
                <a:lnTo>
                  <a:pt x="5573" y="7616"/>
                </a:lnTo>
                <a:lnTo>
                  <a:pt x="5597" y="7665"/>
                </a:lnTo>
                <a:lnTo>
                  <a:pt x="5646" y="7714"/>
                </a:lnTo>
                <a:lnTo>
                  <a:pt x="5695" y="7738"/>
                </a:lnTo>
                <a:lnTo>
                  <a:pt x="5743" y="7738"/>
                </a:lnTo>
                <a:lnTo>
                  <a:pt x="5816" y="7714"/>
                </a:lnTo>
                <a:lnTo>
                  <a:pt x="5865" y="7665"/>
                </a:lnTo>
                <a:lnTo>
                  <a:pt x="6060" y="7349"/>
                </a:lnTo>
                <a:lnTo>
                  <a:pt x="6157" y="7178"/>
                </a:lnTo>
                <a:lnTo>
                  <a:pt x="6230" y="7032"/>
                </a:lnTo>
                <a:lnTo>
                  <a:pt x="6936" y="7008"/>
                </a:lnTo>
                <a:lnTo>
                  <a:pt x="6936" y="7008"/>
                </a:lnTo>
                <a:lnTo>
                  <a:pt x="6765" y="7154"/>
                </a:lnTo>
                <a:lnTo>
                  <a:pt x="6619" y="7276"/>
                </a:lnTo>
                <a:lnTo>
                  <a:pt x="6449" y="7422"/>
                </a:lnTo>
                <a:lnTo>
                  <a:pt x="6303" y="7592"/>
                </a:lnTo>
                <a:lnTo>
                  <a:pt x="6279" y="7641"/>
                </a:lnTo>
                <a:lnTo>
                  <a:pt x="6254" y="7714"/>
                </a:lnTo>
                <a:lnTo>
                  <a:pt x="6279" y="7762"/>
                </a:lnTo>
                <a:lnTo>
                  <a:pt x="6303" y="7811"/>
                </a:lnTo>
                <a:lnTo>
                  <a:pt x="6352" y="7835"/>
                </a:lnTo>
                <a:lnTo>
                  <a:pt x="6400" y="7860"/>
                </a:lnTo>
                <a:lnTo>
                  <a:pt x="6473" y="7835"/>
                </a:lnTo>
                <a:lnTo>
                  <a:pt x="6522" y="7811"/>
                </a:lnTo>
                <a:lnTo>
                  <a:pt x="6790" y="7470"/>
                </a:lnTo>
                <a:lnTo>
                  <a:pt x="6911" y="7251"/>
                </a:lnTo>
                <a:lnTo>
                  <a:pt x="7009" y="7032"/>
                </a:lnTo>
                <a:lnTo>
                  <a:pt x="7009" y="7008"/>
                </a:lnTo>
                <a:lnTo>
                  <a:pt x="7398" y="7008"/>
                </a:lnTo>
                <a:lnTo>
                  <a:pt x="7252" y="7130"/>
                </a:lnTo>
                <a:lnTo>
                  <a:pt x="7106" y="7276"/>
                </a:lnTo>
                <a:lnTo>
                  <a:pt x="6984" y="7446"/>
                </a:lnTo>
                <a:lnTo>
                  <a:pt x="6887" y="7616"/>
                </a:lnTo>
                <a:lnTo>
                  <a:pt x="6863" y="7689"/>
                </a:lnTo>
                <a:lnTo>
                  <a:pt x="6887" y="7738"/>
                </a:lnTo>
                <a:lnTo>
                  <a:pt x="6911" y="7787"/>
                </a:lnTo>
                <a:lnTo>
                  <a:pt x="6960" y="7835"/>
                </a:lnTo>
                <a:lnTo>
                  <a:pt x="7009" y="7860"/>
                </a:lnTo>
                <a:lnTo>
                  <a:pt x="7057" y="7860"/>
                </a:lnTo>
                <a:lnTo>
                  <a:pt x="7130" y="7835"/>
                </a:lnTo>
                <a:lnTo>
                  <a:pt x="7179" y="7787"/>
                </a:lnTo>
                <a:lnTo>
                  <a:pt x="7398" y="7397"/>
                </a:lnTo>
                <a:lnTo>
                  <a:pt x="7617" y="7008"/>
                </a:lnTo>
                <a:lnTo>
                  <a:pt x="7812" y="7008"/>
                </a:lnTo>
                <a:lnTo>
                  <a:pt x="7812" y="7081"/>
                </a:lnTo>
                <a:lnTo>
                  <a:pt x="7690" y="7251"/>
                </a:lnTo>
                <a:lnTo>
                  <a:pt x="7568" y="7446"/>
                </a:lnTo>
                <a:lnTo>
                  <a:pt x="7520" y="7568"/>
                </a:lnTo>
                <a:lnTo>
                  <a:pt x="7471" y="7665"/>
                </a:lnTo>
                <a:lnTo>
                  <a:pt x="7471" y="7762"/>
                </a:lnTo>
                <a:lnTo>
                  <a:pt x="7495" y="7811"/>
                </a:lnTo>
                <a:lnTo>
                  <a:pt x="7544" y="7860"/>
                </a:lnTo>
                <a:lnTo>
                  <a:pt x="7593" y="7884"/>
                </a:lnTo>
                <a:lnTo>
                  <a:pt x="7666" y="7908"/>
                </a:lnTo>
                <a:lnTo>
                  <a:pt x="7739" y="7884"/>
                </a:lnTo>
                <a:lnTo>
                  <a:pt x="7787" y="7835"/>
                </a:lnTo>
                <a:lnTo>
                  <a:pt x="7836" y="7762"/>
                </a:lnTo>
                <a:lnTo>
                  <a:pt x="7933" y="7519"/>
                </a:lnTo>
                <a:lnTo>
                  <a:pt x="8031" y="7665"/>
                </a:lnTo>
                <a:lnTo>
                  <a:pt x="8152" y="7835"/>
                </a:lnTo>
                <a:lnTo>
                  <a:pt x="8274" y="7957"/>
                </a:lnTo>
                <a:lnTo>
                  <a:pt x="8444" y="8054"/>
                </a:lnTo>
                <a:lnTo>
                  <a:pt x="8615" y="8127"/>
                </a:lnTo>
                <a:lnTo>
                  <a:pt x="8785" y="8176"/>
                </a:lnTo>
                <a:lnTo>
                  <a:pt x="9004" y="8200"/>
                </a:lnTo>
                <a:lnTo>
                  <a:pt x="9198" y="8152"/>
                </a:lnTo>
                <a:lnTo>
                  <a:pt x="9393" y="8079"/>
                </a:lnTo>
                <a:lnTo>
                  <a:pt x="9563" y="7981"/>
                </a:lnTo>
                <a:lnTo>
                  <a:pt x="9709" y="7860"/>
                </a:lnTo>
                <a:lnTo>
                  <a:pt x="9807" y="7714"/>
                </a:lnTo>
                <a:lnTo>
                  <a:pt x="9904" y="7543"/>
                </a:lnTo>
                <a:lnTo>
                  <a:pt x="9977" y="7373"/>
                </a:lnTo>
                <a:lnTo>
                  <a:pt x="10026" y="7178"/>
                </a:lnTo>
                <a:lnTo>
                  <a:pt x="10050" y="6984"/>
                </a:lnTo>
                <a:lnTo>
                  <a:pt x="10415" y="7032"/>
                </a:lnTo>
                <a:lnTo>
                  <a:pt x="10293" y="7130"/>
                </a:lnTo>
                <a:lnTo>
                  <a:pt x="10172" y="7227"/>
                </a:lnTo>
                <a:lnTo>
                  <a:pt x="10026" y="7397"/>
                </a:lnTo>
                <a:lnTo>
                  <a:pt x="9928" y="7616"/>
                </a:lnTo>
                <a:lnTo>
                  <a:pt x="9904" y="7665"/>
                </a:lnTo>
                <a:lnTo>
                  <a:pt x="9928" y="7738"/>
                </a:lnTo>
                <a:lnTo>
                  <a:pt x="9977" y="7762"/>
                </a:lnTo>
                <a:lnTo>
                  <a:pt x="10026" y="7811"/>
                </a:lnTo>
                <a:lnTo>
                  <a:pt x="10099" y="7811"/>
                </a:lnTo>
                <a:lnTo>
                  <a:pt x="10147" y="7787"/>
                </a:lnTo>
                <a:lnTo>
                  <a:pt x="10220" y="7762"/>
                </a:lnTo>
                <a:lnTo>
                  <a:pt x="10245" y="7689"/>
                </a:lnTo>
                <a:lnTo>
                  <a:pt x="10342" y="7519"/>
                </a:lnTo>
                <a:lnTo>
                  <a:pt x="10439" y="7349"/>
                </a:lnTo>
                <a:lnTo>
                  <a:pt x="10488" y="7203"/>
                </a:lnTo>
                <a:lnTo>
                  <a:pt x="10512" y="7057"/>
                </a:lnTo>
                <a:lnTo>
                  <a:pt x="11048" y="7057"/>
                </a:lnTo>
                <a:lnTo>
                  <a:pt x="10926" y="7178"/>
                </a:lnTo>
                <a:lnTo>
                  <a:pt x="10829" y="7300"/>
                </a:lnTo>
                <a:lnTo>
                  <a:pt x="10756" y="7446"/>
                </a:lnTo>
                <a:lnTo>
                  <a:pt x="10683" y="7592"/>
                </a:lnTo>
                <a:lnTo>
                  <a:pt x="10683" y="7641"/>
                </a:lnTo>
                <a:lnTo>
                  <a:pt x="10683" y="7665"/>
                </a:lnTo>
                <a:lnTo>
                  <a:pt x="10707" y="7714"/>
                </a:lnTo>
                <a:lnTo>
                  <a:pt x="10756" y="7714"/>
                </a:lnTo>
                <a:lnTo>
                  <a:pt x="10829" y="7738"/>
                </a:lnTo>
                <a:lnTo>
                  <a:pt x="10877" y="7714"/>
                </a:lnTo>
                <a:lnTo>
                  <a:pt x="10902" y="7689"/>
                </a:lnTo>
                <a:lnTo>
                  <a:pt x="10999" y="7543"/>
                </a:lnTo>
                <a:lnTo>
                  <a:pt x="11096" y="7373"/>
                </a:lnTo>
                <a:lnTo>
                  <a:pt x="11267" y="7057"/>
                </a:lnTo>
                <a:lnTo>
                  <a:pt x="11534" y="7032"/>
                </a:lnTo>
                <a:lnTo>
                  <a:pt x="11340" y="7300"/>
                </a:lnTo>
                <a:lnTo>
                  <a:pt x="11242" y="7446"/>
                </a:lnTo>
                <a:lnTo>
                  <a:pt x="11169" y="7592"/>
                </a:lnTo>
                <a:lnTo>
                  <a:pt x="11169" y="7665"/>
                </a:lnTo>
                <a:lnTo>
                  <a:pt x="11194" y="7714"/>
                </a:lnTo>
                <a:lnTo>
                  <a:pt x="11218" y="7762"/>
                </a:lnTo>
                <a:lnTo>
                  <a:pt x="11267" y="7787"/>
                </a:lnTo>
                <a:lnTo>
                  <a:pt x="11388" y="7787"/>
                </a:lnTo>
                <a:lnTo>
                  <a:pt x="11437" y="7762"/>
                </a:lnTo>
                <a:lnTo>
                  <a:pt x="11461" y="7714"/>
                </a:lnTo>
                <a:lnTo>
                  <a:pt x="11632" y="7373"/>
                </a:lnTo>
                <a:lnTo>
                  <a:pt x="11778" y="7032"/>
                </a:lnTo>
                <a:lnTo>
                  <a:pt x="12191" y="7032"/>
                </a:lnTo>
                <a:lnTo>
                  <a:pt x="12021" y="7227"/>
                </a:lnTo>
                <a:lnTo>
                  <a:pt x="11948" y="7349"/>
                </a:lnTo>
                <a:lnTo>
                  <a:pt x="11875" y="7470"/>
                </a:lnTo>
                <a:lnTo>
                  <a:pt x="11851" y="7592"/>
                </a:lnTo>
                <a:lnTo>
                  <a:pt x="11851" y="7641"/>
                </a:lnTo>
                <a:lnTo>
                  <a:pt x="11875" y="7714"/>
                </a:lnTo>
                <a:lnTo>
                  <a:pt x="11924" y="7738"/>
                </a:lnTo>
                <a:lnTo>
                  <a:pt x="11972" y="7762"/>
                </a:lnTo>
                <a:lnTo>
                  <a:pt x="12021" y="7738"/>
                </a:lnTo>
                <a:lnTo>
                  <a:pt x="12070" y="7689"/>
                </a:lnTo>
                <a:lnTo>
                  <a:pt x="12143" y="7592"/>
                </a:lnTo>
                <a:lnTo>
                  <a:pt x="12240" y="7349"/>
                </a:lnTo>
                <a:lnTo>
                  <a:pt x="12386" y="7032"/>
                </a:lnTo>
                <a:lnTo>
                  <a:pt x="12775" y="7008"/>
                </a:lnTo>
                <a:lnTo>
                  <a:pt x="12654" y="7130"/>
                </a:lnTo>
                <a:lnTo>
                  <a:pt x="12556" y="7276"/>
                </a:lnTo>
                <a:lnTo>
                  <a:pt x="12459" y="7397"/>
                </a:lnTo>
                <a:lnTo>
                  <a:pt x="12386" y="7568"/>
                </a:lnTo>
                <a:lnTo>
                  <a:pt x="12386" y="7616"/>
                </a:lnTo>
                <a:lnTo>
                  <a:pt x="12410" y="7665"/>
                </a:lnTo>
                <a:lnTo>
                  <a:pt x="12435" y="7689"/>
                </a:lnTo>
                <a:lnTo>
                  <a:pt x="12483" y="7714"/>
                </a:lnTo>
                <a:lnTo>
                  <a:pt x="12581" y="7714"/>
                </a:lnTo>
                <a:lnTo>
                  <a:pt x="12605" y="7689"/>
                </a:lnTo>
                <a:lnTo>
                  <a:pt x="12654" y="7641"/>
                </a:lnTo>
                <a:lnTo>
                  <a:pt x="12702" y="7470"/>
                </a:lnTo>
                <a:lnTo>
                  <a:pt x="12775" y="7300"/>
                </a:lnTo>
                <a:lnTo>
                  <a:pt x="12970" y="7008"/>
                </a:lnTo>
                <a:lnTo>
                  <a:pt x="13384" y="7008"/>
                </a:lnTo>
                <a:lnTo>
                  <a:pt x="13165" y="7276"/>
                </a:lnTo>
                <a:lnTo>
                  <a:pt x="12994" y="7568"/>
                </a:lnTo>
                <a:lnTo>
                  <a:pt x="12970" y="7641"/>
                </a:lnTo>
                <a:lnTo>
                  <a:pt x="12994" y="7714"/>
                </a:lnTo>
                <a:lnTo>
                  <a:pt x="13043" y="7762"/>
                </a:lnTo>
                <a:lnTo>
                  <a:pt x="13116" y="7787"/>
                </a:lnTo>
                <a:lnTo>
                  <a:pt x="13189" y="7762"/>
                </a:lnTo>
                <a:lnTo>
                  <a:pt x="13238" y="7714"/>
                </a:lnTo>
                <a:lnTo>
                  <a:pt x="13408" y="7373"/>
                </a:lnTo>
                <a:lnTo>
                  <a:pt x="13578" y="7008"/>
                </a:lnTo>
                <a:lnTo>
                  <a:pt x="13919" y="7008"/>
                </a:lnTo>
                <a:lnTo>
                  <a:pt x="13676" y="7300"/>
                </a:lnTo>
                <a:lnTo>
                  <a:pt x="13457" y="7592"/>
                </a:lnTo>
                <a:lnTo>
                  <a:pt x="13432" y="7665"/>
                </a:lnTo>
                <a:lnTo>
                  <a:pt x="13432" y="7714"/>
                </a:lnTo>
                <a:lnTo>
                  <a:pt x="13457" y="7738"/>
                </a:lnTo>
                <a:lnTo>
                  <a:pt x="13505" y="7787"/>
                </a:lnTo>
                <a:lnTo>
                  <a:pt x="13554" y="7811"/>
                </a:lnTo>
                <a:lnTo>
                  <a:pt x="13603" y="7811"/>
                </a:lnTo>
                <a:lnTo>
                  <a:pt x="13651" y="7787"/>
                </a:lnTo>
                <a:lnTo>
                  <a:pt x="13700" y="7738"/>
                </a:lnTo>
                <a:lnTo>
                  <a:pt x="13943" y="7397"/>
                </a:lnTo>
                <a:lnTo>
                  <a:pt x="14041" y="7203"/>
                </a:lnTo>
                <a:lnTo>
                  <a:pt x="14089" y="7008"/>
                </a:lnTo>
                <a:lnTo>
                  <a:pt x="14357" y="7032"/>
                </a:lnTo>
                <a:lnTo>
                  <a:pt x="14211" y="7178"/>
                </a:lnTo>
                <a:lnTo>
                  <a:pt x="14065" y="7349"/>
                </a:lnTo>
                <a:lnTo>
                  <a:pt x="13943" y="7519"/>
                </a:lnTo>
                <a:lnTo>
                  <a:pt x="13846" y="7714"/>
                </a:lnTo>
                <a:lnTo>
                  <a:pt x="13846" y="7787"/>
                </a:lnTo>
                <a:lnTo>
                  <a:pt x="13846" y="7860"/>
                </a:lnTo>
                <a:lnTo>
                  <a:pt x="13895" y="7884"/>
                </a:lnTo>
                <a:lnTo>
                  <a:pt x="13943" y="7908"/>
                </a:lnTo>
                <a:lnTo>
                  <a:pt x="14016" y="7933"/>
                </a:lnTo>
                <a:lnTo>
                  <a:pt x="14065" y="7908"/>
                </a:lnTo>
                <a:lnTo>
                  <a:pt x="14138" y="7860"/>
                </a:lnTo>
                <a:lnTo>
                  <a:pt x="14162" y="7811"/>
                </a:lnTo>
                <a:lnTo>
                  <a:pt x="14260" y="7616"/>
                </a:lnTo>
                <a:lnTo>
                  <a:pt x="14357" y="7446"/>
                </a:lnTo>
                <a:lnTo>
                  <a:pt x="14576" y="7105"/>
                </a:lnTo>
                <a:lnTo>
                  <a:pt x="14576" y="7081"/>
                </a:lnTo>
                <a:lnTo>
                  <a:pt x="14576" y="7032"/>
                </a:lnTo>
                <a:lnTo>
                  <a:pt x="15014" y="7057"/>
                </a:lnTo>
                <a:lnTo>
                  <a:pt x="14795" y="7203"/>
                </a:lnTo>
                <a:lnTo>
                  <a:pt x="14625" y="7397"/>
                </a:lnTo>
                <a:lnTo>
                  <a:pt x="14552" y="7495"/>
                </a:lnTo>
                <a:lnTo>
                  <a:pt x="14479" y="7616"/>
                </a:lnTo>
                <a:lnTo>
                  <a:pt x="14454" y="7738"/>
                </a:lnTo>
                <a:lnTo>
                  <a:pt x="14430" y="7860"/>
                </a:lnTo>
                <a:lnTo>
                  <a:pt x="14430" y="7908"/>
                </a:lnTo>
                <a:lnTo>
                  <a:pt x="14454" y="7957"/>
                </a:lnTo>
                <a:lnTo>
                  <a:pt x="14503" y="7981"/>
                </a:lnTo>
                <a:lnTo>
                  <a:pt x="14552" y="8006"/>
                </a:lnTo>
                <a:lnTo>
                  <a:pt x="14649" y="8006"/>
                </a:lnTo>
                <a:lnTo>
                  <a:pt x="14673" y="7981"/>
                </a:lnTo>
                <a:lnTo>
                  <a:pt x="14722" y="7933"/>
                </a:lnTo>
                <a:lnTo>
                  <a:pt x="14819" y="7689"/>
                </a:lnTo>
                <a:lnTo>
                  <a:pt x="14941" y="7470"/>
                </a:lnTo>
                <a:lnTo>
                  <a:pt x="15160" y="7057"/>
                </a:lnTo>
                <a:lnTo>
                  <a:pt x="15720" y="7032"/>
                </a:lnTo>
                <a:lnTo>
                  <a:pt x="15622" y="7130"/>
                </a:lnTo>
                <a:lnTo>
                  <a:pt x="15476" y="7251"/>
                </a:lnTo>
                <a:lnTo>
                  <a:pt x="15379" y="7397"/>
                </a:lnTo>
                <a:lnTo>
                  <a:pt x="15282" y="7543"/>
                </a:lnTo>
                <a:lnTo>
                  <a:pt x="15209" y="7714"/>
                </a:lnTo>
                <a:lnTo>
                  <a:pt x="15184" y="7787"/>
                </a:lnTo>
                <a:lnTo>
                  <a:pt x="15209" y="7860"/>
                </a:lnTo>
                <a:lnTo>
                  <a:pt x="15257" y="7908"/>
                </a:lnTo>
                <a:lnTo>
                  <a:pt x="15330" y="7933"/>
                </a:lnTo>
                <a:lnTo>
                  <a:pt x="15403" y="7957"/>
                </a:lnTo>
                <a:lnTo>
                  <a:pt x="15452" y="7957"/>
                </a:lnTo>
                <a:lnTo>
                  <a:pt x="15525" y="7933"/>
                </a:lnTo>
                <a:lnTo>
                  <a:pt x="15574" y="7860"/>
                </a:lnTo>
                <a:lnTo>
                  <a:pt x="15647" y="7714"/>
                </a:lnTo>
                <a:lnTo>
                  <a:pt x="15744" y="7568"/>
                </a:lnTo>
                <a:lnTo>
                  <a:pt x="15963" y="7300"/>
                </a:lnTo>
                <a:lnTo>
                  <a:pt x="16060" y="7154"/>
                </a:lnTo>
                <a:lnTo>
                  <a:pt x="16133" y="7081"/>
                </a:lnTo>
                <a:lnTo>
                  <a:pt x="16158" y="6984"/>
                </a:lnTo>
                <a:lnTo>
                  <a:pt x="16450" y="6935"/>
                </a:lnTo>
                <a:lnTo>
                  <a:pt x="16693" y="6838"/>
                </a:lnTo>
                <a:lnTo>
                  <a:pt x="16474" y="7008"/>
                </a:lnTo>
                <a:lnTo>
                  <a:pt x="16279" y="7178"/>
                </a:lnTo>
                <a:lnTo>
                  <a:pt x="16158" y="7300"/>
                </a:lnTo>
                <a:lnTo>
                  <a:pt x="16036" y="7446"/>
                </a:lnTo>
                <a:lnTo>
                  <a:pt x="15939" y="7592"/>
                </a:lnTo>
                <a:lnTo>
                  <a:pt x="15866" y="7762"/>
                </a:lnTo>
                <a:lnTo>
                  <a:pt x="15866" y="7835"/>
                </a:lnTo>
                <a:lnTo>
                  <a:pt x="15890" y="7884"/>
                </a:lnTo>
                <a:lnTo>
                  <a:pt x="15914" y="7933"/>
                </a:lnTo>
                <a:lnTo>
                  <a:pt x="15963" y="7957"/>
                </a:lnTo>
                <a:lnTo>
                  <a:pt x="16085" y="7957"/>
                </a:lnTo>
                <a:lnTo>
                  <a:pt x="16133" y="7933"/>
                </a:lnTo>
                <a:lnTo>
                  <a:pt x="16182" y="7884"/>
                </a:lnTo>
                <a:lnTo>
                  <a:pt x="16352" y="7616"/>
                </a:lnTo>
                <a:lnTo>
                  <a:pt x="16547" y="7373"/>
                </a:lnTo>
                <a:lnTo>
                  <a:pt x="16766" y="7105"/>
                </a:lnTo>
                <a:lnTo>
                  <a:pt x="16863" y="6984"/>
                </a:lnTo>
                <a:lnTo>
                  <a:pt x="16936" y="6838"/>
                </a:lnTo>
                <a:lnTo>
                  <a:pt x="16961" y="6813"/>
                </a:lnTo>
                <a:lnTo>
                  <a:pt x="16936" y="6789"/>
                </a:lnTo>
                <a:lnTo>
                  <a:pt x="16912" y="6740"/>
                </a:lnTo>
                <a:lnTo>
                  <a:pt x="17082" y="6643"/>
                </a:lnTo>
                <a:lnTo>
                  <a:pt x="17252" y="6497"/>
                </a:lnTo>
                <a:lnTo>
                  <a:pt x="17374" y="6327"/>
                </a:lnTo>
                <a:lnTo>
                  <a:pt x="17496" y="6156"/>
                </a:lnTo>
                <a:lnTo>
                  <a:pt x="17593" y="5962"/>
                </a:lnTo>
                <a:lnTo>
                  <a:pt x="17642" y="5743"/>
                </a:lnTo>
                <a:lnTo>
                  <a:pt x="17690" y="5499"/>
                </a:lnTo>
                <a:lnTo>
                  <a:pt x="17690" y="5256"/>
                </a:lnTo>
                <a:lnTo>
                  <a:pt x="17690" y="4842"/>
                </a:lnTo>
                <a:lnTo>
                  <a:pt x="17666" y="4429"/>
                </a:lnTo>
                <a:lnTo>
                  <a:pt x="17642" y="3991"/>
                </a:lnTo>
                <a:lnTo>
                  <a:pt x="17642" y="3577"/>
                </a:lnTo>
                <a:lnTo>
                  <a:pt x="17690" y="2945"/>
                </a:lnTo>
                <a:lnTo>
                  <a:pt x="17690" y="2628"/>
                </a:lnTo>
                <a:lnTo>
                  <a:pt x="17642" y="2312"/>
                </a:lnTo>
                <a:lnTo>
                  <a:pt x="17690" y="2239"/>
                </a:lnTo>
                <a:lnTo>
                  <a:pt x="17739" y="2166"/>
                </a:lnTo>
                <a:lnTo>
                  <a:pt x="17763" y="2069"/>
                </a:lnTo>
                <a:lnTo>
                  <a:pt x="17715" y="1971"/>
                </a:lnTo>
                <a:lnTo>
                  <a:pt x="17666" y="1898"/>
                </a:lnTo>
                <a:lnTo>
                  <a:pt x="17569" y="1850"/>
                </a:lnTo>
                <a:lnTo>
                  <a:pt x="17423" y="1825"/>
                </a:lnTo>
                <a:lnTo>
                  <a:pt x="17252" y="1801"/>
                </a:lnTo>
                <a:lnTo>
                  <a:pt x="16912" y="1801"/>
                </a:lnTo>
                <a:lnTo>
                  <a:pt x="16571" y="1825"/>
                </a:lnTo>
                <a:lnTo>
                  <a:pt x="16279" y="1850"/>
                </a:lnTo>
                <a:lnTo>
                  <a:pt x="14649" y="1850"/>
                </a:lnTo>
                <a:lnTo>
                  <a:pt x="14089" y="1874"/>
                </a:lnTo>
                <a:lnTo>
                  <a:pt x="13530" y="1923"/>
                </a:lnTo>
                <a:lnTo>
                  <a:pt x="12946" y="1898"/>
                </a:lnTo>
                <a:lnTo>
                  <a:pt x="12362" y="1898"/>
                </a:lnTo>
                <a:lnTo>
                  <a:pt x="11802" y="1850"/>
                </a:lnTo>
                <a:lnTo>
                  <a:pt x="11778" y="1533"/>
                </a:lnTo>
                <a:lnTo>
                  <a:pt x="11729" y="1266"/>
                </a:lnTo>
                <a:lnTo>
                  <a:pt x="11632" y="1022"/>
                </a:lnTo>
                <a:lnTo>
                  <a:pt x="11486" y="803"/>
                </a:lnTo>
                <a:lnTo>
                  <a:pt x="11315" y="633"/>
                </a:lnTo>
                <a:lnTo>
                  <a:pt x="11121" y="463"/>
                </a:lnTo>
                <a:lnTo>
                  <a:pt x="10902" y="341"/>
                </a:lnTo>
                <a:lnTo>
                  <a:pt x="10658" y="244"/>
                </a:lnTo>
                <a:lnTo>
                  <a:pt x="10415" y="171"/>
                </a:lnTo>
                <a:lnTo>
                  <a:pt x="10147" y="98"/>
                </a:lnTo>
                <a:lnTo>
                  <a:pt x="9855" y="49"/>
                </a:lnTo>
                <a:lnTo>
                  <a:pt x="9588" y="25"/>
                </a:lnTo>
                <a:lnTo>
                  <a:pt x="900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48"/>
          <p:cNvSpPr/>
          <p:nvPr/>
        </p:nvSpPr>
        <p:spPr>
          <a:xfrm>
            <a:off x="6012306" y="3102294"/>
            <a:ext cx="272383" cy="274855"/>
          </a:xfrm>
          <a:custGeom>
            <a:avLst/>
            <a:gdLst/>
            <a:ahLst/>
            <a:cxnLst/>
            <a:rect l="l" t="t" r="r" b="b"/>
            <a:pathLst>
              <a:path w="16084" h="16230" extrusionOk="0">
                <a:moveTo>
                  <a:pt x="9538" y="1095"/>
                </a:moveTo>
                <a:lnTo>
                  <a:pt x="9441" y="1120"/>
                </a:lnTo>
                <a:lnTo>
                  <a:pt x="9344" y="1144"/>
                </a:lnTo>
                <a:lnTo>
                  <a:pt x="9246" y="1217"/>
                </a:lnTo>
                <a:lnTo>
                  <a:pt x="9198" y="1290"/>
                </a:lnTo>
                <a:lnTo>
                  <a:pt x="9149" y="1412"/>
                </a:lnTo>
                <a:lnTo>
                  <a:pt x="9149" y="1509"/>
                </a:lnTo>
                <a:lnTo>
                  <a:pt x="9149" y="1606"/>
                </a:lnTo>
                <a:lnTo>
                  <a:pt x="9198" y="1704"/>
                </a:lnTo>
                <a:lnTo>
                  <a:pt x="9246" y="1801"/>
                </a:lnTo>
                <a:lnTo>
                  <a:pt x="9344" y="1850"/>
                </a:lnTo>
                <a:lnTo>
                  <a:pt x="9441" y="1898"/>
                </a:lnTo>
                <a:lnTo>
                  <a:pt x="9514" y="1923"/>
                </a:lnTo>
                <a:lnTo>
                  <a:pt x="9563" y="1923"/>
                </a:lnTo>
                <a:lnTo>
                  <a:pt x="9709" y="1898"/>
                </a:lnTo>
                <a:lnTo>
                  <a:pt x="9830" y="1825"/>
                </a:lnTo>
                <a:lnTo>
                  <a:pt x="9903" y="1704"/>
                </a:lnTo>
                <a:lnTo>
                  <a:pt x="9952" y="1606"/>
                </a:lnTo>
                <a:lnTo>
                  <a:pt x="9976" y="1485"/>
                </a:lnTo>
                <a:lnTo>
                  <a:pt x="9952" y="1363"/>
                </a:lnTo>
                <a:lnTo>
                  <a:pt x="9879" y="1266"/>
                </a:lnTo>
                <a:lnTo>
                  <a:pt x="9782" y="1168"/>
                </a:lnTo>
                <a:lnTo>
                  <a:pt x="9660" y="1120"/>
                </a:lnTo>
                <a:lnTo>
                  <a:pt x="9538" y="1095"/>
                </a:lnTo>
                <a:close/>
                <a:moveTo>
                  <a:pt x="10804" y="1582"/>
                </a:moveTo>
                <a:lnTo>
                  <a:pt x="10731" y="1606"/>
                </a:lnTo>
                <a:lnTo>
                  <a:pt x="10658" y="1631"/>
                </a:lnTo>
                <a:lnTo>
                  <a:pt x="10585" y="1655"/>
                </a:lnTo>
                <a:lnTo>
                  <a:pt x="10512" y="1704"/>
                </a:lnTo>
                <a:lnTo>
                  <a:pt x="10463" y="1777"/>
                </a:lnTo>
                <a:lnTo>
                  <a:pt x="10439" y="1850"/>
                </a:lnTo>
                <a:lnTo>
                  <a:pt x="10414" y="1923"/>
                </a:lnTo>
                <a:lnTo>
                  <a:pt x="10390" y="1996"/>
                </a:lnTo>
                <a:lnTo>
                  <a:pt x="10414" y="2069"/>
                </a:lnTo>
                <a:lnTo>
                  <a:pt x="10439" y="2142"/>
                </a:lnTo>
                <a:lnTo>
                  <a:pt x="10463" y="2215"/>
                </a:lnTo>
                <a:lnTo>
                  <a:pt x="10512" y="2288"/>
                </a:lnTo>
                <a:lnTo>
                  <a:pt x="10585" y="2336"/>
                </a:lnTo>
                <a:lnTo>
                  <a:pt x="10658" y="2361"/>
                </a:lnTo>
                <a:lnTo>
                  <a:pt x="10731" y="2385"/>
                </a:lnTo>
                <a:lnTo>
                  <a:pt x="10804" y="2409"/>
                </a:lnTo>
                <a:lnTo>
                  <a:pt x="10877" y="2385"/>
                </a:lnTo>
                <a:lnTo>
                  <a:pt x="10950" y="2361"/>
                </a:lnTo>
                <a:lnTo>
                  <a:pt x="11023" y="2336"/>
                </a:lnTo>
                <a:lnTo>
                  <a:pt x="11096" y="2288"/>
                </a:lnTo>
                <a:lnTo>
                  <a:pt x="11144" y="2215"/>
                </a:lnTo>
                <a:lnTo>
                  <a:pt x="11169" y="2142"/>
                </a:lnTo>
                <a:lnTo>
                  <a:pt x="11193" y="2069"/>
                </a:lnTo>
                <a:lnTo>
                  <a:pt x="11217" y="1996"/>
                </a:lnTo>
                <a:lnTo>
                  <a:pt x="11193" y="1923"/>
                </a:lnTo>
                <a:lnTo>
                  <a:pt x="11169" y="1850"/>
                </a:lnTo>
                <a:lnTo>
                  <a:pt x="11144" y="1777"/>
                </a:lnTo>
                <a:lnTo>
                  <a:pt x="11096" y="1704"/>
                </a:lnTo>
                <a:lnTo>
                  <a:pt x="11023" y="1655"/>
                </a:lnTo>
                <a:lnTo>
                  <a:pt x="10950" y="1631"/>
                </a:lnTo>
                <a:lnTo>
                  <a:pt x="10877" y="1606"/>
                </a:lnTo>
                <a:lnTo>
                  <a:pt x="10804" y="1582"/>
                </a:lnTo>
                <a:close/>
                <a:moveTo>
                  <a:pt x="11899" y="2166"/>
                </a:moveTo>
                <a:lnTo>
                  <a:pt x="11826" y="2190"/>
                </a:lnTo>
                <a:lnTo>
                  <a:pt x="11728" y="2215"/>
                </a:lnTo>
                <a:lnTo>
                  <a:pt x="11655" y="2239"/>
                </a:lnTo>
                <a:lnTo>
                  <a:pt x="11607" y="2288"/>
                </a:lnTo>
                <a:lnTo>
                  <a:pt x="11558" y="2361"/>
                </a:lnTo>
                <a:lnTo>
                  <a:pt x="11534" y="2434"/>
                </a:lnTo>
                <a:lnTo>
                  <a:pt x="11509" y="2580"/>
                </a:lnTo>
                <a:lnTo>
                  <a:pt x="11534" y="2726"/>
                </a:lnTo>
                <a:lnTo>
                  <a:pt x="11558" y="2799"/>
                </a:lnTo>
                <a:lnTo>
                  <a:pt x="11607" y="2872"/>
                </a:lnTo>
                <a:lnTo>
                  <a:pt x="11655" y="2920"/>
                </a:lnTo>
                <a:lnTo>
                  <a:pt x="11728" y="2945"/>
                </a:lnTo>
                <a:lnTo>
                  <a:pt x="11826" y="2969"/>
                </a:lnTo>
                <a:lnTo>
                  <a:pt x="11899" y="2993"/>
                </a:lnTo>
                <a:lnTo>
                  <a:pt x="11996" y="2969"/>
                </a:lnTo>
                <a:lnTo>
                  <a:pt x="12069" y="2945"/>
                </a:lnTo>
                <a:lnTo>
                  <a:pt x="12142" y="2920"/>
                </a:lnTo>
                <a:lnTo>
                  <a:pt x="12215" y="2872"/>
                </a:lnTo>
                <a:lnTo>
                  <a:pt x="12239" y="2799"/>
                </a:lnTo>
                <a:lnTo>
                  <a:pt x="12288" y="2726"/>
                </a:lnTo>
                <a:lnTo>
                  <a:pt x="12312" y="2580"/>
                </a:lnTo>
                <a:lnTo>
                  <a:pt x="12288" y="2434"/>
                </a:lnTo>
                <a:lnTo>
                  <a:pt x="12239" y="2361"/>
                </a:lnTo>
                <a:lnTo>
                  <a:pt x="12215" y="2288"/>
                </a:lnTo>
                <a:lnTo>
                  <a:pt x="12142" y="2239"/>
                </a:lnTo>
                <a:lnTo>
                  <a:pt x="12069" y="2215"/>
                </a:lnTo>
                <a:lnTo>
                  <a:pt x="11996" y="2190"/>
                </a:lnTo>
                <a:lnTo>
                  <a:pt x="11899" y="2166"/>
                </a:lnTo>
                <a:close/>
                <a:moveTo>
                  <a:pt x="9757" y="2409"/>
                </a:moveTo>
                <a:lnTo>
                  <a:pt x="9660" y="2434"/>
                </a:lnTo>
                <a:lnTo>
                  <a:pt x="9563" y="2458"/>
                </a:lnTo>
                <a:lnTo>
                  <a:pt x="9490" y="2507"/>
                </a:lnTo>
                <a:lnTo>
                  <a:pt x="9417" y="2580"/>
                </a:lnTo>
                <a:lnTo>
                  <a:pt x="9368" y="2653"/>
                </a:lnTo>
                <a:lnTo>
                  <a:pt x="9344" y="2750"/>
                </a:lnTo>
                <a:lnTo>
                  <a:pt x="9319" y="2847"/>
                </a:lnTo>
                <a:lnTo>
                  <a:pt x="9344" y="2945"/>
                </a:lnTo>
                <a:lnTo>
                  <a:pt x="9392" y="3042"/>
                </a:lnTo>
                <a:lnTo>
                  <a:pt x="9465" y="3139"/>
                </a:lnTo>
                <a:lnTo>
                  <a:pt x="9538" y="3188"/>
                </a:lnTo>
                <a:lnTo>
                  <a:pt x="9636" y="3237"/>
                </a:lnTo>
                <a:lnTo>
                  <a:pt x="9757" y="3261"/>
                </a:lnTo>
                <a:lnTo>
                  <a:pt x="9855" y="3237"/>
                </a:lnTo>
                <a:lnTo>
                  <a:pt x="9976" y="3188"/>
                </a:lnTo>
                <a:lnTo>
                  <a:pt x="10049" y="3139"/>
                </a:lnTo>
                <a:lnTo>
                  <a:pt x="10074" y="3115"/>
                </a:lnTo>
                <a:lnTo>
                  <a:pt x="10122" y="3066"/>
                </a:lnTo>
                <a:lnTo>
                  <a:pt x="10171" y="2969"/>
                </a:lnTo>
                <a:lnTo>
                  <a:pt x="10220" y="2847"/>
                </a:lnTo>
                <a:lnTo>
                  <a:pt x="10220" y="2774"/>
                </a:lnTo>
                <a:lnTo>
                  <a:pt x="10220" y="2701"/>
                </a:lnTo>
                <a:lnTo>
                  <a:pt x="10171" y="2628"/>
                </a:lnTo>
                <a:lnTo>
                  <a:pt x="10147" y="2555"/>
                </a:lnTo>
                <a:lnTo>
                  <a:pt x="10074" y="2507"/>
                </a:lnTo>
                <a:lnTo>
                  <a:pt x="10001" y="2458"/>
                </a:lnTo>
                <a:lnTo>
                  <a:pt x="9879" y="2434"/>
                </a:lnTo>
                <a:lnTo>
                  <a:pt x="9757" y="2409"/>
                </a:lnTo>
                <a:close/>
                <a:moveTo>
                  <a:pt x="10950" y="2750"/>
                </a:moveTo>
                <a:lnTo>
                  <a:pt x="10877" y="2774"/>
                </a:lnTo>
                <a:lnTo>
                  <a:pt x="10804" y="2823"/>
                </a:lnTo>
                <a:lnTo>
                  <a:pt x="10755" y="2872"/>
                </a:lnTo>
                <a:lnTo>
                  <a:pt x="10706" y="2920"/>
                </a:lnTo>
                <a:lnTo>
                  <a:pt x="10658" y="2993"/>
                </a:lnTo>
                <a:lnTo>
                  <a:pt x="10633" y="3066"/>
                </a:lnTo>
                <a:lnTo>
                  <a:pt x="10633" y="3139"/>
                </a:lnTo>
                <a:lnTo>
                  <a:pt x="10633" y="3212"/>
                </a:lnTo>
                <a:lnTo>
                  <a:pt x="10658" y="3285"/>
                </a:lnTo>
                <a:lnTo>
                  <a:pt x="10706" y="3358"/>
                </a:lnTo>
                <a:lnTo>
                  <a:pt x="10755" y="3407"/>
                </a:lnTo>
                <a:lnTo>
                  <a:pt x="10804" y="3456"/>
                </a:lnTo>
                <a:lnTo>
                  <a:pt x="10877" y="3504"/>
                </a:lnTo>
                <a:lnTo>
                  <a:pt x="10950" y="3529"/>
                </a:lnTo>
                <a:lnTo>
                  <a:pt x="11120" y="3529"/>
                </a:lnTo>
                <a:lnTo>
                  <a:pt x="11193" y="3504"/>
                </a:lnTo>
                <a:lnTo>
                  <a:pt x="11242" y="3456"/>
                </a:lnTo>
                <a:lnTo>
                  <a:pt x="11315" y="3407"/>
                </a:lnTo>
                <a:lnTo>
                  <a:pt x="11363" y="3358"/>
                </a:lnTo>
                <a:lnTo>
                  <a:pt x="11388" y="3285"/>
                </a:lnTo>
                <a:lnTo>
                  <a:pt x="11412" y="3212"/>
                </a:lnTo>
                <a:lnTo>
                  <a:pt x="11436" y="3139"/>
                </a:lnTo>
                <a:lnTo>
                  <a:pt x="11412" y="3066"/>
                </a:lnTo>
                <a:lnTo>
                  <a:pt x="11388" y="2993"/>
                </a:lnTo>
                <a:lnTo>
                  <a:pt x="11363" y="2920"/>
                </a:lnTo>
                <a:lnTo>
                  <a:pt x="11315" y="2872"/>
                </a:lnTo>
                <a:lnTo>
                  <a:pt x="11242" y="2823"/>
                </a:lnTo>
                <a:lnTo>
                  <a:pt x="11193" y="2774"/>
                </a:lnTo>
                <a:lnTo>
                  <a:pt x="11120" y="2750"/>
                </a:lnTo>
                <a:close/>
                <a:moveTo>
                  <a:pt x="9855" y="3626"/>
                </a:moveTo>
                <a:lnTo>
                  <a:pt x="9757" y="3650"/>
                </a:lnTo>
                <a:lnTo>
                  <a:pt x="9709" y="3699"/>
                </a:lnTo>
                <a:lnTo>
                  <a:pt x="9636" y="3748"/>
                </a:lnTo>
                <a:lnTo>
                  <a:pt x="9587" y="3796"/>
                </a:lnTo>
                <a:lnTo>
                  <a:pt x="9563" y="3869"/>
                </a:lnTo>
                <a:lnTo>
                  <a:pt x="9538" y="3942"/>
                </a:lnTo>
                <a:lnTo>
                  <a:pt x="9514" y="4040"/>
                </a:lnTo>
                <a:lnTo>
                  <a:pt x="9538" y="4113"/>
                </a:lnTo>
                <a:lnTo>
                  <a:pt x="9563" y="4186"/>
                </a:lnTo>
                <a:lnTo>
                  <a:pt x="9587" y="4259"/>
                </a:lnTo>
                <a:lnTo>
                  <a:pt x="9636" y="4307"/>
                </a:lnTo>
                <a:lnTo>
                  <a:pt x="9709" y="4356"/>
                </a:lnTo>
                <a:lnTo>
                  <a:pt x="9757" y="4405"/>
                </a:lnTo>
                <a:lnTo>
                  <a:pt x="9855" y="4429"/>
                </a:lnTo>
                <a:lnTo>
                  <a:pt x="10001" y="4429"/>
                </a:lnTo>
                <a:lnTo>
                  <a:pt x="10074" y="4405"/>
                </a:lnTo>
                <a:lnTo>
                  <a:pt x="10147" y="4356"/>
                </a:lnTo>
                <a:lnTo>
                  <a:pt x="10220" y="4307"/>
                </a:lnTo>
                <a:lnTo>
                  <a:pt x="10268" y="4259"/>
                </a:lnTo>
                <a:lnTo>
                  <a:pt x="10293" y="4186"/>
                </a:lnTo>
                <a:lnTo>
                  <a:pt x="10317" y="4113"/>
                </a:lnTo>
                <a:lnTo>
                  <a:pt x="10341" y="4040"/>
                </a:lnTo>
                <a:lnTo>
                  <a:pt x="10317" y="3942"/>
                </a:lnTo>
                <a:lnTo>
                  <a:pt x="10293" y="3869"/>
                </a:lnTo>
                <a:lnTo>
                  <a:pt x="10268" y="3796"/>
                </a:lnTo>
                <a:lnTo>
                  <a:pt x="10220" y="3748"/>
                </a:lnTo>
                <a:lnTo>
                  <a:pt x="10147" y="3699"/>
                </a:lnTo>
                <a:lnTo>
                  <a:pt x="10074" y="3650"/>
                </a:lnTo>
                <a:lnTo>
                  <a:pt x="10001" y="3626"/>
                </a:lnTo>
                <a:close/>
                <a:moveTo>
                  <a:pt x="8784" y="341"/>
                </a:moveTo>
                <a:lnTo>
                  <a:pt x="8881" y="390"/>
                </a:lnTo>
                <a:lnTo>
                  <a:pt x="9003" y="414"/>
                </a:lnTo>
                <a:lnTo>
                  <a:pt x="9271" y="438"/>
                </a:lnTo>
                <a:lnTo>
                  <a:pt x="9538" y="463"/>
                </a:lnTo>
                <a:lnTo>
                  <a:pt x="9782" y="511"/>
                </a:lnTo>
                <a:lnTo>
                  <a:pt x="10171" y="584"/>
                </a:lnTo>
                <a:lnTo>
                  <a:pt x="10512" y="706"/>
                </a:lnTo>
                <a:lnTo>
                  <a:pt x="10877" y="852"/>
                </a:lnTo>
                <a:lnTo>
                  <a:pt x="11217" y="1022"/>
                </a:lnTo>
                <a:lnTo>
                  <a:pt x="11582" y="1217"/>
                </a:lnTo>
                <a:lnTo>
                  <a:pt x="11899" y="1460"/>
                </a:lnTo>
                <a:lnTo>
                  <a:pt x="12191" y="1704"/>
                </a:lnTo>
                <a:lnTo>
                  <a:pt x="12483" y="1971"/>
                </a:lnTo>
                <a:lnTo>
                  <a:pt x="12726" y="2263"/>
                </a:lnTo>
                <a:lnTo>
                  <a:pt x="12994" y="2555"/>
                </a:lnTo>
                <a:lnTo>
                  <a:pt x="13480" y="3188"/>
                </a:lnTo>
                <a:lnTo>
                  <a:pt x="13261" y="3358"/>
                </a:lnTo>
                <a:lnTo>
                  <a:pt x="13042" y="3529"/>
                </a:lnTo>
                <a:lnTo>
                  <a:pt x="12556" y="3821"/>
                </a:lnTo>
                <a:lnTo>
                  <a:pt x="12580" y="3723"/>
                </a:lnTo>
                <a:lnTo>
                  <a:pt x="12580" y="3626"/>
                </a:lnTo>
                <a:lnTo>
                  <a:pt x="12556" y="3553"/>
                </a:lnTo>
                <a:lnTo>
                  <a:pt x="12507" y="3480"/>
                </a:lnTo>
                <a:lnTo>
                  <a:pt x="12458" y="3431"/>
                </a:lnTo>
                <a:lnTo>
                  <a:pt x="12410" y="3383"/>
                </a:lnTo>
                <a:lnTo>
                  <a:pt x="12337" y="3334"/>
                </a:lnTo>
                <a:lnTo>
                  <a:pt x="12239" y="3310"/>
                </a:lnTo>
                <a:lnTo>
                  <a:pt x="12093" y="3310"/>
                </a:lnTo>
                <a:lnTo>
                  <a:pt x="11996" y="3334"/>
                </a:lnTo>
                <a:lnTo>
                  <a:pt x="11923" y="3383"/>
                </a:lnTo>
                <a:lnTo>
                  <a:pt x="11874" y="3431"/>
                </a:lnTo>
                <a:lnTo>
                  <a:pt x="11826" y="3480"/>
                </a:lnTo>
                <a:lnTo>
                  <a:pt x="11777" y="3553"/>
                </a:lnTo>
                <a:lnTo>
                  <a:pt x="11753" y="3626"/>
                </a:lnTo>
                <a:lnTo>
                  <a:pt x="11753" y="3723"/>
                </a:lnTo>
                <a:lnTo>
                  <a:pt x="11777" y="3845"/>
                </a:lnTo>
                <a:lnTo>
                  <a:pt x="11826" y="3967"/>
                </a:lnTo>
                <a:lnTo>
                  <a:pt x="11923" y="4064"/>
                </a:lnTo>
                <a:lnTo>
                  <a:pt x="12045" y="4113"/>
                </a:lnTo>
                <a:lnTo>
                  <a:pt x="11388" y="4453"/>
                </a:lnTo>
                <a:lnTo>
                  <a:pt x="11412" y="4380"/>
                </a:lnTo>
                <a:lnTo>
                  <a:pt x="11412" y="4283"/>
                </a:lnTo>
                <a:lnTo>
                  <a:pt x="11388" y="4210"/>
                </a:lnTo>
                <a:lnTo>
                  <a:pt x="11363" y="4137"/>
                </a:lnTo>
                <a:lnTo>
                  <a:pt x="11266" y="4040"/>
                </a:lnTo>
                <a:lnTo>
                  <a:pt x="11169" y="3967"/>
                </a:lnTo>
                <a:lnTo>
                  <a:pt x="11023" y="3942"/>
                </a:lnTo>
                <a:lnTo>
                  <a:pt x="10901" y="3942"/>
                </a:lnTo>
                <a:lnTo>
                  <a:pt x="10804" y="3991"/>
                </a:lnTo>
                <a:lnTo>
                  <a:pt x="10706" y="4040"/>
                </a:lnTo>
                <a:lnTo>
                  <a:pt x="10682" y="4088"/>
                </a:lnTo>
                <a:lnTo>
                  <a:pt x="10658" y="4113"/>
                </a:lnTo>
                <a:lnTo>
                  <a:pt x="10633" y="4161"/>
                </a:lnTo>
                <a:lnTo>
                  <a:pt x="10585" y="4259"/>
                </a:lnTo>
                <a:lnTo>
                  <a:pt x="10585" y="4332"/>
                </a:lnTo>
                <a:lnTo>
                  <a:pt x="10585" y="4405"/>
                </a:lnTo>
                <a:lnTo>
                  <a:pt x="10609" y="4526"/>
                </a:lnTo>
                <a:lnTo>
                  <a:pt x="10706" y="4623"/>
                </a:lnTo>
                <a:lnTo>
                  <a:pt x="10779" y="4696"/>
                </a:lnTo>
                <a:lnTo>
                  <a:pt x="10901" y="4745"/>
                </a:lnTo>
                <a:lnTo>
                  <a:pt x="10463" y="5037"/>
                </a:lnTo>
                <a:lnTo>
                  <a:pt x="10049" y="5329"/>
                </a:lnTo>
                <a:lnTo>
                  <a:pt x="10074" y="5207"/>
                </a:lnTo>
                <a:lnTo>
                  <a:pt x="10049" y="5110"/>
                </a:lnTo>
                <a:lnTo>
                  <a:pt x="10025" y="5013"/>
                </a:lnTo>
                <a:lnTo>
                  <a:pt x="9952" y="4915"/>
                </a:lnTo>
                <a:lnTo>
                  <a:pt x="9879" y="4867"/>
                </a:lnTo>
                <a:lnTo>
                  <a:pt x="9782" y="4818"/>
                </a:lnTo>
                <a:lnTo>
                  <a:pt x="9587" y="4818"/>
                </a:lnTo>
                <a:lnTo>
                  <a:pt x="9490" y="4842"/>
                </a:lnTo>
                <a:lnTo>
                  <a:pt x="9417" y="4891"/>
                </a:lnTo>
                <a:lnTo>
                  <a:pt x="9344" y="4964"/>
                </a:lnTo>
                <a:lnTo>
                  <a:pt x="9295" y="5037"/>
                </a:lnTo>
                <a:lnTo>
                  <a:pt x="9271" y="5110"/>
                </a:lnTo>
                <a:lnTo>
                  <a:pt x="9246" y="5207"/>
                </a:lnTo>
                <a:lnTo>
                  <a:pt x="9246" y="5232"/>
                </a:lnTo>
                <a:lnTo>
                  <a:pt x="9271" y="5378"/>
                </a:lnTo>
                <a:lnTo>
                  <a:pt x="9344" y="5475"/>
                </a:lnTo>
                <a:lnTo>
                  <a:pt x="9417" y="5572"/>
                </a:lnTo>
                <a:lnTo>
                  <a:pt x="9538" y="5621"/>
                </a:lnTo>
                <a:lnTo>
                  <a:pt x="9611" y="5645"/>
                </a:lnTo>
                <a:lnTo>
                  <a:pt x="9246" y="5864"/>
                </a:lnTo>
                <a:lnTo>
                  <a:pt x="8881" y="6059"/>
                </a:lnTo>
                <a:lnTo>
                  <a:pt x="8906" y="5791"/>
                </a:lnTo>
                <a:lnTo>
                  <a:pt x="8881" y="5524"/>
                </a:lnTo>
                <a:lnTo>
                  <a:pt x="8857" y="4988"/>
                </a:lnTo>
                <a:lnTo>
                  <a:pt x="8857" y="4721"/>
                </a:lnTo>
                <a:lnTo>
                  <a:pt x="8906" y="4721"/>
                </a:lnTo>
                <a:lnTo>
                  <a:pt x="8954" y="4696"/>
                </a:lnTo>
                <a:lnTo>
                  <a:pt x="9003" y="4648"/>
                </a:lnTo>
                <a:lnTo>
                  <a:pt x="9052" y="4599"/>
                </a:lnTo>
                <a:lnTo>
                  <a:pt x="9076" y="4502"/>
                </a:lnTo>
                <a:lnTo>
                  <a:pt x="9076" y="4405"/>
                </a:lnTo>
                <a:lnTo>
                  <a:pt x="9027" y="4332"/>
                </a:lnTo>
                <a:lnTo>
                  <a:pt x="8979" y="4283"/>
                </a:lnTo>
                <a:lnTo>
                  <a:pt x="8930" y="4234"/>
                </a:lnTo>
                <a:lnTo>
                  <a:pt x="8857" y="4234"/>
                </a:lnTo>
                <a:lnTo>
                  <a:pt x="8857" y="3748"/>
                </a:lnTo>
                <a:lnTo>
                  <a:pt x="8979" y="3748"/>
                </a:lnTo>
                <a:lnTo>
                  <a:pt x="9076" y="3699"/>
                </a:lnTo>
                <a:lnTo>
                  <a:pt x="9149" y="3626"/>
                </a:lnTo>
                <a:lnTo>
                  <a:pt x="9198" y="3529"/>
                </a:lnTo>
                <a:lnTo>
                  <a:pt x="9198" y="3431"/>
                </a:lnTo>
                <a:lnTo>
                  <a:pt x="9173" y="3334"/>
                </a:lnTo>
                <a:lnTo>
                  <a:pt x="9125" y="3237"/>
                </a:lnTo>
                <a:lnTo>
                  <a:pt x="9052" y="3188"/>
                </a:lnTo>
                <a:lnTo>
                  <a:pt x="8979" y="3139"/>
                </a:lnTo>
                <a:lnTo>
                  <a:pt x="8881" y="3139"/>
                </a:lnTo>
                <a:lnTo>
                  <a:pt x="8881" y="2726"/>
                </a:lnTo>
                <a:lnTo>
                  <a:pt x="8833" y="2288"/>
                </a:lnTo>
                <a:lnTo>
                  <a:pt x="8906" y="2312"/>
                </a:lnTo>
                <a:lnTo>
                  <a:pt x="8979" y="2312"/>
                </a:lnTo>
                <a:lnTo>
                  <a:pt x="9027" y="2288"/>
                </a:lnTo>
                <a:lnTo>
                  <a:pt x="9100" y="2263"/>
                </a:lnTo>
                <a:lnTo>
                  <a:pt x="9125" y="2190"/>
                </a:lnTo>
                <a:lnTo>
                  <a:pt x="9149" y="2117"/>
                </a:lnTo>
                <a:lnTo>
                  <a:pt x="9149" y="2044"/>
                </a:lnTo>
                <a:lnTo>
                  <a:pt x="9125" y="1971"/>
                </a:lnTo>
                <a:lnTo>
                  <a:pt x="9076" y="1923"/>
                </a:lnTo>
                <a:lnTo>
                  <a:pt x="9027" y="1874"/>
                </a:lnTo>
                <a:lnTo>
                  <a:pt x="8979" y="1850"/>
                </a:lnTo>
                <a:lnTo>
                  <a:pt x="8833" y="1850"/>
                </a:lnTo>
                <a:lnTo>
                  <a:pt x="8784" y="1874"/>
                </a:lnTo>
                <a:lnTo>
                  <a:pt x="8760" y="1655"/>
                </a:lnTo>
                <a:lnTo>
                  <a:pt x="8735" y="1314"/>
                </a:lnTo>
                <a:lnTo>
                  <a:pt x="8735" y="998"/>
                </a:lnTo>
                <a:lnTo>
                  <a:pt x="8784" y="341"/>
                </a:lnTo>
                <a:close/>
                <a:moveTo>
                  <a:pt x="8638" y="0"/>
                </a:moveTo>
                <a:lnTo>
                  <a:pt x="8565" y="25"/>
                </a:lnTo>
                <a:lnTo>
                  <a:pt x="8516" y="73"/>
                </a:lnTo>
                <a:lnTo>
                  <a:pt x="8443" y="219"/>
                </a:lnTo>
                <a:lnTo>
                  <a:pt x="8395" y="365"/>
                </a:lnTo>
                <a:lnTo>
                  <a:pt x="8346" y="511"/>
                </a:lnTo>
                <a:lnTo>
                  <a:pt x="8346" y="682"/>
                </a:lnTo>
                <a:lnTo>
                  <a:pt x="8322" y="1022"/>
                </a:lnTo>
                <a:lnTo>
                  <a:pt x="8346" y="1339"/>
                </a:lnTo>
                <a:lnTo>
                  <a:pt x="8395" y="2117"/>
                </a:lnTo>
                <a:lnTo>
                  <a:pt x="8443" y="2896"/>
                </a:lnTo>
                <a:lnTo>
                  <a:pt x="8443" y="3334"/>
                </a:lnTo>
                <a:lnTo>
                  <a:pt x="8443" y="3772"/>
                </a:lnTo>
                <a:lnTo>
                  <a:pt x="8395" y="4648"/>
                </a:lnTo>
                <a:lnTo>
                  <a:pt x="8419" y="5475"/>
                </a:lnTo>
                <a:lnTo>
                  <a:pt x="8443" y="5889"/>
                </a:lnTo>
                <a:lnTo>
                  <a:pt x="8419" y="6302"/>
                </a:lnTo>
                <a:lnTo>
                  <a:pt x="8370" y="6400"/>
                </a:lnTo>
                <a:lnTo>
                  <a:pt x="8395" y="6473"/>
                </a:lnTo>
                <a:lnTo>
                  <a:pt x="8443" y="6546"/>
                </a:lnTo>
                <a:lnTo>
                  <a:pt x="8468" y="6570"/>
                </a:lnTo>
                <a:lnTo>
                  <a:pt x="8541" y="6570"/>
                </a:lnTo>
                <a:lnTo>
                  <a:pt x="8589" y="6594"/>
                </a:lnTo>
                <a:lnTo>
                  <a:pt x="8662" y="6594"/>
                </a:lnTo>
                <a:lnTo>
                  <a:pt x="8735" y="6570"/>
                </a:lnTo>
                <a:lnTo>
                  <a:pt x="8784" y="6521"/>
                </a:lnTo>
                <a:lnTo>
                  <a:pt x="8979" y="6473"/>
                </a:lnTo>
                <a:lnTo>
                  <a:pt x="9149" y="6424"/>
                </a:lnTo>
                <a:lnTo>
                  <a:pt x="9490" y="6254"/>
                </a:lnTo>
                <a:lnTo>
                  <a:pt x="9806" y="6059"/>
                </a:lnTo>
                <a:lnTo>
                  <a:pt x="10122" y="5840"/>
                </a:lnTo>
                <a:lnTo>
                  <a:pt x="10731" y="5378"/>
                </a:lnTo>
                <a:lnTo>
                  <a:pt x="11023" y="5159"/>
                </a:lnTo>
                <a:lnTo>
                  <a:pt x="11339" y="4964"/>
                </a:lnTo>
                <a:lnTo>
                  <a:pt x="11996" y="4599"/>
                </a:lnTo>
                <a:lnTo>
                  <a:pt x="12702" y="4234"/>
                </a:lnTo>
                <a:lnTo>
                  <a:pt x="13018" y="4040"/>
                </a:lnTo>
                <a:lnTo>
                  <a:pt x="13358" y="3821"/>
                </a:lnTo>
                <a:lnTo>
                  <a:pt x="13650" y="3577"/>
                </a:lnTo>
                <a:lnTo>
                  <a:pt x="13942" y="3310"/>
                </a:lnTo>
                <a:lnTo>
                  <a:pt x="13967" y="3261"/>
                </a:lnTo>
                <a:lnTo>
                  <a:pt x="13991" y="3188"/>
                </a:lnTo>
                <a:lnTo>
                  <a:pt x="13991" y="3139"/>
                </a:lnTo>
                <a:lnTo>
                  <a:pt x="13967" y="3091"/>
                </a:lnTo>
                <a:lnTo>
                  <a:pt x="13894" y="2993"/>
                </a:lnTo>
                <a:lnTo>
                  <a:pt x="13845" y="2969"/>
                </a:lnTo>
                <a:lnTo>
                  <a:pt x="13796" y="2945"/>
                </a:lnTo>
                <a:lnTo>
                  <a:pt x="13602" y="2604"/>
                </a:lnTo>
                <a:lnTo>
                  <a:pt x="13358" y="2288"/>
                </a:lnTo>
                <a:lnTo>
                  <a:pt x="13115" y="1996"/>
                </a:lnTo>
                <a:lnTo>
                  <a:pt x="12823" y="1704"/>
                </a:lnTo>
                <a:lnTo>
                  <a:pt x="12507" y="1436"/>
                </a:lnTo>
                <a:lnTo>
                  <a:pt x="12191" y="1168"/>
                </a:lnTo>
                <a:lnTo>
                  <a:pt x="11874" y="949"/>
                </a:lnTo>
                <a:lnTo>
                  <a:pt x="11558" y="755"/>
                </a:lnTo>
                <a:lnTo>
                  <a:pt x="11193" y="560"/>
                </a:lnTo>
                <a:lnTo>
                  <a:pt x="10804" y="390"/>
                </a:lnTo>
                <a:lnTo>
                  <a:pt x="10439" y="268"/>
                </a:lnTo>
                <a:lnTo>
                  <a:pt x="10025" y="146"/>
                </a:lnTo>
                <a:lnTo>
                  <a:pt x="9733" y="73"/>
                </a:lnTo>
                <a:lnTo>
                  <a:pt x="9392" y="25"/>
                </a:lnTo>
                <a:lnTo>
                  <a:pt x="9222" y="0"/>
                </a:lnTo>
                <a:lnTo>
                  <a:pt x="9052" y="0"/>
                </a:lnTo>
                <a:lnTo>
                  <a:pt x="8906" y="49"/>
                </a:lnTo>
                <a:lnTo>
                  <a:pt x="8760" y="98"/>
                </a:lnTo>
                <a:lnTo>
                  <a:pt x="8711" y="25"/>
                </a:lnTo>
                <a:lnTo>
                  <a:pt x="8638" y="0"/>
                </a:lnTo>
                <a:close/>
                <a:moveTo>
                  <a:pt x="11169" y="6278"/>
                </a:moveTo>
                <a:lnTo>
                  <a:pt x="11144" y="6521"/>
                </a:lnTo>
                <a:lnTo>
                  <a:pt x="11144" y="6765"/>
                </a:lnTo>
                <a:lnTo>
                  <a:pt x="11144" y="7300"/>
                </a:lnTo>
                <a:lnTo>
                  <a:pt x="10147" y="7276"/>
                </a:lnTo>
                <a:lnTo>
                  <a:pt x="9855" y="7251"/>
                </a:lnTo>
                <a:lnTo>
                  <a:pt x="10195" y="7032"/>
                </a:lnTo>
                <a:lnTo>
                  <a:pt x="10536" y="6789"/>
                </a:lnTo>
                <a:lnTo>
                  <a:pt x="11169" y="6278"/>
                </a:lnTo>
                <a:close/>
                <a:moveTo>
                  <a:pt x="11826" y="5767"/>
                </a:moveTo>
                <a:lnTo>
                  <a:pt x="11801" y="6010"/>
                </a:lnTo>
                <a:lnTo>
                  <a:pt x="11801" y="6229"/>
                </a:lnTo>
                <a:lnTo>
                  <a:pt x="11753" y="6765"/>
                </a:lnTo>
                <a:lnTo>
                  <a:pt x="11753" y="7057"/>
                </a:lnTo>
                <a:lnTo>
                  <a:pt x="11753" y="7324"/>
                </a:lnTo>
                <a:lnTo>
                  <a:pt x="11436" y="7324"/>
                </a:lnTo>
                <a:lnTo>
                  <a:pt x="11436" y="7081"/>
                </a:lnTo>
                <a:lnTo>
                  <a:pt x="11388" y="6838"/>
                </a:lnTo>
                <a:lnTo>
                  <a:pt x="11363" y="6497"/>
                </a:lnTo>
                <a:lnTo>
                  <a:pt x="11315" y="6327"/>
                </a:lnTo>
                <a:lnTo>
                  <a:pt x="11266" y="6181"/>
                </a:lnTo>
                <a:lnTo>
                  <a:pt x="11461" y="6035"/>
                </a:lnTo>
                <a:lnTo>
                  <a:pt x="11826" y="5767"/>
                </a:lnTo>
                <a:close/>
                <a:moveTo>
                  <a:pt x="12507" y="5329"/>
                </a:moveTo>
                <a:lnTo>
                  <a:pt x="12507" y="5743"/>
                </a:lnTo>
                <a:lnTo>
                  <a:pt x="12507" y="6132"/>
                </a:lnTo>
                <a:lnTo>
                  <a:pt x="12458" y="6716"/>
                </a:lnTo>
                <a:lnTo>
                  <a:pt x="12434" y="7324"/>
                </a:lnTo>
                <a:lnTo>
                  <a:pt x="12166" y="7324"/>
                </a:lnTo>
                <a:lnTo>
                  <a:pt x="12166" y="7008"/>
                </a:lnTo>
                <a:lnTo>
                  <a:pt x="12166" y="6716"/>
                </a:lnTo>
                <a:lnTo>
                  <a:pt x="12166" y="6108"/>
                </a:lnTo>
                <a:lnTo>
                  <a:pt x="12166" y="5840"/>
                </a:lnTo>
                <a:lnTo>
                  <a:pt x="12142" y="5718"/>
                </a:lnTo>
                <a:lnTo>
                  <a:pt x="12118" y="5572"/>
                </a:lnTo>
                <a:lnTo>
                  <a:pt x="12507" y="5329"/>
                </a:lnTo>
                <a:close/>
                <a:moveTo>
                  <a:pt x="13261" y="4915"/>
                </a:moveTo>
                <a:lnTo>
                  <a:pt x="13285" y="5159"/>
                </a:lnTo>
                <a:lnTo>
                  <a:pt x="13310" y="5426"/>
                </a:lnTo>
                <a:lnTo>
                  <a:pt x="13358" y="5937"/>
                </a:lnTo>
                <a:lnTo>
                  <a:pt x="13383" y="6643"/>
                </a:lnTo>
                <a:lnTo>
                  <a:pt x="13407" y="6984"/>
                </a:lnTo>
                <a:lnTo>
                  <a:pt x="13456" y="7324"/>
                </a:lnTo>
                <a:lnTo>
                  <a:pt x="12945" y="7324"/>
                </a:lnTo>
                <a:lnTo>
                  <a:pt x="12921" y="7251"/>
                </a:lnTo>
                <a:lnTo>
                  <a:pt x="12872" y="7203"/>
                </a:lnTo>
                <a:lnTo>
                  <a:pt x="12872" y="6667"/>
                </a:lnTo>
                <a:lnTo>
                  <a:pt x="12896" y="6132"/>
                </a:lnTo>
                <a:lnTo>
                  <a:pt x="12921" y="5913"/>
                </a:lnTo>
                <a:lnTo>
                  <a:pt x="12896" y="5645"/>
                </a:lnTo>
                <a:lnTo>
                  <a:pt x="12872" y="5402"/>
                </a:lnTo>
                <a:lnTo>
                  <a:pt x="12823" y="5280"/>
                </a:lnTo>
                <a:lnTo>
                  <a:pt x="12775" y="5183"/>
                </a:lnTo>
                <a:lnTo>
                  <a:pt x="13261" y="4915"/>
                </a:lnTo>
                <a:close/>
                <a:moveTo>
                  <a:pt x="14088" y="4502"/>
                </a:moveTo>
                <a:lnTo>
                  <a:pt x="14040" y="4672"/>
                </a:lnTo>
                <a:lnTo>
                  <a:pt x="14015" y="4842"/>
                </a:lnTo>
                <a:lnTo>
                  <a:pt x="14015" y="5037"/>
                </a:lnTo>
                <a:lnTo>
                  <a:pt x="14040" y="5232"/>
                </a:lnTo>
                <a:lnTo>
                  <a:pt x="14064" y="5597"/>
                </a:lnTo>
                <a:lnTo>
                  <a:pt x="14088" y="5937"/>
                </a:lnTo>
                <a:lnTo>
                  <a:pt x="14088" y="6278"/>
                </a:lnTo>
                <a:lnTo>
                  <a:pt x="14064" y="6643"/>
                </a:lnTo>
                <a:lnTo>
                  <a:pt x="14064" y="6984"/>
                </a:lnTo>
                <a:lnTo>
                  <a:pt x="14088" y="7154"/>
                </a:lnTo>
                <a:lnTo>
                  <a:pt x="14113" y="7324"/>
                </a:lnTo>
                <a:lnTo>
                  <a:pt x="13748" y="7324"/>
                </a:lnTo>
                <a:lnTo>
                  <a:pt x="13796" y="6984"/>
                </a:lnTo>
                <a:lnTo>
                  <a:pt x="13796" y="6619"/>
                </a:lnTo>
                <a:lnTo>
                  <a:pt x="13748" y="5937"/>
                </a:lnTo>
                <a:lnTo>
                  <a:pt x="13723" y="5645"/>
                </a:lnTo>
                <a:lnTo>
                  <a:pt x="13699" y="5353"/>
                </a:lnTo>
                <a:lnTo>
                  <a:pt x="13650" y="5037"/>
                </a:lnTo>
                <a:lnTo>
                  <a:pt x="13553" y="4769"/>
                </a:lnTo>
                <a:lnTo>
                  <a:pt x="14088" y="4502"/>
                </a:lnTo>
                <a:close/>
                <a:moveTo>
                  <a:pt x="14964" y="4113"/>
                </a:moveTo>
                <a:lnTo>
                  <a:pt x="14940" y="4137"/>
                </a:lnTo>
                <a:lnTo>
                  <a:pt x="14891" y="4526"/>
                </a:lnTo>
                <a:lnTo>
                  <a:pt x="14891" y="4915"/>
                </a:lnTo>
                <a:lnTo>
                  <a:pt x="14891" y="5694"/>
                </a:lnTo>
                <a:lnTo>
                  <a:pt x="14867" y="6083"/>
                </a:lnTo>
                <a:lnTo>
                  <a:pt x="14843" y="6497"/>
                </a:lnTo>
                <a:lnTo>
                  <a:pt x="14818" y="6911"/>
                </a:lnTo>
                <a:lnTo>
                  <a:pt x="14818" y="7324"/>
                </a:lnTo>
                <a:lnTo>
                  <a:pt x="14551" y="7324"/>
                </a:lnTo>
                <a:lnTo>
                  <a:pt x="14551" y="7300"/>
                </a:lnTo>
                <a:lnTo>
                  <a:pt x="14502" y="7130"/>
                </a:lnTo>
                <a:lnTo>
                  <a:pt x="14502" y="6959"/>
                </a:lnTo>
                <a:lnTo>
                  <a:pt x="14502" y="6619"/>
                </a:lnTo>
                <a:lnTo>
                  <a:pt x="14526" y="5937"/>
                </a:lnTo>
                <a:lnTo>
                  <a:pt x="14526" y="5718"/>
                </a:lnTo>
                <a:lnTo>
                  <a:pt x="14502" y="5524"/>
                </a:lnTo>
                <a:lnTo>
                  <a:pt x="14453" y="5086"/>
                </a:lnTo>
                <a:lnTo>
                  <a:pt x="14429" y="4721"/>
                </a:lnTo>
                <a:lnTo>
                  <a:pt x="14429" y="4550"/>
                </a:lnTo>
                <a:lnTo>
                  <a:pt x="14356" y="4380"/>
                </a:lnTo>
                <a:lnTo>
                  <a:pt x="14964" y="4113"/>
                </a:lnTo>
                <a:close/>
                <a:moveTo>
                  <a:pt x="15329" y="5013"/>
                </a:moveTo>
                <a:lnTo>
                  <a:pt x="15354" y="5134"/>
                </a:lnTo>
                <a:lnTo>
                  <a:pt x="15500" y="5670"/>
                </a:lnTo>
                <a:lnTo>
                  <a:pt x="15597" y="6229"/>
                </a:lnTo>
                <a:lnTo>
                  <a:pt x="15621" y="6497"/>
                </a:lnTo>
                <a:lnTo>
                  <a:pt x="15621" y="6765"/>
                </a:lnTo>
                <a:lnTo>
                  <a:pt x="15597" y="7057"/>
                </a:lnTo>
                <a:lnTo>
                  <a:pt x="15573" y="7324"/>
                </a:lnTo>
                <a:lnTo>
                  <a:pt x="15402" y="7300"/>
                </a:lnTo>
                <a:lnTo>
                  <a:pt x="15208" y="7300"/>
                </a:lnTo>
                <a:lnTo>
                  <a:pt x="15256" y="7130"/>
                </a:lnTo>
                <a:lnTo>
                  <a:pt x="15281" y="6959"/>
                </a:lnTo>
                <a:lnTo>
                  <a:pt x="15305" y="6594"/>
                </a:lnTo>
                <a:lnTo>
                  <a:pt x="15329" y="5864"/>
                </a:lnTo>
                <a:lnTo>
                  <a:pt x="15329" y="5013"/>
                </a:lnTo>
                <a:close/>
                <a:moveTo>
                  <a:pt x="14940" y="3529"/>
                </a:moveTo>
                <a:lnTo>
                  <a:pt x="14891" y="3553"/>
                </a:lnTo>
                <a:lnTo>
                  <a:pt x="14843" y="3553"/>
                </a:lnTo>
                <a:lnTo>
                  <a:pt x="14843" y="3602"/>
                </a:lnTo>
                <a:lnTo>
                  <a:pt x="14794" y="3626"/>
                </a:lnTo>
                <a:lnTo>
                  <a:pt x="13918" y="4015"/>
                </a:lnTo>
                <a:lnTo>
                  <a:pt x="13067" y="4453"/>
                </a:lnTo>
                <a:lnTo>
                  <a:pt x="12239" y="4915"/>
                </a:lnTo>
                <a:lnTo>
                  <a:pt x="11826" y="5159"/>
                </a:lnTo>
                <a:lnTo>
                  <a:pt x="11436" y="5426"/>
                </a:lnTo>
                <a:lnTo>
                  <a:pt x="11071" y="5694"/>
                </a:lnTo>
                <a:lnTo>
                  <a:pt x="10706" y="5962"/>
                </a:lnTo>
                <a:lnTo>
                  <a:pt x="10001" y="6521"/>
                </a:lnTo>
                <a:lnTo>
                  <a:pt x="9636" y="6765"/>
                </a:lnTo>
                <a:lnTo>
                  <a:pt x="9246" y="7008"/>
                </a:lnTo>
                <a:lnTo>
                  <a:pt x="8833" y="7178"/>
                </a:lnTo>
                <a:lnTo>
                  <a:pt x="8638" y="7276"/>
                </a:lnTo>
                <a:lnTo>
                  <a:pt x="8419" y="7324"/>
                </a:lnTo>
                <a:lnTo>
                  <a:pt x="8346" y="7349"/>
                </a:lnTo>
                <a:lnTo>
                  <a:pt x="8297" y="7397"/>
                </a:lnTo>
                <a:lnTo>
                  <a:pt x="8273" y="7446"/>
                </a:lnTo>
                <a:lnTo>
                  <a:pt x="8249" y="7519"/>
                </a:lnTo>
                <a:lnTo>
                  <a:pt x="8249" y="7568"/>
                </a:lnTo>
                <a:lnTo>
                  <a:pt x="8273" y="7641"/>
                </a:lnTo>
                <a:lnTo>
                  <a:pt x="8297" y="7689"/>
                </a:lnTo>
                <a:lnTo>
                  <a:pt x="8346" y="7738"/>
                </a:lnTo>
                <a:lnTo>
                  <a:pt x="8468" y="7787"/>
                </a:lnTo>
                <a:lnTo>
                  <a:pt x="8614" y="7762"/>
                </a:lnTo>
                <a:lnTo>
                  <a:pt x="8687" y="7738"/>
                </a:lnTo>
                <a:lnTo>
                  <a:pt x="8833" y="7714"/>
                </a:lnTo>
                <a:lnTo>
                  <a:pt x="8979" y="7738"/>
                </a:lnTo>
                <a:lnTo>
                  <a:pt x="9149" y="7714"/>
                </a:lnTo>
                <a:lnTo>
                  <a:pt x="9660" y="7738"/>
                </a:lnTo>
                <a:lnTo>
                  <a:pt x="10147" y="7762"/>
                </a:lnTo>
                <a:lnTo>
                  <a:pt x="11169" y="7811"/>
                </a:lnTo>
                <a:lnTo>
                  <a:pt x="12166" y="7835"/>
                </a:lnTo>
                <a:lnTo>
                  <a:pt x="13164" y="7811"/>
                </a:lnTo>
                <a:lnTo>
                  <a:pt x="14186" y="7835"/>
                </a:lnTo>
                <a:lnTo>
                  <a:pt x="14599" y="7860"/>
                </a:lnTo>
                <a:lnTo>
                  <a:pt x="15086" y="7908"/>
                </a:lnTo>
                <a:lnTo>
                  <a:pt x="15329" y="7908"/>
                </a:lnTo>
                <a:lnTo>
                  <a:pt x="15548" y="7884"/>
                </a:lnTo>
                <a:lnTo>
                  <a:pt x="15767" y="7860"/>
                </a:lnTo>
                <a:lnTo>
                  <a:pt x="15962" y="7787"/>
                </a:lnTo>
                <a:lnTo>
                  <a:pt x="16011" y="7738"/>
                </a:lnTo>
                <a:lnTo>
                  <a:pt x="16059" y="7665"/>
                </a:lnTo>
                <a:lnTo>
                  <a:pt x="16059" y="7592"/>
                </a:lnTo>
                <a:lnTo>
                  <a:pt x="16035" y="7519"/>
                </a:lnTo>
                <a:lnTo>
                  <a:pt x="16084" y="6959"/>
                </a:lnTo>
                <a:lnTo>
                  <a:pt x="16084" y="6424"/>
                </a:lnTo>
                <a:lnTo>
                  <a:pt x="16011" y="5864"/>
                </a:lnTo>
                <a:lnTo>
                  <a:pt x="15913" y="5329"/>
                </a:lnTo>
                <a:lnTo>
                  <a:pt x="15792" y="4867"/>
                </a:lnTo>
                <a:lnTo>
                  <a:pt x="15694" y="4575"/>
                </a:lnTo>
                <a:lnTo>
                  <a:pt x="15597" y="4307"/>
                </a:lnTo>
                <a:lnTo>
                  <a:pt x="15451" y="4040"/>
                </a:lnTo>
                <a:lnTo>
                  <a:pt x="15305" y="3821"/>
                </a:lnTo>
                <a:lnTo>
                  <a:pt x="15232" y="3723"/>
                </a:lnTo>
                <a:lnTo>
                  <a:pt x="15135" y="3650"/>
                </a:lnTo>
                <a:lnTo>
                  <a:pt x="15037" y="3577"/>
                </a:lnTo>
                <a:lnTo>
                  <a:pt x="14940" y="3529"/>
                </a:lnTo>
                <a:close/>
                <a:moveTo>
                  <a:pt x="7324" y="1168"/>
                </a:moveTo>
                <a:lnTo>
                  <a:pt x="7300" y="1363"/>
                </a:lnTo>
                <a:lnTo>
                  <a:pt x="7275" y="1582"/>
                </a:lnTo>
                <a:lnTo>
                  <a:pt x="7300" y="1971"/>
                </a:lnTo>
                <a:lnTo>
                  <a:pt x="7348" y="2653"/>
                </a:lnTo>
                <a:lnTo>
                  <a:pt x="7373" y="2993"/>
                </a:lnTo>
                <a:lnTo>
                  <a:pt x="7397" y="3334"/>
                </a:lnTo>
                <a:lnTo>
                  <a:pt x="7397" y="4794"/>
                </a:lnTo>
                <a:lnTo>
                  <a:pt x="7397" y="6254"/>
                </a:lnTo>
                <a:lnTo>
                  <a:pt x="7397" y="6789"/>
                </a:lnTo>
                <a:lnTo>
                  <a:pt x="7373" y="7324"/>
                </a:lnTo>
                <a:lnTo>
                  <a:pt x="7397" y="7884"/>
                </a:lnTo>
                <a:lnTo>
                  <a:pt x="7446" y="8127"/>
                </a:lnTo>
                <a:lnTo>
                  <a:pt x="7494" y="8395"/>
                </a:lnTo>
                <a:lnTo>
                  <a:pt x="7470" y="8444"/>
                </a:lnTo>
                <a:lnTo>
                  <a:pt x="7519" y="8492"/>
                </a:lnTo>
                <a:lnTo>
                  <a:pt x="7567" y="8565"/>
                </a:lnTo>
                <a:lnTo>
                  <a:pt x="7640" y="8614"/>
                </a:lnTo>
                <a:lnTo>
                  <a:pt x="7786" y="8614"/>
                </a:lnTo>
                <a:lnTo>
                  <a:pt x="8078" y="8663"/>
                </a:lnTo>
                <a:lnTo>
                  <a:pt x="9003" y="8663"/>
                </a:lnTo>
                <a:lnTo>
                  <a:pt x="9952" y="8736"/>
                </a:lnTo>
                <a:lnTo>
                  <a:pt x="10414" y="8760"/>
                </a:lnTo>
                <a:lnTo>
                  <a:pt x="10901" y="8784"/>
                </a:lnTo>
                <a:lnTo>
                  <a:pt x="11899" y="8760"/>
                </a:lnTo>
                <a:lnTo>
                  <a:pt x="12872" y="8736"/>
                </a:lnTo>
                <a:lnTo>
                  <a:pt x="13869" y="8711"/>
                </a:lnTo>
                <a:lnTo>
                  <a:pt x="14867" y="8736"/>
                </a:lnTo>
                <a:lnTo>
                  <a:pt x="14794" y="9052"/>
                </a:lnTo>
                <a:lnTo>
                  <a:pt x="14721" y="9368"/>
                </a:lnTo>
                <a:lnTo>
                  <a:pt x="14697" y="9685"/>
                </a:lnTo>
                <a:lnTo>
                  <a:pt x="14672" y="10025"/>
                </a:lnTo>
                <a:lnTo>
                  <a:pt x="14648" y="10293"/>
                </a:lnTo>
                <a:lnTo>
                  <a:pt x="14599" y="10536"/>
                </a:lnTo>
                <a:lnTo>
                  <a:pt x="14526" y="10780"/>
                </a:lnTo>
                <a:lnTo>
                  <a:pt x="14453" y="11023"/>
                </a:lnTo>
                <a:lnTo>
                  <a:pt x="14356" y="11266"/>
                </a:lnTo>
                <a:lnTo>
                  <a:pt x="14234" y="11485"/>
                </a:lnTo>
                <a:lnTo>
                  <a:pt x="13967" y="11923"/>
                </a:lnTo>
                <a:lnTo>
                  <a:pt x="13699" y="12337"/>
                </a:lnTo>
                <a:lnTo>
                  <a:pt x="13383" y="12750"/>
                </a:lnTo>
                <a:lnTo>
                  <a:pt x="12775" y="13529"/>
                </a:lnTo>
                <a:lnTo>
                  <a:pt x="12580" y="13748"/>
                </a:lnTo>
                <a:lnTo>
                  <a:pt x="12385" y="13943"/>
                </a:lnTo>
                <a:lnTo>
                  <a:pt x="12166" y="14113"/>
                </a:lnTo>
                <a:lnTo>
                  <a:pt x="11947" y="14283"/>
                </a:lnTo>
                <a:lnTo>
                  <a:pt x="11485" y="14575"/>
                </a:lnTo>
                <a:lnTo>
                  <a:pt x="10998" y="14819"/>
                </a:lnTo>
                <a:lnTo>
                  <a:pt x="10536" y="15062"/>
                </a:lnTo>
                <a:lnTo>
                  <a:pt x="10074" y="15257"/>
                </a:lnTo>
                <a:lnTo>
                  <a:pt x="9587" y="15403"/>
                </a:lnTo>
                <a:lnTo>
                  <a:pt x="9100" y="15549"/>
                </a:lnTo>
                <a:lnTo>
                  <a:pt x="8614" y="15646"/>
                </a:lnTo>
                <a:lnTo>
                  <a:pt x="8127" y="15695"/>
                </a:lnTo>
                <a:lnTo>
                  <a:pt x="7616" y="15719"/>
                </a:lnTo>
                <a:lnTo>
                  <a:pt x="7105" y="15695"/>
                </a:lnTo>
                <a:lnTo>
                  <a:pt x="6618" y="15622"/>
                </a:lnTo>
                <a:lnTo>
                  <a:pt x="6132" y="15524"/>
                </a:lnTo>
                <a:lnTo>
                  <a:pt x="5669" y="15378"/>
                </a:lnTo>
                <a:lnTo>
                  <a:pt x="5207" y="15184"/>
                </a:lnTo>
                <a:lnTo>
                  <a:pt x="4745" y="14989"/>
                </a:lnTo>
                <a:lnTo>
                  <a:pt x="4331" y="14746"/>
                </a:lnTo>
                <a:lnTo>
                  <a:pt x="3893" y="14502"/>
                </a:lnTo>
                <a:lnTo>
                  <a:pt x="3504" y="14235"/>
                </a:lnTo>
                <a:lnTo>
                  <a:pt x="3090" y="13943"/>
                </a:lnTo>
                <a:lnTo>
                  <a:pt x="2725" y="13626"/>
                </a:lnTo>
                <a:lnTo>
                  <a:pt x="2360" y="13310"/>
                </a:lnTo>
                <a:lnTo>
                  <a:pt x="2020" y="12945"/>
                </a:lnTo>
                <a:lnTo>
                  <a:pt x="1728" y="12580"/>
                </a:lnTo>
                <a:lnTo>
                  <a:pt x="1436" y="12191"/>
                </a:lnTo>
                <a:lnTo>
                  <a:pt x="1192" y="11777"/>
                </a:lnTo>
                <a:lnTo>
                  <a:pt x="973" y="11339"/>
                </a:lnTo>
                <a:lnTo>
                  <a:pt x="803" y="10901"/>
                </a:lnTo>
                <a:lnTo>
                  <a:pt x="657" y="10463"/>
                </a:lnTo>
                <a:lnTo>
                  <a:pt x="560" y="10001"/>
                </a:lnTo>
                <a:lnTo>
                  <a:pt x="487" y="9539"/>
                </a:lnTo>
                <a:lnTo>
                  <a:pt x="462" y="9076"/>
                </a:lnTo>
                <a:lnTo>
                  <a:pt x="438" y="8614"/>
                </a:lnTo>
                <a:lnTo>
                  <a:pt x="462" y="8152"/>
                </a:lnTo>
                <a:lnTo>
                  <a:pt x="511" y="7689"/>
                </a:lnTo>
                <a:lnTo>
                  <a:pt x="560" y="7251"/>
                </a:lnTo>
                <a:lnTo>
                  <a:pt x="633" y="6789"/>
                </a:lnTo>
                <a:lnTo>
                  <a:pt x="754" y="6327"/>
                </a:lnTo>
                <a:lnTo>
                  <a:pt x="876" y="5864"/>
                </a:lnTo>
                <a:lnTo>
                  <a:pt x="1022" y="5426"/>
                </a:lnTo>
                <a:lnTo>
                  <a:pt x="1192" y="4988"/>
                </a:lnTo>
                <a:lnTo>
                  <a:pt x="1411" y="4575"/>
                </a:lnTo>
                <a:lnTo>
                  <a:pt x="1655" y="4210"/>
                </a:lnTo>
                <a:lnTo>
                  <a:pt x="1947" y="3821"/>
                </a:lnTo>
                <a:lnTo>
                  <a:pt x="2263" y="3456"/>
                </a:lnTo>
                <a:lnTo>
                  <a:pt x="2604" y="3139"/>
                </a:lnTo>
                <a:lnTo>
                  <a:pt x="2969" y="2823"/>
                </a:lnTo>
                <a:lnTo>
                  <a:pt x="3358" y="2531"/>
                </a:lnTo>
                <a:lnTo>
                  <a:pt x="3772" y="2263"/>
                </a:lnTo>
                <a:lnTo>
                  <a:pt x="4185" y="1996"/>
                </a:lnTo>
                <a:lnTo>
                  <a:pt x="4575" y="1752"/>
                </a:lnTo>
                <a:lnTo>
                  <a:pt x="4891" y="1582"/>
                </a:lnTo>
                <a:lnTo>
                  <a:pt x="5231" y="1460"/>
                </a:lnTo>
                <a:lnTo>
                  <a:pt x="5572" y="1387"/>
                </a:lnTo>
                <a:lnTo>
                  <a:pt x="5913" y="1314"/>
                </a:lnTo>
                <a:lnTo>
                  <a:pt x="6253" y="1266"/>
                </a:lnTo>
                <a:lnTo>
                  <a:pt x="6618" y="1217"/>
                </a:lnTo>
                <a:lnTo>
                  <a:pt x="7324" y="1168"/>
                </a:lnTo>
                <a:close/>
                <a:moveTo>
                  <a:pt x="7592" y="755"/>
                </a:moveTo>
                <a:lnTo>
                  <a:pt x="7519" y="779"/>
                </a:lnTo>
                <a:lnTo>
                  <a:pt x="7470" y="828"/>
                </a:lnTo>
                <a:lnTo>
                  <a:pt x="7008" y="803"/>
                </a:lnTo>
                <a:lnTo>
                  <a:pt x="6545" y="828"/>
                </a:lnTo>
                <a:lnTo>
                  <a:pt x="6107" y="876"/>
                </a:lnTo>
                <a:lnTo>
                  <a:pt x="5669" y="974"/>
                </a:lnTo>
                <a:lnTo>
                  <a:pt x="5231" y="1095"/>
                </a:lnTo>
                <a:lnTo>
                  <a:pt x="4818" y="1241"/>
                </a:lnTo>
                <a:lnTo>
                  <a:pt x="4404" y="1412"/>
                </a:lnTo>
                <a:lnTo>
                  <a:pt x="3991" y="1606"/>
                </a:lnTo>
                <a:lnTo>
                  <a:pt x="3601" y="1850"/>
                </a:lnTo>
                <a:lnTo>
                  <a:pt x="3212" y="2093"/>
                </a:lnTo>
                <a:lnTo>
                  <a:pt x="2847" y="2361"/>
                </a:lnTo>
                <a:lnTo>
                  <a:pt x="2506" y="2653"/>
                </a:lnTo>
                <a:lnTo>
                  <a:pt x="2166" y="2969"/>
                </a:lnTo>
                <a:lnTo>
                  <a:pt x="1849" y="3285"/>
                </a:lnTo>
                <a:lnTo>
                  <a:pt x="1557" y="3626"/>
                </a:lnTo>
                <a:lnTo>
                  <a:pt x="1265" y="3991"/>
                </a:lnTo>
                <a:lnTo>
                  <a:pt x="1046" y="4332"/>
                </a:lnTo>
                <a:lnTo>
                  <a:pt x="852" y="4721"/>
                </a:lnTo>
                <a:lnTo>
                  <a:pt x="681" y="5110"/>
                </a:lnTo>
                <a:lnTo>
                  <a:pt x="535" y="5524"/>
                </a:lnTo>
                <a:lnTo>
                  <a:pt x="414" y="5962"/>
                </a:lnTo>
                <a:lnTo>
                  <a:pt x="292" y="6375"/>
                </a:lnTo>
                <a:lnTo>
                  <a:pt x="146" y="7203"/>
                </a:lnTo>
                <a:lnTo>
                  <a:pt x="73" y="7641"/>
                </a:lnTo>
                <a:lnTo>
                  <a:pt x="24" y="8054"/>
                </a:lnTo>
                <a:lnTo>
                  <a:pt x="0" y="8468"/>
                </a:lnTo>
                <a:lnTo>
                  <a:pt x="0" y="8906"/>
                </a:lnTo>
                <a:lnTo>
                  <a:pt x="24" y="9320"/>
                </a:lnTo>
                <a:lnTo>
                  <a:pt x="73" y="9733"/>
                </a:lnTo>
                <a:lnTo>
                  <a:pt x="122" y="10171"/>
                </a:lnTo>
                <a:lnTo>
                  <a:pt x="219" y="10585"/>
                </a:lnTo>
                <a:lnTo>
                  <a:pt x="341" y="11023"/>
                </a:lnTo>
                <a:lnTo>
                  <a:pt x="487" y="11437"/>
                </a:lnTo>
                <a:lnTo>
                  <a:pt x="681" y="11826"/>
                </a:lnTo>
                <a:lnTo>
                  <a:pt x="900" y="12215"/>
                </a:lnTo>
                <a:lnTo>
                  <a:pt x="1119" y="12604"/>
                </a:lnTo>
                <a:lnTo>
                  <a:pt x="1387" y="12969"/>
                </a:lnTo>
                <a:lnTo>
                  <a:pt x="1679" y="13310"/>
                </a:lnTo>
                <a:lnTo>
                  <a:pt x="1995" y="13626"/>
                </a:lnTo>
                <a:lnTo>
                  <a:pt x="2312" y="13943"/>
                </a:lnTo>
                <a:lnTo>
                  <a:pt x="2652" y="14235"/>
                </a:lnTo>
                <a:lnTo>
                  <a:pt x="3017" y="14527"/>
                </a:lnTo>
                <a:lnTo>
                  <a:pt x="3382" y="14770"/>
                </a:lnTo>
                <a:lnTo>
                  <a:pt x="3772" y="15013"/>
                </a:lnTo>
                <a:lnTo>
                  <a:pt x="4161" y="15232"/>
                </a:lnTo>
                <a:lnTo>
                  <a:pt x="4550" y="15451"/>
                </a:lnTo>
                <a:lnTo>
                  <a:pt x="4964" y="15622"/>
                </a:lnTo>
                <a:lnTo>
                  <a:pt x="5377" y="15792"/>
                </a:lnTo>
                <a:lnTo>
                  <a:pt x="5791" y="15938"/>
                </a:lnTo>
                <a:lnTo>
                  <a:pt x="6229" y="16060"/>
                </a:lnTo>
                <a:lnTo>
                  <a:pt x="6667" y="16133"/>
                </a:lnTo>
                <a:lnTo>
                  <a:pt x="7105" y="16206"/>
                </a:lnTo>
                <a:lnTo>
                  <a:pt x="7543" y="16230"/>
                </a:lnTo>
                <a:lnTo>
                  <a:pt x="8005" y="16230"/>
                </a:lnTo>
                <a:lnTo>
                  <a:pt x="8443" y="16206"/>
                </a:lnTo>
                <a:lnTo>
                  <a:pt x="8906" y="16157"/>
                </a:lnTo>
                <a:lnTo>
                  <a:pt x="9368" y="16035"/>
                </a:lnTo>
                <a:lnTo>
                  <a:pt x="9830" y="15914"/>
                </a:lnTo>
                <a:lnTo>
                  <a:pt x="10293" y="15743"/>
                </a:lnTo>
                <a:lnTo>
                  <a:pt x="10731" y="15573"/>
                </a:lnTo>
                <a:lnTo>
                  <a:pt x="11169" y="15354"/>
                </a:lnTo>
                <a:lnTo>
                  <a:pt x="11582" y="15135"/>
                </a:lnTo>
                <a:lnTo>
                  <a:pt x="11996" y="14892"/>
                </a:lnTo>
                <a:lnTo>
                  <a:pt x="12385" y="14624"/>
                </a:lnTo>
                <a:lnTo>
                  <a:pt x="12750" y="14332"/>
                </a:lnTo>
                <a:lnTo>
                  <a:pt x="13091" y="13991"/>
                </a:lnTo>
                <a:lnTo>
                  <a:pt x="13407" y="13626"/>
                </a:lnTo>
                <a:lnTo>
                  <a:pt x="13699" y="13237"/>
                </a:lnTo>
                <a:lnTo>
                  <a:pt x="13991" y="12848"/>
                </a:lnTo>
                <a:lnTo>
                  <a:pt x="14502" y="12069"/>
                </a:lnTo>
                <a:lnTo>
                  <a:pt x="14721" y="11680"/>
                </a:lnTo>
                <a:lnTo>
                  <a:pt x="14916" y="11291"/>
                </a:lnTo>
                <a:lnTo>
                  <a:pt x="15037" y="10877"/>
                </a:lnTo>
                <a:lnTo>
                  <a:pt x="15086" y="10658"/>
                </a:lnTo>
                <a:lnTo>
                  <a:pt x="15135" y="10439"/>
                </a:lnTo>
                <a:lnTo>
                  <a:pt x="15208" y="9563"/>
                </a:lnTo>
                <a:lnTo>
                  <a:pt x="15281" y="9149"/>
                </a:lnTo>
                <a:lnTo>
                  <a:pt x="15329" y="8930"/>
                </a:lnTo>
                <a:lnTo>
                  <a:pt x="15378" y="8711"/>
                </a:lnTo>
                <a:lnTo>
                  <a:pt x="15402" y="8687"/>
                </a:lnTo>
                <a:lnTo>
                  <a:pt x="15427" y="8638"/>
                </a:lnTo>
                <a:lnTo>
                  <a:pt x="15451" y="8565"/>
                </a:lnTo>
                <a:lnTo>
                  <a:pt x="15451" y="8492"/>
                </a:lnTo>
                <a:lnTo>
                  <a:pt x="15451" y="8419"/>
                </a:lnTo>
                <a:lnTo>
                  <a:pt x="15402" y="8371"/>
                </a:lnTo>
                <a:lnTo>
                  <a:pt x="15378" y="8322"/>
                </a:lnTo>
                <a:lnTo>
                  <a:pt x="15305" y="8273"/>
                </a:lnTo>
                <a:lnTo>
                  <a:pt x="15232" y="8249"/>
                </a:lnTo>
                <a:lnTo>
                  <a:pt x="14672" y="8225"/>
                </a:lnTo>
                <a:lnTo>
                  <a:pt x="14137" y="8225"/>
                </a:lnTo>
                <a:lnTo>
                  <a:pt x="13067" y="8249"/>
                </a:lnTo>
                <a:lnTo>
                  <a:pt x="11972" y="8273"/>
                </a:lnTo>
                <a:lnTo>
                  <a:pt x="10901" y="8298"/>
                </a:lnTo>
                <a:lnTo>
                  <a:pt x="10414" y="8273"/>
                </a:lnTo>
                <a:lnTo>
                  <a:pt x="9952" y="8249"/>
                </a:lnTo>
                <a:lnTo>
                  <a:pt x="9003" y="8200"/>
                </a:lnTo>
                <a:lnTo>
                  <a:pt x="8492" y="8152"/>
                </a:lnTo>
                <a:lnTo>
                  <a:pt x="8224" y="8127"/>
                </a:lnTo>
                <a:lnTo>
                  <a:pt x="7957" y="8152"/>
                </a:lnTo>
                <a:lnTo>
                  <a:pt x="7957" y="7738"/>
                </a:lnTo>
                <a:lnTo>
                  <a:pt x="7932" y="7300"/>
                </a:lnTo>
                <a:lnTo>
                  <a:pt x="7884" y="6448"/>
                </a:lnTo>
                <a:lnTo>
                  <a:pt x="7859" y="5086"/>
                </a:lnTo>
                <a:lnTo>
                  <a:pt x="7835" y="3699"/>
                </a:lnTo>
                <a:lnTo>
                  <a:pt x="7835" y="3042"/>
                </a:lnTo>
                <a:lnTo>
                  <a:pt x="7786" y="2385"/>
                </a:lnTo>
                <a:lnTo>
                  <a:pt x="7738" y="2093"/>
                </a:lnTo>
                <a:lnTo>
                  <a:pt x="7713" y="1728"/>
                </a:lnTo>
                <a:lnTo>
                  <a:pt x="7713" y="1533"/>
                </a:lnTo>
                <a:lnTo>
                  <a:pt x="7713" y="1363"/>
                </a:lnTo>
                <a:lnTo>
                  <a:pt x="7738" y="1193"/>
                </a:lnTo>
                <a:lnTo>
                  <a:pt x="7786" y="1071"/>
                </a:lnTo>
                <a:lnTo>
                  <a:pt x="7811" y="998"/>
                </a:lnTo>
                <a:lnTo>
                  <a:pt x="7811" y="925"/>
                </a:lnTo>
                <a:lnTo>
                  <a:pt x="7786" y="852"/>
                </a:lnTo>
                <a:lnTo>
                  <a:pt x="7738" y="803"/>
                </a:lnTo>
                <a:lnTo>
                  <a:pt x="7665" y="779"/>
                </a:lnTo>
                <a:lnTo>
                  <a:pt x="7592" y="755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48"/>
          <p:cNvSpPr/>
          <p:nvPr/>
        </p:nvSpPr>
        <p:spPr>
          <a:xfrm>
            <a:off x="6442883" y="3136907"/>
            <a:ext cx="307827" cy="226658"/>
          </a:xfrm>
          <a:custGeom>
            <a:avLst/>
            <a:gdLst/>
            <a:ahLst/>
            <a:cxnLst/>
            <a:rect l="l" t="t" r="r" b="b"/>
            <a:pathLst>
              <a:path w="18177" h="13384" extrusionOk="0">
                <a:moveTo>
                  <a:pt x="10877" y="4039"/>
                </a:moveTo>
                <a:lnTo>
                  <a:pt x="10755" y="4064"/>
                </a:lnTo>
                <a:lnTo>
                  <a:pt x="10707" y="4088"/>
                </a:lnTo>
                <a:lnTo>
                  <a:pt x="10634" y="4112"/>
                </a:lnTo>
                <a:lnTo>
                  <a:pt x="10609" y="4185"/>
                </a:lnTo>
                <a:lnTo>
                  <a:pt x="10561" y="4258"/>
                </a:lnTo>
                <a:lnTo>
                  <a:pt x="10536" y="4331"/>
                </a:lnTo>
                <a:lnTo>
                  <a:pt x="10536" y="4429"/>
                </a:lnTo>
                <a:lnTo>
                  <a:pt x="10561" y="4575"/>
                </a:lnTo>
                <a:lnTo>
                  <a:pt x="10585" y="4623"/>
                </a:lnTo>
                <a:lnTo>
                  <a:pt x="10634" y="4696"/>
                </a:lnTo>
                <a:lnTo>
                  <a:pt x="10707" y="4745"/>
                </a:lnTo>
                <a:lnTo>
                  <a:pt x="10780" y="4769"/>
                </a:lnTo>
                <a:lnTo>
                  <a:pt x="10828" y="4794"/>
                </a:lnTo>
                <a:lnTo>
                  <a:pt x="10999" y="4794"/>
                </a:lnTo>
                <a:lnTo>
                  <a:pt x="11047" y="4769"/>
                </a:lnTo>
                <a:lnTo>
                  <a:pt x="11169" y="4696"/>
                </a:lnTo>
                <a:lnTo>
                  <a:pt x="11266" y="4575"/>
                </a:lnTo>
                <a:lnTo>
                  <a:pt x="11291" y="4502"/>
                </a:lnTo>
                <a:lnTo>
                  <a:pt x="11291" y="4429"/>
                </a:lnTo>
                <a:lnTo>
                  <a:pt x="11291" y="4356"/>
                </a:lnTo>
                <a:lnTo>
                  <a:pt x="11266" y="4283"/>
                </a:lnTo>
                <a:lnTo>
                  <a:pt x="11169" y="4161"/>
                </a:lnTo>
                <a:lnTo>
                  <a:pt x="11120" y="4088"/>
                </a:lnTo>
                <a:lnTo>
                  <a:pt x="11047" y="4064"/>
                </a:lnTo>
                <a:lnTo>
                  <a:pt x="10950" y="4039"/>
                </a:lnTo>
                <a:close/>
                <a:moveTo>
                  <a:pt x="12361" y="3942"/>
                </a:moveTo>
                <a:lnTo>
                  <a:pt x="12288" y="3966"/>
                </a:lnTo>
                <a:lnTo>
                  <a:pt x="12215" y="4015"/>
                </a:lnTo>
                <a:lnTo>
                  <a:pt x="12142" y="4064"/>
                </a:lnTo>
                <a:lnTo>
                  <a:pt x="12093" y="4137"/>
                </a:lnTo>
                <a:lnTo>
                  <a:pt x="12045" y="4210"/>
                </a:lnTo>
                <a:lnTo>
                  <a:pt x="12020" y="4307"/>
                </a:lnTo>
                <a:lnTo>
                  <a:pt x="11996" y="4380"/>
                </a:lnTo>
                <a:lnTo>
                  <a:pt x="12020" y="4477"/>
                </a:lnTo>
                <a:lnTo>
                  <a:pt x="12045" y="4550"/>
                </a:lnTo>
                <a:lnTo>
                  <a:pt x="12093" y="4623"/>
                </a:lnTo>
                <a:lnTo>
                  <a:pt x="12142" y="4696"/>
                </a:lnTo>
                <a:lnTo>
                  <a:pt x="12215" y="4745"/>
                </a:lnTo>
                <a:lnTo>
                  <a:pt x="12288" y="4794"/>
                </a:lnTo>
                <a:lnTo>
                  <a:pt x="12361" y="4818"/>
                </a:lnTo>
                <a:lnTo>
                  <a:pt x="12531" y="4818"/>
                </a:lnTo>
                <a:lnTo>
                  <a:pt x="12629" y="4794"/>
                </a:lnTo>
                <a:lnTo>
                  <a:pt x="12702" y="4745"/>
                </a:lnTo>
                <a:lnTo>
                  <a:pt x="12750" y="4696"/>
                </a:lnTo>
                <a:lnTo>
                  <a:pt x="12823" y="4623"/>
                </a:lnTo>
                <a:lnTo>
                  <a:pt x="12848" y="4550"/>
                </a:lnTo>
                <a:lnTo>
                  <a:pt x="12872" y="4477"/>
                </a:lnTo>
                <a:lnTo>
                  <a:pt x="12896" y="4380"/>
                </a:lnTo>
                <a:lnTo>
                  <a:pt x="12872" y="4307"/>
                </a:lnTo>
                <a:lnTo>
                  <a:pt x="12848" y="4210"/>
                </a:lnTo>
                <a:lnTo>
                  <a:pt x="12823" y="4137"/>
                </a:lnTo>
                <a:lnTo>
                  <a:pt x="12750" y="4064"/>
                </a:lnTo>
                <a:lnTo>
                  <a:pt x="12702" y="4015"/>
                </a:lnTo>
                <a:lnTo>
                  <a:pt x="12629" y="3966"/>
                </a:lnTo>
                <a:lnTo>
                  <a:pt x="12531" y="3942"/>
                </a:lnTo>
                <a:close/>
                <a:moveTo>
                  <a:pt x="11534" y="5013"/>
                </a:moveTo>
                <a:lnTo>
                  <a:pt x="11412" y="5061"/>
                </a:lnTo>
                <a:lnTo>
                  <a:pt x="11315" y="5110"/>
                </a:lnTo>
                <a:lnTo>
                  <a:pt x="11242" y="5232"/>
                </a:lnTo>
                <a:lnTo>
                  <a:pt x="11218" y="5353"/>
                </a:lnTo>
                <a:lnTo>
                  <a:pt x="11242" y="5475"/>
                </a:lnTo>
                <a:lnTo>
                  <a:pt x="11315" y="5572"/>
                </a:lnTo>
                <a:lnTo>
                  <a:pt x="11412" y="5645"/>
                </a:lnTo>
                <a:lnTo>
                  <a:pt x="11534" y="5670"/>
                </a:lnTo>
                <a:lnTo>
                  <a:pt x="11655" y="5645"/>
                </a:lnTo>
                <a:lnTo>
                  <a:pt x="11753" y="5572"/>
                </a:lnTo>
                <a:lnTo>
                  <a:pt x="11826" y="5475"/>
                </a:lnTo>
                <a:lnTo>
                  <a:pt x="11850" y="5353"/>
                </a:lnTo>
                <a:lnTo>
                  <a:pt x="11826" y="5232"/>
                </a:lnTo>
                <a:lnTo>
                  <a:pt x="11753" y="5110"/>
                </a:lnTo>
                <a:lnTo>
                  <a:pt x="11655" y="5061"/>
                </a:lnTo>
                <a:lnTo>
                  <a:pt x="11534" y="5013"/>
                </a:lnTo>
                <a:close/>
                <a:moveTo>
                  <a:pt x="12312" y="5889"/>
                </a:moveTo>
                <a:lnTo>
                  <a:pt x="12239" y="5913"/>
                </a:lnTo>
                <a:lnTo>
                  <a:pt x="12166" y="5937"/>
                </a:lnTo>
                <a:lnTo>
                  <a:pt x="12093" y="5986"/>
                </a:lnTo>
                <a:lnTo>
                  <a:pt x="12045" y="6059"/>
                </a:lnTo>
                <a:lnTo>
                  <a:pt x="12020" y="6132"/>
                </a:lnTo>
                <a:lnTo>
                  <a:pt x="11996" y="6205"/>
                </a:lnTo>
                <a:lnTo>
                  <a:pt x="11996" y="6278"/>
                </a:lnTo>
                <a:lnTo>
                  <a:pt x="11996" y="6351"/>
                </a:lnTo>
                <a:lnTo>
                  <a:pt x="12020" y="6424"/>
                </a:lnTo>
                <a:lnTo>
                  <a:pt x="12045" y="6497"/>
                </a:lnTo>
                <a:lnTo>
                  <a:pt x="12093" y="6570"/>
                </a:lnTo>
                <a:lnTo>
                  <a:pt x="12166" y="6619"/>
                </a:lnTo>
                <a:lnTo>
                  <a:pt x="12239" y="6643"/>
                </a:lnTo>
                <a:lnTo>
                  <a:pt x="12312" y="6667"/>
                </a:lnTo>
                <a:lnTo>
                  <a:pt x="12458" y="6667"/>
                </a:lnTo>
                <a:lnTo>
                  <a:pt x="12531" y="6643"/>
                </a:lnTo>
                <a:lnTo>
                  <a:pt x="12604" y="6619"/>
                </a:lnTo>
                <a:lnTo>
                  <a:pt x="12677" y="6570"/>
                </a:lnTo>
                <a:lnTo>
                  <a:pt x="12726" y="6497"/>
                </a:lnTo>
                <a:lnTo>
                  <a:pt x="12750" y="6424"/>
                </a:lnTo>
                <a:lnTo>
                  <a:pt x="12775" y="6351"/>
                </a:lnTo>
                <a:lnTo>
                  <a:pt x="12799" y="6278"/>
                </a:lnTo>
                <a:lnTo>
                  <a:pt x="12775" y="6205"/>
                </a:lnTo>
                <a:lnTo>
                  <a:pt x="12750" y="6132"/>
                </a:lnTo>
                <a:lnTo>
                  <a:pt x="12726" y="6059"/>
                </a:lnTo>
                <a:lnTo>
                  <a:pt x="12677" y="5986"/>
                </a:lnTo>
                <a:lnTo>
                  <a:pt x="12604" y="5937"/>
                </a:lnTo>
                <a:lnTo>
                  <a:pt x="12531" y="5913"/>
                </a:lnTo>
                <a:lnTo>
                  <a:pt x="12458" y="5889"/>
                </a:lnTo>
                <a:close/>
                <a:moveTo>
                  <a:pt x="10950" y="5889"/>
                </a:moveTo>
                <a:lnTo>
                  <a:pt x="10853" y="5913"/>
                </a:lnTo>
                <a:lnTo>
                  <a:pt x="10780" y="5937"/>
                </a:lnTo>
                <a:lnTo>
                  <a:pt x="10707" y="5986"/>
                </a:lnTo>
                <a:lnTo>
                  <a:pt x="10634" y="6035"/>
                </a:lnTo>
                <a:lnTo>
                  <a:pt x="10585" y="6108"/>
                </a:lnTo>
                <a:lnTo>
                  <a:pt x="10536" y="6181"/>
                </a:lnTo>
                <a:lnTo>
                  <a:pt x="10512" y="6254"/>
                </a:lnTo>
                <a:lnTo>
                  <a:pt x="10488" y="6351"/>
                </a:lnTo>
                <a:lnTo>
                  <a:pt x="10512" y="6424"/>
                </a:lnTo>
                <a:lnTo>
                  <a:pt x="10536" y="6521"/>
                </a:lnTo>
                <a:lnTo>
                  <a:pt x="10585" y="6594"/>
                </a:lnTo>
                <a:lnTo>
                  <a:pt x="10634" y="6643"/>
                </a:lnTo>
                <a:lnTo>
                  <a:pt x="10707" y="6716"/>
                </a:lnTo>
                <a:lnTo>
                  <a:pt x="10780" y="6740"/>
                </a:lnTo>
                <a:lnTo>
                  <a:pt x="10853" y="6765"/>
                </a:lnTo>
                <a:lnTo>
                  <a:pt x="10950" y="6789"/>
                </a:lnTo>
                <a:lnTo>
                  <a:pt x="11023" y="6765"/>
                </a:lnTo>
                <a:lnTo>
                  <a:pt x="11120" y="6740"/>
                </a:lnTo>
                <a:lnTo>
                  <a:pt x="11193" y="6716"/>
                </a:lnTo>
                <a:lnTo>
                  <a:pt x="11242" y="6643"/>
                </a:lnTo>
                <a:lnTo>
                  <a:pt x="11315" y="6594"/>
                </a:lnTo>
                <a:lnTo>
                  <a:pt x="11339" y="6521"/>
                </a:lnTo>
                <a:lnTo>
                  <a:pt x="11364" y="6424"/>
                </a:lnTo>
                <a:lnTo>
                  <a:pt x="11388" y="6351"/>
                </a:lnTo>
                <a:lnTo>
                  <a:pt x="11364" y="6254"/>
                </a:lnTo>
                <a:lnTo>
                  <a:pt x="11339" y="6181"/>
                </a:lnTo>
                <a:lnTo>
                  <a:pt x="11315" y="6108"/>
                </a:lnTo>
                <a:lnTo>
                  <a:pt x="11242" y="6035"/>
                </a:lnTo>
                <a:lnTo>
                  <a:pt x="11193" y="5986"/>
                </a:lnTo>
                <a:lnTo>
                  <a:pt x="11120" y="5937"/>
                </a:lnTo>
                <a:lnTo>
                  <a:pt x="11023" y="5913"/>
                </a:lnTo>
                <a:lnTo>
                  <a:pt x="10950" y="5889"/>
                </a:lnTo>
                <a:close/>
                <a:moveTo>
                  <a:pt x="2799" y="6351"/>
                </a:moveTo>
                <a:lnTo>
                  <a:pt x="2628" y="6546"/>
                </a:lnTo>
                <a:lnTo>
                  <a:pt x="2507" y="6692"/>
                </a:lnTo>
                <a:lnTo>
                  <a:pt x="2166" y="7057"/>
                </a:lnTo>
                <a:lnTo>
                  <a:pt x="2117" y="6740"/>
                </a:lnTo>
                <a:lnTo>
                  <a:pt x="2093" y="6570"/>
                </a:lnTo>
                <a:lnTo>
                  <a:pt x="2044" y="6424"/>
                </a:lnTo>
                <a:lnTo>
                  <a:pt x="2799" y="6351"/>
                </a:lnTo>
                <a:close/>
                <a:moveTo>
                  <a:pt x="11558" y="6813"/>
                </a:moveTo>
                <a:lnTo>
                  <a:pt x="11461" y="6838"/>
                </a:lnTo>
                <a:lnTo>
                  <a:pt x="11388" y="6862"/>
                </a:lnTo>
                <a:lnTo>
                  <a:pt x="11315" y="6911"/>
                </a:lnTo>
                <a:lnTo>
                  <a:pt x="11242" y="6959"/>
                </a:lnTo>
                <a:lnTo>
                  <a:pt x="11169" y="7032"/>
                </a:lnTo>
                <a:lnTo>
                  <a:pt x="11145" y="7105"/>
                </a:lnTo>
                <a:lnTo>
                  <a:pt x="11120" y="7203"/>
                </a:lnTo>
                <a:lnTo>
                  <a:pt x="11096" y="7276"/>
                </a:lnTo>
                <a:lnTo>
                  <a:pt x="11120" y="7373"/>
                </a:lnTo>
                <a:lnTo>
                  <a:pt x="11145" y="7470"/>
                </a:lnTo>
                <a:lnTo>
                  <a:pt x="11169" y="7543"/>
                </a:lnTo>
                <a:lnTo>
                  <a:pt x="11242" y="7616"/>
                </a:lnTo>
                <a:lnTo>
                  <a:pt x="11315" y="7665"/>
                </a:lnTo>
                <a:lnTo>
                  <a:pt x="11388" y="7714"/>
                </a:lnTo>
                <a:lnTo>
                  <a:pt x="11461" y="7738"/>
                </a:lnTo>
                <a:lnTo>
                  <a:pt x="11655" y="7738"/>
                </a:lnTo>
                <a:lnTo>
                  <a:pt x="11728" y="7714"/>
                </a:lnTo>
                <a:lnTo>
                  <a:pt x="11801" y="7665"/>
                </a:lnTo>
                <a:lnTo>
                  <a:pt x="11874" y="7616"/>
                </a:lnTo>
                <a:lnTo>
                  <a:pt x="11947" y="7543"/>
                </a:lnTo>
                <a:lnTo>
                  <a:pt x="11972" y="7470"/>
                </a:lnTo>
                <a:lnTo>
                  <a:pt x="11996" y="7373"/>
                </a:lnTo>
                <a:lnTo>
                  <a:pt x="12020" y="7276"/>
                </a:lnTo>
                <a:lnTo>
                  <a:pt x="11996" y="7203"/>
                </a:lnTo>
                <a:lnTo>
                  <a:pt x="11972" y="7105"/>
                </a:lnTo>
                <a:lnTo>
                  <a:pt x="11947" y="7032"/>
                </a:lnTo>
                <a:lnTo>
                  <a:pt x="11874" y="6959"/>
                </a:lnTo>
                <a:lnTo>
                  <a:pt x="11801" y="6911"/>
                </a:lnTo>
                <a:lnTo>
                  <a:pt x="11728" y="6862"/>
                </a:lnTo>
                <a:lnTo>
                  <a:pt x="11655" y="6838"/>
                </a:lnTo>
                <a:lnTo>
                  <a:pt x="11558" y="6813"/>
                </a:lnTo>
                <a:close/>
                <a:moveTo>
                  <a:pt x="3918" y="6327"/>
                </a:moveTo>
                <a:lnTo>
                  <a:pt x="3845" y="6375"/>
                </a:lnTo>
                <a:lnTo>
                  <a:pt x="3553" y="6667"/>
                </a:lnTo>
                <a:lnTo>
                  <a:pt x="3285" y="6959"/>
                </a:lnTo>
                <a:lnTo>
                  <a:pt x="2726" y="7592"/>
                </a:lnTo>
                <a:lnTo>
                  <a:pt x="2434" y="7908"/>
                </a:lnTo>
                <a:lnTo>
                  <a:pt x="2263" y="8103"/>
                </a:lnTo>
                <a:lnTo>
                  <a:pt x="2117" y="8298"/>
                </a:lnTo>
                <a:lnTo>
                  <a:pt x="2166" y="7543"/>
                </a:lnTo>
                <a:lnTo>
                  <a:pt x="2239" y="7519"/>
                </a:lnTo>
                <a:lnTo>
                  <a:pt x="2312" y="7470"/>
                </a:lnTo>
                <a:lnTo>
                  <a:pt x="2482" y="7349"/>
                </a:lnTo>
                <a:lnTo>
                  <a:pt x="2726" y="7081"/>
                </a:lnTo>
                <a:lnTo>
                  <a:pt x="3066" y="6716"/>
                </a:lnTo>
                <a:lnTo>
                  <a:pt x="3212" y="6594"/>
                </a:lnTo>
                <a:lnTo>
                  <a:pt x="3310" y="6448"/>
                </a:lnTo>
                <a:lnTo>
                  <a:pt x="3358" y="6400"/>
                </a:lnTo>
                <a:lnTo>
                  <a:pt x="3358" y="6327"/>
                </a:lnTo>
                <a:close/>
                <a:moveTo>
                  <a:pt x="12312" y="7860"/>
                </a:moveTo>
                <a:lnTo>
                  <a:pt x="12239" y="7884"/>
                </a:lnTo>
                <a:lnTo>
                  <a:pt x="12166" y="7908"/>
                </a:lnTo>
                <a:lnTo>
                  <a:pt x="12093" y="7957"/>
                </a:lnTo>
                <a:lnTo>
                  <a:pt x="12045" y="8006"/>
                </a:lnTo>
                <a:lnTo>
                  <a:pt x="11996" y="8079"/>
                </a:lnTo>
                <a:lnTo>
                  <a:pt x="11972" y="8152"/>
                </a:lnTo>
                <a:lnTo>
                  <a:pt x="11947" y="8273"/>
                </a:lnTo>
                <a:lnTo>
                  <a:pt x="11972" y="8395"/>
                </a:lnTo>
                <a:lnTo>
                  <a:pt x="12045" y="8517"/>
                </a:lnTo>
                <a:lnTo>
                  <a:pt x="12142" y="8590"/>
                </a:lnTo>
                <a:lnTo>
                  <a:pt x="12215" y="8638"/>
                </a:lnTo>
                <a:lnTo>
                  <a:pt x="12458" y="8638"/>
                </a:lnTo>
                <a:lnTo>
                  <a:pt x="12556" y="8590"/>
                </a:lnTo>
                <a:lnTo>
                  <a:pt x="12629" y="8541"/>
                </a:lnTo>
                <a:lnTo>
                  <a:pt x="12653" y="8517"/>
                </a:lnTo>
                <a:lnTo>
                  <a:pt x="12726" y="8444"/>
                </a:lnTo>
                <a:lnTo>
                  <a:pt x="12750" y="8346"/>
                </a:lnTo>
                <a:lnTo>
                  <a:pt x="12775" y="8225"/>
                </a:lnTo>
                <a:lnTo>
                  <a:pt x="12726" y="8103"/>
                </a:lnTo>
                <a:lnTo>
                  <a:pt x="12653" y="7981"/>
                </a:lnTo>
                <a:lnTo>
                  <a:pt x="12556" y="7908"/>
                </a:lnTo>
                <a:lnTo>
                  <a:pt x="12483" y="7860"/>
                </a:lnTo>
                <a:close/>
                <a:moveTo>
                  <a:pt x="10974" y="7981"/>
                </a:moveTo>
                <a:lnTo>
                  <a:pt x="10877" y="8006"/>
                </a:lnTo>
                <a:lnTo>
                  <a:pt x="10804" y="8030"/>
                </a:lnTo>
                <a:lnTo>
                  <a:pt x="10682" y="8127"/>
                </a:lnTo>
                <a:lnTo>
                  <a:pt x="10609" y="8225"/>
                </a:lnTo>
                <a:lnTo>
                  <a:pt x="10561" y="8346"/>
                </a:lnTo>
                <a:lnTo>
                  <a:pt x="10585" y="8492"/>
                </a:lnTo>
                <a:lnTo>
                  <a:pt x="10609" y="8590"/>
                </a:lnTo>
                <a:lnTo>
                  <a:pt x="10682" y="8663"/>
                </a:lnTo>
                <a:lnTo>
                  <a:pt x="10755" y="8711"/>
                </a:lnTo>
                <a:lnTo>
                  <a:pt x="10853" y="8736"/>
                </a:lnTo>
                <a:lnTo>
                  <a:pt x="10853" y="8760"/>
                </a:lnTo>
                <a:lnTo>
                  <a:pt x="10999" y="8760"/>
                </a:lnTo>
                <a:lnTo>
                  <a:pt x="11145" y="8736"/>
                </a:lnTo>
                <a:lnTo>
                  <a:pt x="11218" y="8711"/>
                </a:lnTo>
                <a:lnTo>
                  <a:pt x="11266" y="8638"/>
                </a:lnTo>
                <a:lnTo>
                  <a:pt x="11339" y="8565"/>
                </a:lnTo>
                <a:lnTo>
                  <a:pt x="11364" y="8468"/>
                </a:lnTo>
                <a:lnTo>
                  <a:pt x="11388" y="8371"/>
                </a:lnTo>
                <a:lnTo>
                  <a:pt x="11364" y="8273"/>
                </a:lnTo>
                <a:lnTo>
                  <a:pt x="11339" y="8176"/>
                </a:lnTo>
                <a:lnTo>
                  <a:pt x="11291" y="8127"/>
                </a:lnTo>
                <a:lnTo>
                  <a:pt x="11218" y="8054"/>
                </a:lnTo>
                <a:lnTo>
                  <a:pt x="11145" y="8006"/>
                </a:lnTo>
                <a:lnTo>
                  <a:pt x="11047" y="7981"/>
                </a:lnTo>
                <a:close/>
                <a:moveTo>
                  <a:pt x="11704" y="8882"/>
                </a:moveTo>
                <a:lnTo>
                  <a:pt x="11631" y="8906"/>
                </a:lnTo>
                <a:lnTo>
                  <a:pt x="11558" y="8930"/>
                </a:lnTo>
                <a:lnTo>
                  <a:pt x="11485" y="8955"/>
                </a:lnTo>
                <a:lnTo>
                  <a:pt x="11437" y="9003"/>
                </a:lnTo>
                <a:lnTo>
                  <a:pt x="11364" y="9101"/>
                </a:lnTo>
                <a:lnTo>
                  <a:pt x="11339" y="9198"/>
                </a:lnTo>
                <a:lnTo>
                  <a:pt x="11315" y="9295"/>
                </a:lnTo>
                <a:lnTo>
                  <a:pt x="11315" y="9393"/>
                </a:lnTo>
                <a:lnTo>
                  <a:pt x="11364" y="9490"/>
                </a:lnTo>
                <a:lnTo>
                  <a:pt x="11437" y="9587"/>
                </a:lnTo>
                <a:lnTo>
                  <a:pt x="11510" y="9636"/>
                </a:lnTo>
                <a:lnTo>
                  <a:pt x="11607" y="9685"/>
                </a:lnTo>
                <a:lnTo>
                  <a:pt x="11850" y="9685"/>
                </a:lnTo>
                <a:lnTo>
                  <a:pt x="11899" y="9636"/>
                </a:lnTo>
                <a:lnTo>
                  <a:pt x="11996" y="9587"/>
                </a:lnTo>
                <a:lnTo>
                  <a:pt x="12045" y="9514"/>
                </a:lnTo>
                <a:lnTo>
                  <a:pt x="12093" y="9393"/>
                </a:lnTo>
                <a:lnTo>
                  <a:pt x="12093" y="9295"/>
                </a:lnTo>
                <a:lnTo>
                  <a:pt x="12093" y="9222"/>
                </a:lnTo>
                <a:lnTo>
                  <a:pt x="12069" y="9125"/>
                </a:lnTo>
                <a:lnTo>
                  <a:pt x="11996" y="9003"/>
                </a:lnTo>
                <a:lnTo>
                  <a:pt x="11923" y="8955"/>
                </a:lnTo>
                <a:lnTo>
                  <a:pt x="11850" y="8930"/>
                </a:lnTo>
                <a:lnTo>
                  <a:pt x="11777" y="8906"/>
                </a:lnTo>
                <a:lnTo>
                  <a:pt x="11704" y="8882"/>
                </a:lnTo>
                <a:close/>
                <a:moveTo>
                  <a:pt x="4112" y="6327"/>
                </a:moveTo>
                <a:lnTo>
                  <a:pt x="4745" y="6375"/>
                </a:lnTo>
                <a:lnTo>
                  <a:pt x="4721" y="6619"/>
                </a:lnTo>
                <a:lnTo>
                  <a:pt x="4721" y="6886"/>
                </a:lnTo>
                <a:lnTo>
                  <a:pt x="4648" y="6886"/>
                </a:lnTo>
                <a:lnTo>
                  <a:pt x="4477" y="6959"/>
                </a:lnTo>
                <a:lnTo>
                  <a:pt x="4380" y="7081"/>
                </a:lnTo>
                <a:lnTo>
                  <a:pt x="4161" y="7349"/>
                </a:lnTo>
                <a:lnTo>
                  <a:pt x="3431" y="8249"/>
                </a:lnTo>
                <a:lnTo>
                  <a:pt x="3091" y="8590"/>
                </a:lnTo>
                <a:lnTo>
                  <a:pt x="2750" y="8955"/>
                </a:lnTo>
                <a:lnTo>
                  <a:pt x="2409" y="9344"/>
                </a:lnTo>
                <a:lnTo>
                  <a:pt x="2239" y="9539"/>
                </a:lnTo>
                <a:lnTo>
                  <a:pt x="2117" y="9733"/>
                </a:lnTo>
                <a:lnTo>
                  <a:pt x="2117" y="8736"/>
                </a:lnTo>
                <a:lnTo>
                  <a:pt x="2239" y="8687"/>
                </a:lnTo>
                <a:lnTo>
                  <a:pt x="2385" y="8614"/>
                </a:lnTo>
                <a:lnTo>
                  <a:pt x="2507" y="8517"/>
                </a:lnTo>
                <a:lnTo>
                  <a:pt x="2628" y="8371"/>
                </a:lnTo>
                <a:lnTo>
                  <a:pt x="2823" y="8127"/>
                </a:lnTo>
                <a:lnTo>
                  <a:pt x="3018" y="7884"/>
                </a:lnTo>
                <a:lnTo>
                  <a:pt x="3577" y="7276"/>
                </a:lnTo>
                <a:lnTo>
                  <a:pt x="3869" y="6959"/>
                </a:lnTo>
                <a:lnTo>
                  <a:pt x="4161" y="6667"/>
                </a:lnTo>
                <a:lnTo>
                  <a:pt x="4210" y="6619"/>
                </a:lnTo>
                <a:lnTo>
                  <a:pt x="4234" y="6570"/>
                </a:lnTo>
                <a:lnTo>
                  <a:pt x="4234" y="6521"/>
                </a:lnTo>
                <a:lnTo>
                  <a:pt x="4210" y="6448"/>
                </a:lnTo>
                <a:lnTo>
                  <a:pt x="4185" y="6375"/>
                </a:lnTo>
                <a:lnTo>
                  <a:pt x="4112" y="6327"/>
                </a:lnTo>
                <a:close/>
                <a:moveTo>
                  <a:pt x="12239" y="9709"/>
                </a:moveTo>
                <a:lnTo>
                  <a:pt x="12166" y="9733"/>
                </a:lnTo>
                <a:lnTo>
                  <a:pt x="12093" y="9782"/>
                </a:lnTo>
                <a:lnTo>
                  <a:pt x="12020" y="9831"/>
                </a:lnTo>
                <a:lnTo>
                  <a:pt x="11972" y="9879"/>
                </a:lnTo>
                <a:lnTo>
                  <a:pt x="11947" y="9952"/>
                </a:lnTo>
                <a:lnTo>
                  <a:pt x="11923" y="10025"/>
                </a:lnTo>
                <a:lnTo>
                  <a:pt x="11923" y="10098"/>
                </a:lnTo>
                <a:lnTo>
                  <a:pt x="11923" y="10196"/>
                </a:lnTo>
                <a:lnTo>
                  <a:pt x="11947" y="10269"/>
                </a:lnTo>
                <a:lnTo>
                  <a:pt x="11972" y="10342"/>
                </a:lnTo>
                <a:lnTo>
                  <a:pt x="12020" y="10390"/>
                </a:lnTo>
                <a:lnTo>
                  <a:pt x="12093" y="10439"/>
                </a:lnTo>
                <a:lnTo>
                  <a:pt x="12166" y="10488"/>
                </a:lnTo>
                <a:lnTo>
                  <a:pt x="12239" y="10512"/>
                </a:lnTo>
                <a:lnTo>
                  <a:pt x="12385" y="10512"/>
                </a:lnTo>
                <a:lnTo>
                  <a:pt x="12483" y="10488"/>
                </a:lnTo>
                <a:lnTo>
                  <a:pt x="12531" y="10439"/>
                </a:lnTo>
                <a:lnTo>
                  <a:pt x="12604" y="10390"/>
                </a:lnTo>
                <a:lnTo>
                  <a:pt x="12653" y="10342"/>
                </a:lnTo>
                <a:lnTo>
                  <a:pt x="12677" y="10269"/>
                </a:lnTo>
                <a:lnTo>
                  <a:pt x="12702" y="10196"/>
                </a:lnTo>
                <a:lnTo>
                  <a:pt x="12726" y="10098"/>
                </a:lnTo>
                <a:lnTo>
                  <a:pt x="12702" y="10025"/>
                </a:lnTo>
                <a:lnTo>
                  <a:pt x="12677" y="9952"/>
                </a:lnTo>
                <a:lnTo>
                  <a:pt x="12653" y="9879"/>
                </a:lnTo>
                <a:lnTo>
                  <a:pt x="12604" y="9831"/>
                </a:lnTo>
                <a:lnTo>
                  <a:pt x="12531" y="9782"/>
                </a:lnTo>
                <a:lnTo>
                  <a:pt x="12483" y="9733"/>
                </a:lnTo>
                <a:lnTo>
                  <a:pt x="12385" y="9709"/>
                </a:lnTo>
                <a:close/>
                <a:moveTo>
                  <a:pt x="10950" y="9831"/>
                </a:moveTo>
                <a:lnTo>
                  <a:pt x="10853" y="9855"/>
                </a:lnTo>
                <a:lnTo>
                  <a:pt x="10755" y="9879"/>
                </a:lnTo>
                <a:lnTo>
                  <a:pt x="10658" y="9952"/>
                </a:lnTo>
                <a:lnTo>
                  <a:pt x="10609" y="10025"/>
                </a:lnTo>
                <a:lnTo>
                  <a:pt x="10561" y="10123"/>
                </a:lnTo>
                <a:lnTo>
                  <a:pt x="10561" y="10220"/>
                </a:lnTo>
                <a:lnTo>
                  <a:pt x="10561" y="10342"/>
                </a:lnTo>
                <a:lnTo>
                  <a:pt x="10585" y="10415"/>
                </a:lnTo>
                <a:lnTo>
                  <a:pt x="10634" y="10463"/>
                </a:lnTo>
                <a:lnTo>
                  <a:pt x="10755" y="10560"/>
                </a:lnTo>
                <a:lnTo>
                  <a:pt x="10828" y="10609"/>
                </a:lnTo>
                <a:lnTo>
                  <a:pt x="10950" y="10633"/>
                </a:lnTo>
                <a:lnTo>
                  <a:pt x="11047" y="10609"/>
                </a:lnTo>
                <a:lnTo>
                  <a:pt x="11145" y="10560"/>
                </a:lnTo>
                <a:lnTo>
                  <a:pt x="11266" y="10463"/>
                </a:lnTo>
                <a:lnTo>
                  <a:pt x="11291" y="10415"/>
                </a:lnTo>
                <a:lnTo>
                  <a:pt x="11315" y="10342"/>
                </a:lnTo>
                <a:lnTo>
                  <a:pt x="11339" y="10220"/>
                </a:lnTo>
                <a:lnTo>
                  <a:pt x="11315" y="10123"/>
                </a:lnTo>
                <a:lnTo>
                  <a:pt x="11291" y="10025"/>
                </a:lnTo>
                <a:lnTo>
                  <a:pt x="11218" y="9952"/>
                </a:lnTo>
                <a:lnTo>
                  <a:pt x="11145" y="9879"/>
                </a:lnTo>
                <a:lnTo>
                  <a:pt x="11047" y="9855"/>
                </a:lnTo>
                <a:lnTo>
                  <a:pt x="10950" y="9831"/>
                </a:lnTo>
                <a:close/>
                <a:moveTo>
                  <a:pt x="4696" y="7373"/>
                </a:moveTo>
                <a:lnTo>
                  <a:pt x="4672" y="8079"/>
                </a:lnTo>
                <a:lnTo>
                  <a:pt x="4575" y="8127"/>
                </a:lnTo>
                <a:lnTo>
                  <a:pt x="4477" y="8176"/>
                </a:lnTo>
                <a:lnTo>
                  <a:pt x="4404" y="8273"/>
                </a:lnTo>
                <a:lnTo>
                  <a:pt x="4331" y="8346"/>
                </a:lnTo>
                <a:lnTo>
                  <a:pt x="4088" y="8760"/>
                </a:lnTo>
                <a:lnTo>
                  <a:pt x="3723" y="9320"/>
                </a:lnTo>
                <a:lnTo>
                  <a:pt x="3529" y="9587"/>
                </a:lnTo>
                <a:lnTo>
                  <a:pt x="3310" y="9855"/>
                </a:lnTo>
                <a:lnTo>
                  <a:pt x="3139" y="9977"/>
                </a:lnTo>
                <a:lnTo>
                  <a:pt x="2969" y="10098"/>
                </a:lnTo>
                <a:lnTo>
                  <a:pt x="2604" y="10390"/>
                </a:lnTo>
                <a:lnTo>
                  <a:pt x="2434" y="10560"/>
                </a:lnTo>
                <a:lnTo>
                  <a:pt x="2263" y="10706"/>
                </a:lnTo>
                <a:lnTo>
                  <a:pt x="2142" y="10901"/>
                </a:lnTo>
                <a:lnTo>
                  <a:pt x="2069" y="11071"/>
                </a:lnTo>
                <a:lnTo>
                  <a:pt x="2117" y="10536"/>
                </a:lnTo>
                <a:lnTo>
                  <a:pt x="2117" y="10001"/>
                </a:lnTo>
                <a:lnTo>
                  <a:pt x="2336" y="9904"/>
                </a:lnTo>
                <a:lnTo>
                  <a:pt x="2555" y="9782"/>
                </a:lnTo>
                <a:lnTo>
                  <a:pt x="2750" y="9612"/>
                </a:lnTo>
                <a:lnTo>
                  <a:pt x="2945" y="9441"/>
                </a:lnTo>
                <a:lnTo>
                  <a:pt x="3310" y="9052"/>
                </a:lnTo>
                <a:lnTo>
                  <a:pt x="3626" y="8687"/>
                </a:lnTo>
                <a:lnTo>
                  <a:pt x="4015" y="8249"/>
                </a:lnTo>
                <a:lnTo>
                  <a:pt x="4380" y="7787"/>
                </a:lnTo>
                <a:lnTo>
                  <a:pt x="4550" y="7592"/>
                </a:lnTo>
                <a:lnTo>
                  <a:pt x="4696" y="7373"/>
                </a:lnTo>
                <a:close/>
                <a:moveTo>
                  <a:pt x="17033" y="6254"/>
                </a:moveTo>
                <a:lnTo>
                  <a:pt x="17009" y="6473"/>
                </a:lnTo>
                <a:lnTo>
                  <a:pt x="17009" y="6692"/>
                </a:lnTo>
                <a:lnTo>
                  <a:pt x="17033" y="7154"/>
                </a:lnTo>
                <a:lnTo>
                  <a:pt x="17009" y="7884"/>
                </a:lnTo>
                <a:lnTo>
                  <a:pt x="16984" y="8614"/>
                </a:lnTo>
                <a:lnTo>
                  <a:pt x="16936" y="9247"/>
                </a:lnTo>
                <a:lnTo>
                  <a:pt x="16911" y="9879"/>
                </a:lnTo>
                <a:lnTo>
                  <a:pt x="16911" y="10488"/>
                </a:lnTo>
                <a:lnTo>
                  <a:pt x="16936" y="11120"/>
                </a:lnTo>
                <a:lnTo>
                  <a:pt x="16376" y="11193"/>
                </a:lnTo>
                <a:lnTo>
                  <a:pt x="16425" y="10488"/>
                </a:lnTo>
                <a:lnTo>
                  <a:pt x="16449" y="9758"/>
                </a:lnTo>
                <a:lnTo>
                  <a:pt x="16473" y="8298"/>
                </a:lnTo>
                <a:lnTo>
                  <a:pt x="16473" y="7592"/>
                </a:lnTo>
                <a:lnTo>
                  <a:pt x="16449" y="6886"/>
                </a:lnTo>
                <a:lnTo>
                  <a:pt x="16449" y="6594"/>
                </a:lnTo>
                <a:lnTo>
                  <a:pt x="16425" y="6448"/>
                </a:lnTo>
                <a:lnTo>
                  <a:pt x="16400" y="6302"/>
                </a:lnTo>
                <a:lnTo>
                  <a:pt x="16717" y="6278"/>
                </a:lnTo>
                <a:lnTo>
                  <a:pt x="17033" y="6254"/>
                </a:lnTo>
                <a:close/>
                <a:moveTo>
                  <a:pt x="10147" y="3334"/>
                </a:moveTo>
                <a:lnTo>
                  <a:pt x="10415" y="3407"/>
                </a:lnTo>
                <a:lnTo>
                  <a:pt x="10682" y="3431"/>
                </a:lnTo>
                <a:lnTo>
                  <a:pt x="10950" y="3407"/>
                </a:lnTo>
                <a:lnTo>
                  <a:pt x="11242" y="3407"/>
                </a:lnTo>
                <a:lnTo>
                  <a:pt x="11218" y="3455"/>
                </a:lnTo>
                <a:lnTo>
                  <a:pt x="11218" y="3528"/>
                </a:lnTo>
                <a:lnTo>
                  <a:pt x="11242" y="3626"/>
                </a:lnTo>
                <a:lnTo>
                  <a:pt x="11266" y="3699"/>
                </a:lnTo>
                <a:lnTo>
                  <a:pt x="11315" y="3772"/>
                </a:lnTo>
                <a:lnTo>
                  <a:pt x="11388" y="3820"/>
                </a:lnTo>
                <a:lnTo>
                  <a:pt x="11485" y="3869"/>
                </a:lnTo>
                <a:lnTo>
                  <a:pt x="11607" y="3869"/>
                </a:lnTo>
                <a:lnTo>
                  <a:pt x="11704" y="3820"/>
                </a:lnTo>
                <a:lnTo>
                  <a:pt x="11801" y="3772"/>
                </a:lnTo>
                <a:lnTo>
                  <a:pt x="11850" y="3723"/>
                </a:lnTo>
                <a:lnTo>
                  <a:pt x="11874" y="3650"/>
                </a:lnTo>
                <a:lnTo>
                  <a:pt x="11899" y="3528"/>
                </a:lnTo>
                <a:lnTo>
                  <a:pt x="11874" y="3431"/>
                </a:lnTo>
                <a:lnTo>
                  <a:pt x="11874" y="3382"/>
                </a:lnTo>
                <a:lnTo>
                  <a:pt x="12823" y="3382"/>
                </a:lnTo>
                <a:lnTo>
                  <a:pt x="12823" y="3626"/>
                </a:lnTo>
                <a:lnTo>
                  <a:pt x="12848" y="3820"/>
                </a:lnTo>
                <a:lnTo>
                  <a:pt x="12896" y="4380"/>
                </a:lnTo>
                <a:lnTo>
                  <a:pt x="12969" y="4940"/>
                </a:lnTo>
                <a:lnTo>
                  <a:pt x="12994" y="5499"/>
                </a:lnTo>
                <a:lnTo>
                  <a:pt x="12994" y="6059"/>
                </a:lnTo>
                <a:lnTo>
                  <a:pt x="12945" y="7397"/>
                </a:lnTo>
                <a:lnTo>
                  <a:pt x="12896" y="8711"/>
                </a:lnTo>
                <a:lnTo>
                  <a:pt x="12896" y="9320"/>
                </a:lnTo>
                <a:lnTo>
                  <a:pt x="12896" y="9928"/>
                </a:lnTo>
                <a:lnTo>
                  <a:pt x="12896" y="11120"/>
                </a:lnTo>
                <a:lnTo>
                  <a:pt x="12458" y="11096"/>
                </a:lnTo>
                <a:lnTo>
                  <a:pt x="12020" y="11096"/>
                </a:lnTo>
                <a:lnTo>
                  <a:pt x="12020" y="11023"/>
                </a:lnTo>
                <a:lnTo>
                  <a:pt x="12020" y="10925"/>
                </a:lnTo>
                <a:lnTo>
                  <a:pt x="11996" y="10852"/>
                </a:lnTo>
                <a:lnTo>
                  <a:pt x="11947" y="10779"/>
                </a:lnTo>
                <a:lnTo>
                  <a:pt x="11899" y="10731"/>
                </a:lnTo>
                <a:lnTo>
                  <a:pt x="11850" y="10682"/>
                </a:lnTo>
                <a:lnTo>
                  <a:pt x="11777" y="10633"/>
                </a:lnTo>
                <a:lnTo>
                  <a:pt x="11704" y="10609"/>
                </a:lnTo>
                <a:lnTo>
                  <a:pt x="11534" y="10609"/>
                </a:lnTo>
                <a:lnTo>
                  <a:pt x="11461" y="10633"/>
                </a:lnTo>
                <a:lnTo>
                  <a:pt x="11388" y="10682"/>
                </a:lnTo>
                <a:lnTo>
                  <a:pt x="11339" y="10731"/>
                </a:lnTo>
                <a:lnTo>
                  <a:pt x="11291" y="10779"/>
                </a:lnTo>
                <a:lnTo>
                  <a:pt x="11242" y="10852"/>
                </a:lnTo>
                <a:lnTo>
                  <a:pt x="11218" y="10925"/>
                </a:lnTo>
                <a:lnTo>
                  <a:pt x="11218" y="11023"/>
                </a:lnTo>
                <a:lnTo>
                  <a:pt x="11242" y="11120"/>
                </a:lnTo>
                <a:lnTo>
                  <a:pt x="10853" y="11144"/>
                </a:lnTo>
                <a:lnTo>
                  <a:pt x="10463" y="11217"/>
                </a:lnTo>
                <a:lnTo>
                  <a:pt x="10415" y="10852"/>
                </a:lnTo>
                <a:lnTo>
                  <a:pt x="10366" y="10488"/>
                </a:lnTo>
                <a:lnTo>
                  <a:pt x="10342" y="9758"/>
                </a:lnTo>
                <a:lnTo>
                  <a:pt x="10317" y="8322"/>
                </a:lnTo>
                <a:lnTo>
                  <a:pt x="10317" y="7251"/>
                </a:lnTo>
                <a:lnTo>
                  <a:pt x="10293" y="6716"/>
                </a:lnTo>
                <a:lnTo>
                  <a:pt x="10269" y="6205"/>
                </a:lnTo>
                <a:lnTo>
                  <a:pt x="10171" y="4502"/>
                </a:lnTo>
                <a:lnTo>
                  <a:pt x="10147" y="3699"/>
                </a:lnTo>
                <a:lnTo>
                  <a:pt x="10147" y="3334"/>
                </a:lnTo>
                <a:close/>
                <a:moveTo>
                  <a:pt x="16035" y="6302"/>
                </a:moveTo>
                <a:lnTo>
                  <a:pt x="16035" y="6448"/>
                </a:lnTo>
                <a:lnTo>
                  <a:pt x="16035" y="6594"/>
                </a:lnTo>
                <a:lnTo>
                  <a:pt x="16060" y="6886"/>
                </a:lnTo>
                <a:lnTo>
                  <a:pt x="16060" y="7592"/>
                </a:lnTo>
                <a:lnTo>
                  <a:pt x="16035" y="8298"/>
                </a:lnTo>
                <a:lnTo>
                  <a:pt x="16011" y="9028"/>
                </a:lnTo>
                <a:lnTo>
                  <a:pt x="15962" y="9758"/>
                </a:lnTo>
                <a:lnTo>
                  <a:pt x="15938" y="10488"/>
                </a:lnTo>
                <a:lnTo>
                  <a:pt x="15938" y="10852"/>
                </a:lnTo>
                <a:lnTo>
                  <a:pt x="15962" y="11217"/>
                </a:lnTo>
                <a:lnTo>
                  <a:pt x="15719" y="11217"/>
                </a:lnTo>
                <a:lnTo>
                  <a:pt x="15743" y="11169"/>
                </a:lnTo>
                <a:lnTo>
                  <a:pt x="15768" y="10852"/>
                </a:lnTo>
                <a:lnTo>
                  <a:pt x="15768" y="10536"/>
                </a:lnTo>
                <a:lnTo>
                  <a:pt x="15743" y="10220"/>
                </a:lnTo>
                <a:lnTo>
                  <a:pt x="15743" y="9904"/>
                </a:lnTo>
                <a:lnTo>
                  <a:pt x="15743" y="9198"/>
                </a:lnTo>
                <a:lnTo>
                  <a:pt x="15743" y="8517"/>
                </a:lnTo>
                <a:lnTo>
                  <a:pt x="15695" y="7884"/>
                </a:lnTo>
                <a:lnTo>
                  <a:pt x="15622" y="7251"/>
                </a:lnTo>
                <a:lnTo>
                  <a:pt x="15622" y="7008"/>
                </a:lnTo>
                <a:lnTo>
                  <a:pt x="15622" y="6765"/>
                </a:lnTo>
                <a:lnTo>
                  <a:pt x="15670" y="6302"/>
                </a:lnTo>
                <a:close/>
                <a:moveTo>
                  <a:pt x="15354" y="6302"/>
                </a:moveTo>
                <a:lnTo>
                  <a:pt x="15281" y="6546"/>
                </a:lnTo>
                <a:lnTo>
                  <a:pt x="15257" y="6813"/>
                </a:lnTo>
                <a:lnTo>
                  <a:pt x="15232" y="7081"/>
                </a:lnTo>
                <a:lnTo>
                  <a:pt x="15232" y="7349"/>
                </a:lnTo>
                <a:lnTo>
                  <a:pt x="15305" y="7884"/>
                </a:lnTo>
                <a:lnTo>
                  <a:pt x="15354" y="8395"/>
                </a:lnTo>
                <a:lnTo>
                  <a:pt x="15354" y="8760"/>
                </a:lnTo>
                <a:lnTo>
                  <a:pt x="15354" y="9149"/>
                </a:lnTo>
                <a:lnTo>
                  <a:pt x="15330" y="9904"/>
                </a:lnTo>
                <a:lnTo>
                  <a:pt x="15305" y="10220"/>
                </a:lnTo>
                <a:lnTo>
                  <a:pt x="15305" y="10585"/>
                </a:lnTo>
                <a:lnTo>
                  <a:pt x="15330" y="10925"/>
                </a:lnTo>
                <a:lnTo>
                  <a:pt x="15378" y="11071"/>
                </a:lnTo>
                <a:lnTo>
                  <a:pt x="15427" y="11242"/>
                </a:lnTo>
                <a:lnTo>
                  <a:pt x="15208" y="11242"/>
                </a:lnTo>
                <a:lnTo>
                  <a:pt x="15232" y="11193"/>
                </a:lnTo>
                <a:lnTo>
                  <a:pt x="15232" y="11120"/>
                </a:lnTo>
                <a:lnTo>
                  <a:pt x="15184" y="10755"/>
                </a:lnTo>
                <a:lnTo>
                  <a:pt x="15135" y="10366"/>
                </a:lnTo>
                <a:lnTo>
                  <a:pt x="15086" y="9636"/>
                </a:lnTo>
                <a:lnTo>
                  <a:pt x="15062" y="8882"/>
                </a:lnTo>
                <a:lnTo>
                  <a:pt x="15013" y="8127"/>
                </a:lnTo>
                <a:lnTo>
                  <a:pt x="14989" y="7543"/>
                </a:lnTo>
                <a:lnTo>
                  <a:pt x="14989" y="6959"/>
                </a:lnTo>
                <a:lnTo>
                  <a:pt x="14989" y="6789"/>
                </a:lnTo>
                <a:lnTo>
                  <a:pt x="15013" y="6619"/>
                </a:lnTo>
                <a:lnTo>
                  <a:pt x="15038" y="6473"/>
                </a:lnTo>
                <a:lnTo>
                  <a:pt x="15038" y="6302"/>
                </a:lnTo>
                <a:close/>
                <a:moveTo>
                  <a:pt x="4575" y="10633"/>
                </a:moveTo>
                <a:lnTo>
                  <a:pt x="4575" y="10950"/>
                </a:lnTo>
                <a:lnTo>
                  <a:pt x="4599" y="11290"/>
                </a:lnTo>
                <a:lnTo>
                  <a:pt x="4429" y="11242"/>
                </a:lnTo>
                <a:lnTo>
                  <a:pt x="4258" y="11217"/>
                </a:lnTo>
                <a:lnTo>
                  <a:pt x="3893" y="11217"/>
                </a:lnTo>
                <a:lnTo>
                  <a:pt x="4088" y="11047"/>
                </a:lnTo>
                <a:lnTo>
                  <a:pt x="4283" y="10852"/>
                </a:lnTo>
                <a:lnTo>
                  <a:pt x="4575" y="10633"/>
                </a:lnTo>
                <a:close/>
                <a:moveTo>
                  <a:pt x="4648" y="8711"/>
                </a:moveTo>
                <a:lnTo>
                  <a:pt x="4648" y="8882"/>
                </a:lnTo>
                <a:lnTo>
                  <a:pt x="4599" y="9952"/>
                </a:lnTo>
                <a:lnTo>
                  <a:pt x="4550" y="9952"/>
                </a:lnTo>
                <a:lnTo>
                  <a:pt x="4477" y="10001"/>
                </a:lnTo>
                <a:lnTo>
                  <a:pt x="4404" y="10074"/>
                </a:lnTo>
                <a:lnTo>
                  <a:pt x="4283" y="10196"/>
                </a:lnTo>
                <a:lnTo>
                  <a:pt x="3942" y="10536"/>
                </a:lnTo>
                <a:lnTo>
                  <a:pt x="3626" y="10828"/>
                </a:lnTo>
                <a:lnTo>
                  <a:pt x="3480" y="10974"/>
                </a:lnTo>
                <a:lnTo>
                  <a:pt x="3358" y="11169"/>
                </a:lnTo>
                <a:lnTo>
                  <a:pt x="3334" y="11242"/>
                </a:lnTo>
                <a:lnTo>
                  <a:pt x="3237" y="11242"/>
                </a:lnTo>
                <a:lnTo>
                  <a:pt x="2653" y="11266"/>
                </a:lnTo>
                <a:lnTo>
                  <a:pt x="2044" y="11315"/>
                </a:lnTo>
                <a:lnTo>
                  <a:pt x="2044" y="11315"/>
                </a:lnTo>
                <a:lnTo>
                  <a:pt x="2069" y="11144"/>
                </a:lnTo>
                <a:lnTo>
                  <a:pt x="2093" y="11193"/>
                </a:lnTo>
                <a:lnTo>
                  <a:pt x="2142" y="11217"/>
                </a:lnTo>
                <a:lnTo>
                  <a:pt x="2190" y="11242"/>
                </a:lnTo>
                <a:lnTo>
                  <a:pt x="2239" y="11217"/>
                </a:lnTo>
                <a:lnTo>
                  <a:pt x="2409" y="11120"/>
                </a:lnTo>
                <a:lnTo>
                  <a:pt x="2555" y="11023"/>
                </a:lnTo>
                <a:lnTo>
                  <a:pt x="2823" y="10779"/>
                </a:lnTo>
                <a:lnTo>
                  <a:pt x="3261" y="10415"/>
                </a:lnTo>
                <a:lnTo>
                  <a:pt x="3650" y="10050"/>
                </a:lnTo>
                <a:lnTo>
                  <a:pt x="3845" y="9831"/>
                </a:lnTo>
                <a:lnTo>
                  <a:pt x="4039" y="9612"/>
                </a:lnTo>
                <a:lnTo>
                  <a:pt x="4356" y="9125"/>
                </a:lnTo>
                <a:lnTo>
                  <a:pt x="4648" y="8711"/>
                </a:lnTo>
                <a:close/>
                <a:moveTo>
                  <a:pt x="6035" y="536"/>
                </a:moveTo>
                <a:lnTo>
                  <a:pt x="6327" y="560"/>
                </a:lnTo>
                <a:lnTo>
                  <a:pt x="6619" y="584"/>
                </a:lnTo>
                <a:lnTo>
                  <a:pt x="7203" y="584"/>
                </a:lnTo>
                <a:lnTo>
                  <a:pt x="7592" y="609"/>
                </a:lnTo>
                <a:lnTo>
                  <a:pt x="8346" y="609"/>
                </a:lnTo>
                <a:lnTo>
                  <a:pt x="8736" y="560"/>
                </a:lnTo>
                <a:lnTo>
                  <a:pt x="8663" y="803"/>
                </a:lnTo>
                <a:lnTo>
                  <a:pt x="8638" y="1047"/>
                </a:lnTo>
                <a:lnTo>
                  <a:pt x="8638" y="1436"/>
                </a:lnTo>
                <a:lnTo>
                  <a:pt x="8638" y="1971"/>
                </a:lnTo>
                <a:lnTo>
                  <a:pt x="8687" y="2531"/>
                </a:lnTo>
                <a:lnTo>
                  <a:pt x="8711" y="3066"/>
                </a:lnTo>
                <a:lnTo>
                  <a:pt x="8711" y="3626"/>
                </a:lnTo>
                <a:lnTo>
                  <a:pt x="8687" y="4575"/>
                </a:lnTo>
                <a:lnTo>
                  <a:pt x="8711" y="5499"/>
                </a:lnTo>
                <a:lnTo>
                  <a:pt x="8760" y="7373"/>
                </a:lnTo>
                <a:lnTo>
                  <a:pt x="8833" y="9271"/>
                </a:lnTo>
                <a:lnTo>
                  <a:pt x="8857" y="11144"/>
                </a:lnTo>
                <a:lnTo>
                  <a:pt x="7178" y="11144"/>
                </a:lnTo>
                <a:lnTo>
                  <a:pt x="6911" y="11169"/>
                </a:lnTo>
                <a:lnTo>
                  <a:pt x="6643" y="11169"/>
                </a:lnTo>
                <a:lnTo>
                  <a:pt x="6400" y="11217"/>
                </a:lnTo>
                <a:lnTo>
                  <a:pt x="6156" y="11315"/>
                </a:lnTo>
                <a:lnTo>
                  <a:pt x="6132" y="11023"/>
                </a:lnTo>
                <a:lnTo>
                  <a:pt x="6132" y="10731"/>
                </a:lnTo>
                <a:lnTo>
                  <a:pt x="6132" y="10147"/>
                </a:lnTo>
                <a:lnTo>
                  <a:pt x="6059" y="8711"/>
                </a:lnTo>
                <a:lnTo>
                  <a:pt x="6035" y="7933"/>
                </a:lnTo>
                <a:lnTo>
                  <a:pt x="6035" y="7178"/>
                </a:lnTo>
                <a:lnTo>
                  <a:pt x="6083" y="6424"/>
                </a:lnTo>
                <a:lnTo>
                  <a:pt x="6132" y="5645"/>
                </a:lnTo>
                <a:lnTo>
                  <a:pt x="6229" y="4210"/>
                </a:lnTo>
                <a:lnTo>
                  <a:pt x="6254" y="3480"/>
                </a:lnTo>
                <a:lnTo>
                  <a:pt x="6254" y="3115"/>
                </a:lnTo>
                <a:lnTo>
                  <a:pt x="6229" y="2750"/>
                </a:lnTo>
                <a:lnTo>
                  <a:pt x="6035" y="1485"/>
                </a:lnTo>
                <a:lnTo>
                  <a:pt x="6035" y="1241"/>
                </a:lnTo>
                <a:lnTo>
                  <a:pt x="6035" y="1022"/>
                </a:lnTo>
                <a:lnTo>
                  <a:pt x="6035" y="536"/>
                </a:lnTo>
                <a:close/>
                <a:moveTo>
                  <a:pt x="14721" y="6327"/>
                </a:moveTo>
                <a:lnTo>
                  <a:pt x="14624" y="6497"/>
                </a:lnTo>
                <a:lnTo>
                  <a:pt x="14600" y="6716"/>
                </a:lnTo>
                <a:lnTo>
                  <a:pt x="14575" y="6959"/>
                </a:lnTo>
                <a:lnTo>
                  <a:pt x="14551" y="7203"/>
                </a:lnTo>
                <a:lnTo>
                  <a:pt x="14575" y="7665"/>
                </a:lnTo>
                <a:lnTo>
                  <a:pt x="14600" y="8006"/>
                </a:lnTo>
                <a:lnTo>
                  <a:pt x="14673" y="9612"/>
                </a:lnTo>
                <a:lnTo>
                  <a:pt x="14721" y="10439"/>
                </a:lnTo>
                <a:lnTo>
                  <a:pt x="14770" y="10828"/>
                </a:lnTo>
                <a:lnTo>
                  <a:pt x="14843" y="11242"/>
                </a:lnTo>
                <a:lnTo>
                  <a:pt x="14843" y="11266"/>
                </a:lnTo>
                <a:lnTo>
                  <a:pt x="14600" y="11290"/>
                </a:lnTo>
                <a:lnTo>
                  <a:pt x="14381" y="11339"/>
                </a:lnTo>
                <a:lnTo>
                  <a:pt x="14454" y="10755"/>
                </a:lnTo>
                <a:lnTo>
                  <a:pt x="14502" y="10171"/>
                </a:lnTo>
                <a:lnTo>
                  <a:pt x="14502" y="9587"/>
                </a:lnTo>
                <a:lnTo>
                  <a:pt x="14478" y="9003"/>
                </a:lnTo>
                <a:lnTo>
                  <a:pt x="14429" y="7689"/>
                </a:lnTo>
                <a:lnTo>
                  <a:pt x="14405" y="7008"/>
                </a:lnTo>
                <a:lnTo>
                  <a:pt x="14356" y="6375"/>
                </a:lnTo>
                <a:lnTo>
                  <a:pt x="14721" y="6327"/>
                </a:lnTo>
                <a:close/>
                <a:moveTo>
                  <a:pt x="12361" y="2871"/>
                </a:moveTo>
                <a:lnTo>
                  <a:pt x="11680" y="2920"/>
                </a:lnTo>
                <a:lnTo>
                  <a:pt x="10901" y="2944"/>
                </a:lnTo>
                <a:lnTo>
                  <a:pt x="10512" y="2944"/>
                </a:lnTo>
                <a:lnTo>
                  <a:pt x="10147" y="2993"/>
                </a:lnTo>
                <a:lnTo>
                  <a:pt x="10074" y="3042"/>
                </a:lnTo>
                <a:lnTo>
                  <a:pt x="10025" y="3090"/>
                </a:lnTo>
                <a:lnTo>
                  <a:pt x="10001" y="3090"/>
                </a:lnTo>
                <a:lnTo>
                  <a:pt x="9904" y="3139"/>
                </a:lnTo>
                <a:lnTo>
                  <a:pt x="9831" y="3212"/>
                </a:lnTo>
                <a:lnTo>
                  <a:pt x="9806" y="3334"/>
                </a:lnTo>
                <a:lnTo>
                  <a:pt x="9782" y="3455"/>
                </a:lnTo>
                <a:lnTo>
                  <a:pt x="9758" y="3723"/>
                </a:lnTo>
                <a:lnTo>
                  <a:pt x="9782" y="3918"/>
                </a:lnTo>
                <a:lnTo>
                  <a:pt x="9782" y="4429"/>
                </a:lnTo>
                <a:lnTo>
                  <a:pt x="9806" y="4940"/>
                </a:lnTo>
                <a:lnTo>
                  <a:pt x="9855" y="5937"/>
                </a:lnTo>
                <a:lnTo>
                  <a:pt x="9879" y="7032"/>
                </a:lnTo>
                <a:lnTo>
                  <a:pt x="9904" y="8127"/>
                </a:lnTo>
                <a:lnTo>
                  <a:pt x="9928" y="9758"/>
                </a:lnTo>
                <a:lnTo>
                  <a:pt x="9952" y="10560"/>
                </a:lnTo>
                <a:lnTo>
                  <a:pt x="10001" y="10974"/>
                </a:lnTo>
                <a:lnTo>
                  <a:pt x="10050" y="11363"/>
                </a:lnTo>
                <a:lnTo>
                  <a:pt x="10025" y="11388"/>
                </a:lnTo>
                <a:lnTo>
                  <a:pt x="10001" y="11436"/>
                </a:lnTo>
                <a:lnTo>
                  <a:pt x="10001" y="11534"/>
                </a:lnTo>
                <a:lnTo>
                  <a:pt x="10025" y="11631"/>
                </a:lnTo>
                <a:lnTo>
                  <a:pt x="10074" y="11655"/>
                </a:lnTo>
                <a:lnTo>
                  <a:pt x="10123" y="11680"/>
                </a:lnTo>
                <a:lnTo>
                  <a:pt x="10171" y="11680"/>
                </a:lnTo>
                <a:lnTo>
                  <a:pt x="10244" y="11704"/>
                </a:lnTo>
                <a:lnTo>
                  <a:pt x="10317" y="11704"/>
                </a:lnTo>
                <a:lnTo>
                  <a:pt x="10585" y="11728"/>
                </a:lnTo>
                <a:lnTo>
                  <a:pt x="10853" y="11704"/>
                </a:lnTo>
                <a:lnTo>
                  <a:pt x="11364" y="11655"/>
                </a:lnTo>
                <a:lnTo>
                  <a:pt x="12142" y="11631"/>
                </a:lnTo>
                <a:lnTo>
                  <a:pt x="12921" y="11607"/>
                </a:lnTo>
                <a:lnTo>
                  <a:pt x="12969" y="11655"/>
                </a:lnTo>
                <a:lnTo>
                  <a:pt x="13042" y="11680"/>
                </a:lnTo>
                <a:lnTo>
                  <a:pt x="13091" y="11704"/>
                </a:lnTo>
                <a:lnTo>
                  <a:pt x="13164" y="11680"/>
                </a:lnTo>
                <a:lnTo>
                  <a:pt x="13237" y="11655"/>
                </a:lnTo>
                <a:lnTo>
                  <a:pt x="13286" y="11607"/>
                </a:lnTo>
                <a:lnTo>
                  <a:pt x="13334" y="11558"/>
                </a:lnTo>
                <a:lnTo>
                  <a:pt x="13359" y="11461"/>
                </a:lnTo>
                <a:lnTo>
                  <a:pt x="13383" y="10877"/>
                </a:lnTo>
                <a:lnTo>
                  <a:pt x="13383" y="10293"/>
                </a:lnTo>
                <a:lnTo>
                  <a:pt x="13359" y="9685"/>
                </a:lnTo>
                <a:lnTo>
                  <a:pt x="13359" y="9101"/>
                </a:lnTo>
                <a:lnTo>
                  <a:pt x="13432" y="6619"/>
                </a:lnTo>
                <a:lnTo>
                  <a:pt x="13432" y="6059"/>
                </a:lnTo>
                <a:lnTo>
                  <a:pt x="13432" y="5524"/>
                </a:lnTo>
                <a:lnTo>
                  <a:pt x="13407" y="4964"/>
                </a:lnTo>
                <a:lnTo>
                  <a:pt x="13334" y="4404"/>
                </a:lnTo>
                <a:lnTo>
                  <a:pt x="13213" y="3723"/>
                </a:lnTo>
                <a:lnTo>
                  <a:pt x="13188" y="3480"/>
                </a:lnTo>
                <a:lnTo>
                  <a:pt x="13188" y="3212"/>
                </a:lnTo>
                <a:lnTo>
                  <a:pt x="13213" y="3139"/>
                </a:lnTo>
                <a:lnTo>
                  <a:pt x="13188" y="3042"/>
                </a:lnTo>
                <a:lnTo>
                  <a:pt x="13140" y="2969"/>
                </a:lnTo>
                <a:lnTo>
                  <a:pt x="13042" y="2920"/>
                </a:lnTo>
                <a:lnTo>
                  <a:pt x="12896" y="2871"/>
                </a:lnTo>
                <a:close/>
                <a:moveTo>
                  <a:pt x="3188" y="5816"/>
                </a:moveTo>
                <a:lnTo>
                  <a:pt x="2823" y="5840"/>
                </a:lnTo>
                <a:lnTo>
                  <a:pt x="2458" y="5864"/>
                </a:lnTo>
                <a:lnTo>
                  <a:pt x="2093" y="5937"/>
                </a:lnTo>
                <a:lnTo>
                  <a:pt x="1923" y="5986"/>
                </a:lnTo>
                <a:lnTo>
                  <a:pt x="1752" y="6035"/>
                </a:lnTo>
                <a:lnTo>
                  <a:pt x="1679" y="6059"/>
                </a:lnTo>
                <a:lnTo>
                  <a:pt x="1631" y="6083"/>
                </a:lnTo>
                <a:lnTo>
                  <a:pt x="1631" y="6108"/>
                </a:lnTo>
                <a:lnTo>
                  <a:pt x="1582" y="6181"/>
                </a:lnTo>
                <a:lnTo>
                  <a:pt x="1582" y="6278"/>
                </a:lnTo>
                <a:lnTo>
                  <a:pt x="1606" y="6351"/>
                </a:lnTo>
                <a:lnTo>
                  <a:pt x="1655" y="6400"/>
                </a:lnTo>
                <a:lnTo>
                  <a:pt x="1704" y="7032"/>
                </a:lnTo>
                <a:lnTo>
                  <a:pt x="1704" y="7665"/>
                </a:lnTo>
                <a:lnTo>
                  <a:pt x="1704" y="8930"/>
                </a:lnTo>
                <a:lnTo>
                  <a:pt x="1606" y="11461"/>
                </a:lnTo>
                <a:lnTo>
                  <a:pt x="1631" y="11558"/>
                </a:lnTo>
                <a:lnTo>
                  <a:pt x="1655" y="11631"/>
                </a:lnTo>
                <a:lnTo>
                  <a:pt x="1728" y="11655"/>
                </a:lnTo>
                <a:lnTo>
                  <a:pt x="1801" y="11680"/>
                </a:lnTo>
                <a:lnTo>
                  <a:pt x="1947" y="11728"/>
                </a:lnTo>
                <a:lnTo>
                  <a:pt x="2117" y="11753"/>
                </a:lnTo>
                <a:lnTo>
                  <a:pt x="2434" y="11753"/>
                </a:lnTo>
                <a:lnTo>
                  <a:pt x="2750" y="11728"/>
                </a:lnTo>
                <a:lnTo>
                  <a:pt x="3066" y="11704"/>
                </a:lnTo>
                <a:lnTo>
                  <a:pt x="3942" y="11704"/>
                </a:lnTo>
                <a:lnTo>
                  <a:pt x="4356" y="11728"/>
                </a:lnTo>
                <a:lnTo>
                  <a:pt x="4575" y="11728"/>
                </a:lnTo>
                <a:lnTo>
                  <a:pt x="4794" y="11704"/>
                </a:lnTo>
                <a:lnTo>
                  <a:pt x="4891" y="11680"/>
                </a:lnTo>
                <a:lnTo>
                  <a:pt x="4964" y="11655"/>
                </a:lnTo>
                <a:lnTo>
                  <a:pt x="5013" y="11582"/>
                </a:lnTo>
                <a:lnTo>
                  <a:pt x="5013" y="11509"/>
                </a:lnTo>
                <a:lnTo>
                  <a:pt x="4988" y="11169"/>
                </a:lnTo>
                <a:lnTo>
                  <a:pt x="4964" y="10852"/>
                </a:lnTo>
                <a:lnTo>
                  <a:pt x="4988" y="10196"/>
                </a:lnTo>
                <a:lnTo>
                  <a:pt x="5037" y="8882"/>
                </a:lnTo>
                <a:lnTo>
                  <a:pt x="5086" y="7178"/>
                </a:lnTo>
                <a:lnTo>
                  <a:pt x="5110" y="6692"/>
                </a:lnTo>
                <a:lnTo>
                  <a:pt x="5110" y="6448"/>
                </a:lnTo>
                <a:lnTo>
                  <a:pt x="5086" y="6205"/>
                </a:lnTo>
                <a:lnTo>
                  <a:pt x="5061" y="6132"/>
                </a:lnTo>
                <a:lnTo>
                  <a:pt x="5037" y="6035"/>
                </a:lnTo>
                <a:lnTo>
                  <a:pt x="4988" y="5962"/>
                </a:lnTo>
                <a:lnTo>
                  <a:pt x="4915" y="5889"/>
                </a:lnTo>
                <a:lnTo>
                  <a:pt x="4818" y="5864"/>
                </a:lnTo>
                <a:lnTo>
                  <a:pt x="3991" y="5816"/>
                </a:lnTo>
                <a:close/>
                <a:moveTo>
                  <a:pt x="5889" y="25"/>
                </a:moveTo>
                <a:lnTo>
                  <a:pt x="5816" y="49"/>
                </a:lnTo>
                <a:lnTo>
                  <a:pt x="5743" y="98"/>
                </a:lnTo>
                <a:lnTo>
                  <a:pt x="5670" y="219"/>
                </a:lnTo>
                <a:lnTo>
                  <a:pt x="5621" y="341"/>
                </a:lnTo>
                <a:lnTo>
                  <a:pt x="5548" y="609"/>
                </a:lnTo>
                <a:lnTo>
                  <a:pt x="5524" y="901"/>
                </a:lnTo>
                <a:lnTo>
                  <a:pt x="5524" y="1193"/>
                </a:lnTo>
                <a:lnTo>
                  <a:pt x="5548" y="1509"/>
                </a:lnTo>
                <a:lnTo>
                  <a:pt x="5572" y="1801"/>
                </a:lnTo>
                <a:lnTo>
                  <a:pt x="5670" y="2361"/>
                </a:lnTo>
                <a:lnTo>
                  <a:pt x="5718" y="2750"/>
                </a:lnTo>
                <a:lnTo>
                  <a:pt x="5743" y="3139"/>
                </a:lnTo>
                <a:lnTo>
                  <a:pt x="5743" y="3528"/>
                </a:lnTo>
                <a:lnTo>
                  <a:pt x="5718" y="3918"/>
                </a:lnTo>
                <a:lnTo>
                  <a:pt x="5694" y="4672"/>
                </a:lnTo>
                <a:lnTo>
                  <a:pt x="5621" y="5475"/>
                </a:lnTo>
                <a:lnTo>
                  <a:pt x="5572" y="6278"/>
                </a:lnTo>
                <a:lnTo>
                  <a:pt x="5548" y="7081"/>
                </a:lnTo>
                <a:lnTo>
                  <a:pt x="5524" y="7908"/>
                </a:lnTo>
                <a:lnTo>
                  <a:pt x="5548" y="8711"/>
                </a:lnTo>
                <a:lnTo>
                  <a:pt x="5645" y="10293"/>
                </a:lnTo>
                <a:lnTo>
                  <a:pt x="5645" y="10925"/>
                </a:lnTo>
                <a:lnTo>
                  <a:pt x="5670" y="11242"/>
                </a:lnTo>
                <a:lnTo>
                  <a:pt x="5718" y="11558"/>
                </a:lnTo>
                <a:lnTo>
                  <a:pt x="5743" y="11631"/>
                </a:lnTo>
                <a:lnTo>
                  <a:pt x="5767" y="11680"/>
                </a:lnTo>
                <a:lnTo>
                  <a:pt x="5816" y="11728"/>
                </a:lnTo>
                <a:lnTo>
                  <a:pt x="5986" y="11728"/>
                </a:lnTo>
                <a:lnTo>
                  <a:pt x="6108" y="11680"/>
                </a:lnTo>
                <a:lnTo>
                  <a:pt x="6351" y="11728"/>
                </a:lnTo>
                <a:lnTo>
                  <a:pt x="6619" y="11753"/>
                </a:lnTo>
                <a:lnTo>
                  <a:pt x="8030" y="11753"/>
                </a:lnTo>
                <a:lnTo>
                  <a:pt x="8857" y="11728"/>
                </a:lnTo>
                <a:lnTo>
                  <a:pt x="8955" y="11704"/>
                </a:lnTo>
                <a:lnTo>
                  <a:pt x="9028" y="11680"/>
                </a:lnTo>
                <a:lnTo>
                  <a:pt x="9149" y="11680"/>
                </a:lnTo>
                <a:lnTo>
                  <a:pt x="9271" y="11655"/>
                </a:lnTo>
                <a:lnTo>
                  <a:pt x="9320" y="11607"/>
                </a:lnTo>
                <a:lnTo>
                  <a:pt x="9344" y="11582"/>
                </a:lnTo>
                <a:lnTo>
                  <a:pt x="9368" y="11509"/>
                </a:lnTo>
                <a:lnTo>
                  <a:pt x="9393" y="11436"/>
                </a:lnTo>
                <a:lnTo>
                  <a:pt x="9368" y="9563"/>
                </a:lnTo>
                <a:lnTo>
                  <a:pt x="9295" y="7714"/>
                </a:lnTo>
                <a:lnTo>
                  <a:pt x="9222" y="5840"/>
                </a:lnTo>
                <a:lnTo>
                  <a:pt x="9198" y="4915"/>
                </a:lnTo>
                <a:lnTo>
                  <a:pt x="9198" y="3991"/>
                </a:lnTo>
                <a:lnTo>
                  <a:pt x="9198" y="3431"/>
                </a:lnTo>
                <a:lnTo>
                  <a:pt x="9174" y="2871"/>
                </a:lnTo>
                <a:lnTo>
                  <a:pt x="9125" y="2312"/>
                </a:lnTo>
                <a:lnTo>
                  <a:pt x="9076" y="1752"/>
                </a:lnTo>
                <a:lnTo>
                  <a:pt x="9052" y="1266"/>
                </a:lnTo>
                <a:lnTo>
                  <a:pt x="9052" y="803"/>
                </a:lnTo>
                <a:lnTo>
                  <a:pt x="9076" y="609"/>
                </a:lnTo>
                <a:lnTo>
                  <a:pt x="9076" y="487"/>
                </a:lnTo>
                <a:lnTo>
                  <a:pt x="9076" y="463"/>
                </a:lnTo>
                <a:lnTo>
                  <a:pt x="9052" y="414"/>
                </a:lnTo>
                <a:lnTo>
                  <a:pt x="9076" y="341"/>
                </a:lnTo>
                <a:lnTo>
                  <a:pt x="9076" y="268"/>
                </a:lnTo>
                <a:lnTo>
                  <a:pt x="9052" y="195"/>
                </a:lnTo>
                <a:lnTo>
                  <a:pt x="9003" y="146"/>
                </a:lnTo>
                <a:lnTo>
                  <a:pt x="8955" y="73"/>
                </a:lnTo>
                <a:lnTo>
                  <a:pt x="8906" y="25"/>
                </a:lnTo>
                <a:lnTo>
                  <a:pt x="8736" y="25"/>
                </a:lnTo>
                <a:lnTo>
                  <a:pt x="8298" y="73"/>
                </a:lnTo>
                <a:lnTo>
                  <a:pt x="7884" y="73"/>
                </a:lnTo>
                <a:lnTo>
                  <a:pt x="7032" y="49"/>
                </a:lnTo>
                <a:lnTo>
                  <a:pt x="6521" y="49"/>
                </a:lnTo>
                <a:lnTo>
                  <a:pt x="6278" y="73"/>
                </a:lnTo>
                <a:lnTo>
                  <a:pt x="6010" y="98"/>
                </a:lnTo>
                <a:lnTo>
                  <a:pt x="5962" y="49"/>
                </a:lnTo>
                <a:lnTo>
                  <a:pt x="5889" y="25"/>
                </a:lnTo>
                <a:close/>
                <a:moveTo>
                  <a:pt x="16619" y="5791"/>
                </a:moveTo>
                <a:lnTo>
                  <a:pt x="16108" y="5816"/>
                </a:lnTo>
                <a:lnTo>
                  <a:pt x="15622" y="5864"/>
                </a:lnTo>
                <a:lnTo>
                  <a:pt x="15111" y="5889"/>
                </a:lnTo>
                <a:lnTo>
                  <a:pt x="14697" y="5889"/>
                </a:lnTo>
                <a:lnTo>
                  <a:pt x="14478" y="5937"/>
                </a:lnTo>
                <a:lnTo>
                  <a:pt x="14283" y="6010"/>
                </a:lnTo>
                <a:lnTo>
                  <a:pt x="14210" y="5937"/>
                </a:lnTo>
                <a:lnTo>
                  <a:pt x="14113" y="5913"/>
                </a:lnTo>
                <a:lnTo>
                  <a:pt x="14089" y="5913"/>
                </a:lnTo>
                <a:lnTo>
                  <a:pt x="14040" y="5937"/>
                </a:lnTo>
                <a:lnTo>
                  <a:pt x="14016" y="5986"/>
                </a:lnTo>
                <a:lnTo>
                  <a:pt x="13991" y="6035"/>
                </a:lnTo>
                <a:lnTo>
                  <a:pt x="13943" y="6351"/>
                </a:lnTo>
                <a:lnTo>
                  <a:pt x="13918" y="6667"/>
                </a:lnTo>
                <a:lnTo>
                  <a:pt x="13918" y="7008"/>
                </a:lnTo>
                <a:lnTo>
                  <a:pt x="13918" y="7324"/>
                </a:lnTo>
                <a:lnTo>
                  <a:pt x="13967" y="7981"/>
                </a:lnTo>
                <a:lnTo>
                  <a:pt x="14016" y="8614"/>
                </a:lnTo>
                <a:lnTo>
                  <a:pt x="14040" y="9344"/>
                </a:lnTo>
                <a:lnTo>
                  <a:pt x="14040" y="10050"/>
                </a:lnTo>
                <a:lnTo>
                  <a:pt x="14016" y="10755"/>
                </a:lnTo>
                <a:lnTo>
                  <a:pt x="13967" y="11120"/>
                </a:lnTo>
                <a:lnTo>
                  <a:pt x="13894" y="11461"/>
                </a:lnTo>
                <a:lnTo>
                  <a:pt x="13894" y="11558"/>
                </a:lnTo>
                <a:lnTo>
                  <a:pt x="13918" y="11631"/>
                </a:lnTo>
                <a:lnTo>
                  <a:pt x="13967" y="11704"/>
                </a:lnTo>
                <a:lnTo>
                  <a:pt x="14040" y="11728"/>
                </a:lnTo>
                <a:lnTo>
                  <a:pt x="14089" y="11753"/>
                </a:lnTo>
                <a:lnTo>
                  <a:pt x="14235" y="11753"/>
                </a:lnTo>
                <a:lnTo>
                  <a:pt x="14308" y="11704"/>
                </a:lnTo>
                <a:lnTo>
                  <a:pt x="14624" y="11728"/>
                </a:lnTo>
                <a:lnTo>
                  <a:pt x="15597" y="11728"/>
                </a:lnTo>
                <a:lnTo>
                  <a:pt x="16327" y="11704"/>
                </a:lnTo>
                <a:lnTo>
                  <a:pt x="16668" y="11655"/>
                </a:lnTo>
                <a:lnTo>
                  <a:pt x="17033" y="11607"/>
                </a:lnTo>
                <a:lnTo>
                  <a:pt x="17082" y="11655"/>
                </a:lnTo>
                <a:lnTo>
                  <a:pt x="17130" y="11680"/>
                </a:lnTo>
                <a:lnTo>
                  <a:pt x="17203" y="11704"/>
                </a:lnTo>
                <a:lnTo>
                  <a:pt x="17276" y="11704"/>
                </a:lnTo>
                <a:lnTo>
                  <a:pt x="17349" y="11680"/>
                </a:lnTo>
                <a:lnTo>
                  <a:pt x="17398" y="11631"/>
                </a:lnTo>
                <a:lnTo>
                  <a:pt x="17422" y="11582"/>
                </a:lnTo>
                <a:lnTo>
                  <a:pt x="17422" y="11509"/>
                </a:lnTo>
                <a:lnTo>
                  <a:pt x="17374" y="11144"/>
                </a:lnTo>
                <a:lnTo>
                  <a:pt x="17349" y="10779"/>
                </a:lnTo>
                <a:lnTo>
                  <a:pt x="17349" y="10050"/>
                </a:lnTo>
                <a:lnTo>
                  <a:pt x="17349" y="9344"/>
                </a:lnTo>
                <a:lnTo>
                  <a:pt x="17398" y="8614"/>
                </a:lnTo>
                <a:lnTo>
                  <a:pt x="17422" y="7884"/>
                </a:lnTo>
                <a:lnTo>
                  <a:pt x="17447" y="7154"/>
                </a:lnTo>
                <a:lnTo>
                  <a:pt x="17447" y="6911"/>
                </a:lnTo>
                <a:lnTo>
                  <a:pt x="17422" y="6643"/>
                </a:lnTo>
                <a:lnTo>
                  <a:pt x="17398" y="6375"/>
                </a:lnTo>
                <a:lnTo>
                  <a:pt x="17349" y="6254"/>
                </a:lnTo>
                <a:lnTo>
                  <a:pt x="17301" y="6156"/>
                </a:lnTo>
                <a:lnTo>
                  <a:pt x="17325" y="6083"/>
                </a:lnTo>
                <a:lnTo>
                  <a:pt x="17325" y="6035"/>
                </a:lnTo>
                <a:lnTo>
                  <a:pt x="17301" y="5937"/>
                </a:lnTo>
                <a:lnTo>
                  <a:pt x="17228" y="5840"/>
                </a:lnTo>
                <a:lnTo>
                  <a:pt x="17179" y="5816"/>
                </a:lnTo>
                <a:lnTo>
                  <a:pt x="17106" y="5791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25" y="317"/>
                </a:lnTo>
                <a:lnTo>
                  <a:pt x="0" y="438"/>
                </a:lnTo>
                <a:lnTo>
                  <a:pt x="0" y="584"/>
                </a:lnTo>
                <a:lnTo>
                  <a:pt x="49" y="876"/>
                </a:lnTo>
                <a:lnTo>
                  <a:pt x="73" y="1120"/>
                </a:lnTo>
                <a:lnTo>
                  <a:pt x="49" y="1947"/>
                </a:lnTo>
                <a:lnTo>
                  <a:pt x="49" y="2774"/>
                </a:lnTo>
                <a:lnTo>
                  <a:pt x="49" y="3601"/>
                </a:lnTo>
                <a:lnTo>
                  <a:pt x="49" y="4429"/>
                </a:lnTo>
                <a:lnTo>
                  <a:pt x="0" y="6108"/>
                </a:lnTo>
                <a:lnTo>
                  <a:pt x="0" y="6984"/>
                </a:lnTo>
                <a:lnTo>
                  <a:pt x="25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95" y="13067"/>
                </a:lnTo>
                <a:lnTo>
                  <a:pt x="219" y="13188"/>
                </a:lnTo>
                <a:lnTo>
                  <a:pt x="292" y="13261"/>
                </a:lnTo>
                <a:lnTo>
                  <a:pt x="341" y="13310"/>
                </a:lnTo>
                <a:lnTo>
                  <a:pt x="390" y="13310"/>
                </a:lnTo>
                <a:lnTo>
                  <a:pt x="901" y="13383"/>
                </a:lnTo>
                <a:lnTo>
                  <a:pt x="1923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50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65" y="13067"/>
                </a:lnTo>
                <a:lnTo>
                  <a:pt x="17301" y="13091"/>
                </a:lnTo>
                <a:lnTo>
                  <a:pt x="17544" y="13140"/>
                </a:lnTo>
                <a:lnTo>
                  <a:pt x="17812" y="13164"/>
                </a:lnTo>
                <a:lnTo>
                  <a:pt x="17933" y="13164"/>
                </a:lnTo>
                <a:lnTo>
                  <a:pt x="18031" y="13115"/>
                </a:lnTo>
                <a:lnTo>
                  <a:pt x="18104" y="13042"/>
                </a:lnTo>
                <a:lnTo>
                  <a:pt x="18152" y="12945"/>
                </a:lnTo>
                <a:lnTo>
                  <a:pt x="18177" y="12848"/>
                </a:lnTo>
                <a:lnTo>
                  <a:pt x="18152" y="12750"/>
                </a:lnTo>
                <a:lnTo>
                  <a:pt x="18079" y="12677"/>
                </a:lnTo>
                <a:lnTo>
                  <a:pt x="17958" y="12629"/>
                </a:lnTo>
                <a:lnTo>
                  <a:pt x="17495" y="12556"/>
                </a:lnTo>
                <a:lnTo>
                  <a:pt x="17033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58" y="12580"/>
                </a:lnTo>
                <a:lnTo>
                  <a:pt x="10415" y="12604"/>
                </a:lnTo>
                <a:lnTo>
                  <a:pt x="9271" y="12629"/>
                </a:lnTo>
                <a:lnTo>
                  <a:pt x="7057" y="12604"/>
                </a:lnTo>
                <a:lnTo>
                  <a:pt x="5937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2" y="11169"/>
                </a:lnTo>
                <a:lnTo>
                  <a:pt x="609" y="9490"/>
                </a:lnTo>
                <a:lnTo>
                  <a:pt x="560" y="7787"/>
                </a:lnTo>
                <a:lnTo>
                  <a:pt x="536" y="6959"/>
                </a:lnTo>
                <a:lnTo>
                  <a:pt x="560" y="6108"/>
                </a:lnTo>
                <a:lnTo>
                  <a:pt x="584" y="4356"/>
                </a:lnTo>
                <a:lnTo>
                  <a:pt x="560" y="2579"/>
                </a:lnTo>
                <a:lnTo>
                  <a:pt x="584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6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6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48"/>
          <p:cNvSpPr/>
          <p:nvPr/>
        </p:nvSpPr>
        <p:spPr>
          <a:xfrm>
            <a:off x="6899013" y="3136907"/>
            <a:ext cx="307421" cy="226658"/>
          </a:xfrm>
          <a:custGeom>
            <a:avLst/>
            <a:gdLst/>
            <a:ahLst/>
            <a:cxnLst/>
            <a:rect l="l" t="t" r="r" b="b"/>
            <a:pathLst>
              <a:path w="18153" h="13384" extrusionOk="0">
                <a:moveTo>
                  <a:pt x="15865" y="1752"/>
                </a:moveTo>
                <a:lnTo>
                  <a:pt x="15962" y="1801"/>
                </a:lnTo>
                <a:lnTo>
                  <a:pt x="16230" y="1801"/>
                </a:lnTo>
                <a:lnTo>
                  <a:pt x="16279" y="1825"/>
                </a:lnTo>
                <a:lnTo>
                  <a:pt x="16303" y="1850"/>
                </a:lnTo>
                <a:lnTo>
                  <a:pt x="16327" y="1923"/>
                </a:lnTo>
                <a:lnTo>
                  <a:pt x="16303" y="1971"/>
                </a:lnTo>
                <a:lnTo>
                  <a:pt x="16279" y="2117"/>
                </a:lnTo>
                <a:lnTo>
                  <a:pt x="16230" y="2190"/>
                </a:lnTo>
                <a:lnTo>
                  <a:pt x="16157" y="2288"/>
                </a:lnTo>
                <a:lnTo>
                  <a:pt x="16084" y="2336"/>
                </a:lnTo>
                <a:lnTo>
                  <a:pt x="16011" y="2361"/>
                </a:lnTo>
                <a:lnTo>
                  <a:pt x="15938" y="2336"/>
                </a:lnTo>
                <a:lnTo>
                  <a:pt x="15865" y="2239"/>
                </a:lnTo>
                <a:lnTo>
                  <a:pt x="15792" y="2142"/>
                </a:lnTo>
                <a:lnTo>
                  <a:pt x="15768" y="2020"/>
                </a:lnTo>
                <a:lnTo>
                  <a:pt x="15768" y="1923"/>
                </a:lnTo>
                <a:lnTo>
                  <a:pt x="15841" y="1801"/>
                </a:lnTo>
                <a:lnTo>
                  <a:pt x="15865" y="1752"/>
                </a:lnTo>
                <a:close/>
                <a:moveTo>
                  <a:pt x="10925" y="4015"/>
                </a:moveTo>
                <a:lnTo>
                  <a:pt x="11023" y="4039"/>
                </a:lnTo>
                <a:lnTo>
                  <a:pt x="11071" y="4064"/>
                </a:lnTo>
                <a:lnTo>
                  <a:pt x="11096" y="4064"/>
                </a:lnTo>
                <a:lnTo>
                  <a:pt x="11096" y="4088"/>
                </a:lnTo>
                <a:lnTo>
                  <a:pt x="11120" y="4112"/>
                </a:lnTo>
                <a:lnTo>
                  <a:pt x="11120" y="4137"/>
                </a:lnTo>
                <a:lnTo>
                  <a:pt x="11120" y="4185"/>
                </a:lnTo>
                <a:lnTo>
                  <a:pt x="11120" y="4210"/>
                </a:lnTo>
                <a:lnTo>
                  <a:pt x="11096" y="4283"/>
                </a:lnTo>
                <a:lnTo>
                  <a:pt x="11023" y="4380"/>
                </a:lnTo>
                <a:lnTo>
                  <a:pt x="10998" y="4429"/>
                </a:lnTo>
                <a:lnTo>
                  <a:pt x="10950" y="4477"/>
                </a:lnTo>
                <a:lnTo>
                  <a:pt x="10901" y="4477"/>
                </a:lnTo>
                <a:lnTo>
                  <a:pt x="10901" y="4453"/>
                </a:lnTo>
                <a:lnTo>
                  <a:pt x="10877" y="4453"/>
                </a:lnTo>
                <a:lnTo>
                  <a:pt x="10828" y="4380"/>
                </a:lnTo>
                <a:lnTo>
                  <a:pt x="10779" y="4307"/>
                </a:lnTo>
                <a:lnTo>
                  <a:pt x="10779" y="4234"/>
                </a:lnTo>
                <a:lnTo>
                  <a:pt x="10779" y="4137"/>
                </a:lnTo>
                <a:lnTo>
                  <a:pt x="10828" y="4064"/>
                </a:lnTo>
                <a:lnTo>
                  <a:pt x="10901" y="4015"/>
                </a:lnTo>
                <a:close/>
                <a:moveTo>
                  <a:pt x="12507" y="5159"/>
                </a:moveTo>
                <a:lnTo>
                  <a:pt x="12580" y="5183"/>
                </a:lnTo>
                <a:lnTo>
                  <a:pt x="12629" y="5256"/>
                </a:lnTo>
                <a:lnTo>
                  <a:pt x="12677" y="5329"/>
                </a:lnTo>
                <a:lnTo>
                  <a:pt x="12677" y="5451"/>
                </a:lnTo>
                <a:lnTo>
                  <a:pt x="12653" y="5548"/>
                </a:lnTo>
                <a:lnTo>
                  <a:pt x="12604" y="5645"/>
                </a:lnTo>
                <a:lnTo>
                  <a:pt x="12556" y="5743"/>
                </a:lnTo>
                <a:lnTo>
                  <a:pt x="12507" y="5767"/>
                </a:lnTo>
                <a:lnTo>
                  <a:pt x="12458" y="5791"/>
                </a:lnTo>
                <a:lnTo>
                  <a:pt x="12337" y="5767"/>
                </a:lnTo>
                <a:lnTo>
                  <a:pt x="12239" y="5718"/>
                </a:lnTo>
                <a:lnTo>
                  <a:pt x="12166" y="5645"/>
                </a:lnTo>
                <a:lnTo>
                  <a:pt x="12142" y="5572"/>
                </a:lnTo>
                <a:lnTo>
                  <a:pt x="12142" y="5499"/>
                </a:lnTo>
                <a:lnTo>
                  <a:pt x="12166" y="5426"/>
                </a:lnTo>
                <a:lnTo>
                  <a:pt x="12191" y="5353"/>
                </a:lnTo>
                <a:lnTo>
                  <a:pt x="12264" y="5329"/>
                </a:lnTo>
                <a:lnTo>
                  <a:pt x="12312" y="5305"/>
                </a:lnTo>
                <a:lnTo>
                  <a:pt x="12337" y="5256"/>
                </a:lnTo>
                <a:lnTo>
                  <a:pt x="12361" y="5183"/>
                </a:lnTo>
                <a:lnTo>
                  <a:pt x="12410" y="5159"/>
                </a:lnTo>
                <a:close/>
                <a:moveTo>
                  <a:pt x="5499" y="6229"/>
                </a:moveTo>
                <a:lnTo>
                  <a:pt x="5597" y="6302"/>
                </a:lnTo>
                <a:lnTo>
                  <a:pt x="5694" y="6351"/>
                </a:lnTo>
                <a:lnTo>
                  <a:pt x="5743" y="6424"/>
                </a:lnTo>
                <a:lnTo>
                  <a:pt x="5767" y="6546"/>
                </a:lnTo>
                <a:lnTo>
                  <a:pt x="5743" y="6643"/>
                </a:lnTo>
                <a:lnTo>
                  <a:pt x="5670" y="6740"/>
                </a:lnTo>
                <a:lnTo>
                  <a:pt x="5621" y="6813"/>
                </a:lnTo>
                <a:lnTo>
                  <a:pt x="5524" y="6838"/>
                </a:lnTo>
                <a:lnTo>
                  <a:pt x="5475" y="6862"/>
                </a:lnTo>
                <a:lnTo>
                  <a:pt x="5426" y="6862"/>
                </a:lnTo>
                <a:lnTo>
                  <a:pt x="5329" y="6789"/>
                </a:lnTo>
                <a:lnTo>
                  <a:pt x="5280" y="6716"/>
                </a:lnTo>
                <a:lnTo>
                  <a:pt x="5280" y="6643"/>
                </a:lnTo>
                <a:lnTo>
                  <a:pt x="5280" y="6594"/>
                </a:lnTo>
                <a:lnTo>
                  <a:pt x="5305" y="6497"/>
                </a:lnTo>
                <a:lnTo>
                  <a:pt x="5353" y="6400"/>
                </a:lnTo>
                <a:lnTo>
                  <a:pt x="5475" y="6254"/>
                </a:lnTo>
                <a:lnTo>
                  <a:pt x="5499" y="6229"/>
                </a:lnTo>
                <a:close/>
                <a:moveTo>
                  <a:pt x="7568" y="7470"/>
                </a:moveTo>
                <a:lnTo>
                  <a:pt x="7616" y="7519"/>
                </a:lnTo>
                <a:lnTo>
                  <a:pt x="7689" y="7519"/>
                </a:lnTo>
                <a:lnTo>
                  <a:pt x="7835" y="7543"/>
                </a:lnTo>
                <a:lnTo>
                  <a:pt x="7908" y="7568"/>
                </a:lnTo>
                <a:lnTo>
                  <a:pt x="7957" y="7592"/>
                </a:lnTo>
                <a:lnTo>
                  <a:pt x="7957" y="7616"/>
                </a:lnTo>
                <a:lnTo>
                  <a:pt x="7957" y="7641"/>
                </a:lnTo>
                <a:lnTo>
                  <a:pt x="7957" y="7665"/>
                </a:lnTo>
                <a:lnTo>
                  <a:pt x="7908" y="7714"/>
                </a:lnTo>
                <a:lnTo>
                  <a:pt x="7908" y="7738"/>
                </a:lnTo>
                <a:lnTo>
                  <a:pt x="7811" y="7811"/>
                </a:lnTo>
                <a:lnTo>
                  <a:pt x="7787" y="7835"/>
                </a:lnTo>
                <a:lnTo>
                  <a:pt x="7714" y="7884"/>
                </a:lnTo>
                <a:lnTo>
                  <a:pt x="7641" y="7884"/>
                </a:lnTo>
                <a:lnTo>
                  <a:pt x="7641" y="7908"/>
                </a:lnTo>
                <a:lnTo>
                  <a:pt x="7592" y="7908"/>
                </a:lnTo>
                <a:lnTo>
                  <a:pt x="7543" y="7884"/>
                </a:lnTo>
                <a:lnTo>
                  <a:pt x="7519" y="7884"/>
                </a:lnTo>
                <a:lnTo>
                  <a:pt x="7495" y="7860"/>
                </a:lnTo>
                <a:lnTo>
                  <a:pt x="7495" y="7835"/>
                </a:lnTo>
                <a:lnTo>
                  <a:pt x="7470" y="7811"/>
                </a:lnTo>
                <a:lnTo>
                  <a:pt x="7422" y="7689"/>
                </a:lnTo>
                <a:lnTo>
                  <a:pt x="7397" y="7616"/>
                </a:lnTo>
                <a:lnTo>
                  <a:pt x="7422" y="7543"/>
                </a:lnTo>
                <a:lnTo>
                  <a:pt x="7495" y="7519"/>
                </a:lnTo>
                <a:lnTo>
                  <a:pt x="7568" y="7470"/>
                </a:lnTo>
                <a:close/>
                <a:moveTo>
                  <a:pt x="16011" y="1363"/>
                </a:moveTo>
                <a:lnTo>
                  <a:pt x="15889" y="1387"/>
                </a:lnTo>
                <a:lnTo>
                  <a:pt x="15768" y="1436"/>
                </a:lnTo>
                <a:lnTo>
                  <a:pt x="15646" y="1509"/>
                </a:lnTo>
                <a:lnTo>
                  <a:pt x="15573" y="1582"/>
                </a:lnTo>
                <a:lnTo>
                  <a:pt x="15500" y="1655"/>
                </a:lnTo>
                <a:lnTo>
                  <a:pt x="15476" y="1752"/>
                </a:lnTo>
                <a:lnTo>
                  <a:pt x="15427" y="1825"/>
                </a:lnTo>
                <a:lnTo>
                  <a:pt x="15403" y="2020"/>
                </a:lnTo>
                <a:lnTo>
                  <a:pt x="15451" y="2215"/>
                </a:lnTo>
                <a:lnTo>
                  <a:pt x="15500" y="2361"/>
                </a:lnTo>
                <a:lnTo>
                  <a:pt x="15330" y="2458"/>
                </a:lnTo>
                <a:lnTo>
                  <a:pt x="15159" y="2579"/>
                </a:lnTo>
                <a:lnTo>
                  <a:pt x="14989" y="2725"/>
                </a:lnTo>
                <a:lnTo>
                  <a:pt x="14843" y="2896"/>
                </a:lnTo>
                <a:lnTo>
                  <a:pt x="14283" y="3528"/>
                </a:lnTo>
                <a:lnTo>
                  <a:pt x="13918" y="3893"/>
                </a:lnTo>
                <a:lnTo>
                  <a:pt x="13529" y="4234"/>
                </a:lnTo>
                <a:lnTo>
                  <a:pt x="13140" y="4599"/>
                </a:lnTo>
                <a:lnTo>
                  <a:pt x="12775" y="4964"/>
                </a:lnTo>
                <a:lnTo>
                  <a:pt x="12677" y="4891"/>
                </a:lnTo>
                <a:lnTo>
                  <a:pt x="12556" y="4842"/>
                </a:lnTo>
                <a:lnTo>
                  <a:pt x="12507" y="4842"/>
                </a:lnTo>
                <a:lnTo>
                  <a:pt x="12434" y="4818"/>
                </a:lnTo>
                <a:lnTo>
                  <a:pt x="12264" y="4818"/>
                </a:lnTo>
                <a:lnTo>
                  <a:pt x="12191" y="4867"/>
                </a:lnTo>
                <a:lnTo>
                  <a:pt x="12020" y="4696"/>
                </a:lnTo>
                <a:lnTo>
                  <a:pt x="11826" y="4502"/>
                </a:lnTo>
                <a:lnTo>
                  <a:pt x="11655" y="4331"/>
                </a:lnTo>
                <a:lnTo>
                  <a:pt x="11582" y="4307"/>
                </a:lnTo>
                <a:lnTo>
                  <a:pt x="11582" y="4161"/>
                </a:lnTo>
                <a:lnTo>
                  <a:pt x="11582" y="4039"/>
                </a:lnTo>
                <a:lnTo>
                  <a:pt x="11534" y="3918"/>
                </a:lnTo>
                <a:lnTo>
                  <a:pt x="11485" y="3820"/>
                </a:lnTo>
                <a:lnTo>
                  <a:pt x="11388" y="3723"/>
                </a:lnTo>
                <a:lnTo>
                  <a:pt x="11242" y="3626"/>
                </a:lnTo>
                <a:lnTo>
                  <a:pt x="11169" y="3577"/>
                </a:lnTo>
                <a:lnTo>
                  <a:pt x="11120" y="3528"/>
                </a:lnTo>
                <a:lnTo>
                  <a:pt x="11047" y="3504"/>
                </a:lnTo>
                <a:lnTo>
                  <a:pt x="10974" y="3504"/>
                </a:lnTo>
                <a:lnTo>
                  <a:pt x="10828" y="3528"/>
                </a:lnTo>
                <a:lnTo>
                  <a:pt x="10682" y="3601"/>
                </a:lnTo>
                <a:lnTo>
                  <a:pt x="10536" y="3723"/>
                </a:lnTo>
                <a:lnTo>
                  <a:pt x="10439" y="3869"/>
                </a:lnTo>
                <a:lnTo>
                  <a:pt x="10341" y="4039"/>
                </a:lnTo>
                <a:lnTo>
                  <a:pt x="10317" y="4234"/>
                </a:lnTo>
                <a:lnTo>
                  <a:pt x="10317" y="4380"/>
                </a:lnTo>
                <a:lnTo>
                  <a:pt x="10171" y="4477"/>
                </a:lnTo>
                <a:lnTo>
                  <a:pt x="10025" y="4575"/>
                </a:lnTo>
                <a:lnTo>
                  <a:pt x="9879" y="4721"/>
                </a:lnTo>
                <a:lnTo>
                  <a:pt x="9733" y="4867"/>
                </a:lnTo>
                <a:lnTo>
                  <a:pt x="9490" y="5159"/>
                </a:lnTo>
                <a:lnTo>
                  <a:pt x="9319" y="5402"/>
                </a:lnTo>
                <a:lnTo>
                  <a:pt x="8954" y="5864"/>
                </a:lnTo>
                <a:lnTo>
                  <a:pt x="8614" y="6375"/>
                </a:lnTo>
                <a:lnTo>
                  <a:pt x="8298" y="6789"/>
                </a:lnTo>
                <a:lnTo>
                  <a:pt x="8152" y="7008"/>
                </a:lnTo>
                <a:lnTo>
                  <a:pt x="8030" y="7227"/>
                </a:lnTo>
                <a:lnTo>
                  <a:pt x="7908" y="7203"/>
                </a:lnTo>
                <a:lnTo>
                  <a:pt x="7787" y="7178"/>
                </a:lnTo>
                <a:lnTo>
                  <a:pt x="7738" y="7154"/>
                </a:lnTo>
                <a:lnTo>
                  <a:pt x="7616" y="7130"/>
                </a:lnTo>
                <a:lnTo>
                  <a:pt x="7470" y="7130"/>
                </a:lnTo>
                <a:lnTo>
                  <a:pt x="7349" y="7178"/>
                </a:lnTo>
                <a:lnTo>
                  <a:pt x="7227" y="7251"/>
                </a:lnTo>
                <a:lnTo>
                  <a:pt x="7178" y="7203"/>
                </a:lnTo>
                <a:lnTo>
                  <a:pt x="6935" y="7081"/>
                </a:lnTo>
                <a:lnTo>
                  <a:pt x="6692" y="6935"/>
                </a:lnTo>
                <a:lnTo>
                  <a:pt x="6448" y="6765"/>
                </a:lnTo>
                <a:lnTo>
                  <a:pt x="6327" y="6716"/>
                </a:lnTo>
                <a:lnTo>
                  <a:pt x="6205" y="6667"/>
                </a:lnTo>
                <a:lnTo>
                  <a:pt x="6229" y="6546"/>
                </a:lnTo>
                <a:lnTo>
                  <a:pt x="6205" y="6424"/>
                </a:lnTo>
                <a:lnTo>
                  <a:pt x="6181" y="6278"/>
                </a:lnTo>
                <a:lnTo>
                  <a:pt x="6132" y="6181"/>
                </a:lnTo>
                <a:lnTo>
                  <a:pt x="6059" y="6059"/>
                </a:lnTo>
                <a:lnTo>
                  <a:pt x="5986" y="5962"/>
                </a:lnTo>
                <a:lnTo>
                  <a:pt x="5889" y="5889"/>
                </a:lnTo>
                <a:lnTo>
                  <a:pt x="5767" y="5840"/>
                </a:lnTo>
                <a:lnTo>
                  <a:pt x="5694" y="5816"/>
                </a:lnTo>
                <a:lnTo>
                  <a:pt x="5621" y="5791"/>
                </a:lnTo>
                <a:lnTo>
                  <a:pt x="5475" y="5791"/>
                </a:lnTo>
                <a:lnTo>
                  <a:pt x="5329" y="5840"/>
                </a:lnTo>
                <a:lnTo>
                  <a:pt x="5207" y="5913"/>
                </a:lnTo>
                <a:lnTo>
                  <a:pt x="5086" y="6010"/>
                </a:lnTo>
                <a:lnTo>
                  <a:pt x="4964" y="6156"/>
                </a:lnTo>
                <a:lnTo>
                  <a:pt x="4891" y="6302"/>
                </a:lnTo>
                <a:lnTo>
                  <a:pt x="4818" y="6473"/>
                </a:lnTo>
                <a:lnTo>
                  <a:pt x="4818" y="6570"/>
                </a:lnTo>
                <a:lnTo>
                  <a:pt x="4818" y="6692"/>
                </a:lnTo>
                <a:lnTo>
                  <a:pt x="4769" y="6716"/>
                </a:lnTo>
                <a:lnTo>
                  <a:pt x="3918" y="7714"/>
                </a:lnTo>
                <a:lnTo>
                  <a:pt x="3504" y="8225"/>
                </a:lnTo>
                <a:lnTo>
                  <a:pt x="3090" y="8760"/>
                </a:lnTo>
                <a:lnTo>
                  <a:pt x="2677" y="9271"/>
                </a:lnTo>
                <a:lnTo>
                  <a:pt x="2214" y="9782"/>
                </a:lnTo>
                <a:lnTo>
                  <a:pt x="2044" y="9952"/>
                </a:lnTo>
                <a:lnTo>
                  <a:pt x="1874" y="10147"/>
                </a:lnTo>
                <a:lnTo>
                  <a:pt x="1801" y="10244"/>
                </a:lnTo>
                <a:lnTo>
                  <a:pt x="1752" y="10366"/>
                </a:lnTo>
                <a:lnTo>
                  <a:pt x="1703" y="10488"/>
                </a:lnTo>
                <a:lnTo>
                  <a:pt x="1703" y="10609"/>
                </a:lnTo>
                <a:lnTo>
                  <a:pt x="1728" y="10682"/>
                </a:lnTo>
                <a:lnTo>
                  <a:pt x="1776" y="10731"/>
                </a:lnTo>
                <a:lnTo>
                  <a:pt x="1849" y="10755"/>
                </a:lnTo>
                <a:lnTo>
                  <a:pt x="1922" y="10731"/>
                </a:lnTo>
                <a:lnTo>
                  <a:pt x="2020" y="10682"/>
                </a:lnTo>
                <a:lnTo>
                  <a:pt x="2117" y="10633"/>
                </a:lnTo>
                <a:lnTo>
                  <a:pt x="2263" y="10463"/>
                </a:lnTo>
                <a:lnTo>
                  <a:pt x="2579" y="10123"/>
                </a:lnTo>
                <a:lnTo>
                  <a:pt x="2969" y="9733"/>
                </a:lnTo>
                <a:lnTo>
                  <a:pt x="3163" y="9514"/>
                </a:lnTo>
                <a:lnTo>
                  <a:pt x="3334" y="9295"/>
                </a:lnTo>
                <a:lnTo>
                  <a:pt x="3747" y="8760"/>
                </a:lnTo>
                <a:lnTo>
                  <a:pt x="4185" y="8225"/>
                </a:lnTo>
                <a:lnTo>
                  <a:pt x="4648" y="7714"/>
                </a:lnTo>
                <a:lnTo>
                  <a:pt x="5086" y="7203"/>
                </a:lnTo>
                <a:lnTo>
                  <a:pt x="5159" y="7251"/>
                </a:lnTo>
                <a:lnTo>
                  <a:pt x="5280" y="7300"/>
                </a:lnTo>
                <a:lnTo>
                  <a:pt x="5378" y="7324"/>
                </a:lnTo>
                <a:lnTo>
                  <a:pt x="5499" y="7324"/>
                </a:lnTo>
                <a:lnTo>
                  <a:pt x="5645" y="7300"/>
                </a:lnTo>
                <a:lnTo>
                  <a:pt x="5791" y="7251"/>
                </a:lnTo>
                <a:lnTo>
                  <a:pt x="5913" y="7154"/>
                </a:lnTo>
                <a:lnTo>
                  <a:pt x="6010" y="7057"/>
                </a:lnTo>
                <a:lnTo>
                  <a:pt x="6205" y="7178"/>
                </a:lnTo>
                <a:lnTo>
                  <a:pt x="6400" y="7300"/>
                </a:lnTo>
                <a:lnTo>
                  <a:pt x="6716" y="7519"/>
                </a:lnTo>
                <a:lnTo>
                  <a:pt x="6862" y="7616"/>
                </a:lnTo>
                <a:lnTo>
                  <a:pt x="7032" y="7689"/>
                </a:lnTo>
                <a:lnTo>
                  <a:pt x="7057" y="7811"/>
                </a:lnTo>
                <a:lnTo>
                  <a:pt x="7105" y="7933"/>
                </a:lnTo>
                <a:lnTo>
                  <a:pt x="7154" y="8030"/>
                </a:lnTo>
                <a:lnTo>
                  <a:pt x="7227" y="8127"/>
                </a:lnTo>
                <a:lnTo>
                  <a:pt x="7324" y="8176"/>
                </a:lnTo>
                <a:lnTo>
                  <a:pt x="7397" y="8225"/>
                </a:lnTo>
                <a:lnTo>
                  <a:pt x="7495" y="8273"/>
                </a:lnTo>
                <a:lnTo>
                  <a:pt x="7714" y="8273"/>
                </a:lnTo>
                <a:lnTo>
                  <a:pt x="7835" y="8225"/>
                </a:lnTo>
                <a:lnTo>
                  <a:pt x="8006" y="8127"/>
                </a:lnTo>
                <a:lnTo>
                  <a:pt x="8152" y="8006"/>
                </a:lnTo>
                <a:lnTo>
                  <a:pt x="8225" y="7908"/>
                </a:lnTo>
                <a:lnTo>
                  <a:pt x="8273" y="7835"/>
                </a:lnTo>
                <a:lnTo>
                  <a:pt x="8298" y="7738"/>
                </a:lnTo>
                <a:lnTo>
                  <a:pt x="8322" y="7641"/>
                </a:lnTo>
                <a:lnTo>
                  <a:pt x="8322" y="7543"/>
                </a:lnTo>
                <a:lnTo>
                  <a:pt x="8298" y="7470"/>
                </a:lnTo>
                <a:lnTo>
                  <a:pt x="8468" y="7300"/>
                </a:lnTo>
                <a:lnTo>
                  <a:pt x="8614" y="7130"/>
                </a:lnTo>
                <a:lnTo>
                  <a:pt x="8906" y="6740"/>
                </a:lnTo>
                <a:lnTo>
                  <a:pt x="9173" y="6327"/>
                </a:lnTo>
                <a:lnTo>
                  <a:pt x="9417" y="5962"/>
                </a:lnTo>
                <a:lnTo>
                  <a:pt x="9782" y="5499"/>
                </a:lnTo>
                <a:lnTo>
                  <a:pt x="10195" y="5086"/>
                </a:lnTo>
                <a:lnTo>
                  <a:pt x="10268" y="5013"/>
                </a:lnTo>
                <a:lnTo>
                  <a:pt x="10366" y="4940"/>
                </a:lnTo>
                <a:lnTo>
                  <a:pt x="10585" y="4818"/>
                </a:lnTo>
                <a:lnTo>
                  <a:pt x="10706" y="4891"/>
                </a:lnTo>
                <a:lnTo>
                  <a:pt x="10828" y="4915"/>
                </a:lnTo>
                <a:lnTo>
                  <a:pt x="10950" y="4940"/>
                </a:lnTo>
                <a:lnTo>
                  <a:pt x="11096" y="4915"/>
                </a:lnTo>
                <a:lnTo>
                  <a:pt x="11193" y="4867"/>
                </a:lnTo>
                <a:lnTo>
                  <a:pt x="11266" y="4794"/>
                </a:lnTo>
                <a:lnTo>
                  <a:pt x="11363" y="4721"/>
                </a:lnTo>
                <a:lnTo>
                  <a:pt x="11436" y="4648"/>
                </a:lnTo>
                <a:lnTo>
                  <a:pt x="11704" y="4964"/>
                </a:lnTo>
                <a:lnTo>
                  <a:pt x="11874" y="5183"/>
                </a:lnTo>
                <a:lnTo>
                  <a:pt x="11801" y="5305"/>
                </a:lnTo>
                <a:lnTo>
                  <a:pt x="11777" y="5426"/>
                </a:lnTo>
                <a:lnTo>
                  <a:pt x="11753" y="5548"/>
                </a:lnTo>
                <a:lnTo>
                  <a:pt x="11777" y="5694"/>
                </a:lnTo>
                <a:lnTo>
                  <a:pt x="11826" y="5816"/>
                </a:lnTo>
                <a:lnTo>
                  <a:pt x="11899" y="5913"/>
                </a:lnTo>
                <a:lnTo>
                  <a:pt x="12020" y="6010"/>
                </a:lnTo>
                <a:lnTo>
                  <a:pt x="12142" y="6059"/>
                </a:lnTo>
                <a:lnTo>
                  <a:pt x="12264" y="6108"/>
                </a:lnTo>
                <a:lnTo>
                  <a:pt x="12410" y="6108"/>
                </a:lnTo>
                <a:lnTo>
                  <a:pt x="12531" y="6083"/>
                </a:lnTo>
                <a:lnTo>
                  <a:pt x="12653" y="6035"/>
                </a:lnTo>
                <a:lnTo>
                  <a:pt x="12726" y="5986"/>
                </a:lnTo>
                <a:lnTo>
                  <a:pt x="12799" y="5913"/>
                </a:lnTo>
                <a:lnTo>
                  <a:pt x="12872" y="5840"/>
                </a:lnTo>
                <a:lnTo>
                  <a:pt x="12921" y="5743"/>
                </a:lnTo>
                <a:lnTo>
                  <a:pt x="12969" y="5548"/>
                </a:lnTo>
                <a:lnTo>
                  <a:pt x="12969" y="5329"/>
                </a:lnTo>
                <a:lnTo>
                  <a:pt x="12969" y="5280"/>
                </a:lnTo>
                <a:lnTo>
                  <a:pt x="13042" y="5256"/>
                </a:lnTo>
                <a:lnTo>
                  <a:pt x="13383" y="4915"/>
                </a:lnTo>
                <a:lnTo>
                  <a:pt x="13748" y="4575"/>
                </a:lnTo>
                <a:lnTo>
                  <a:pt x="14454" y="3942"/>
                </a:lnTo>
                <a:lnTo>
                  <a:pt x="15111" y="3309"/>
                </a:lnTo>
                <a:lnTo>
                  <a:pt x="15768" y="2677"/>
                </a:lnTo>
                <a:lnTo>
                  <a:pt x="15792" y="2652"/>
                </a:lnTo>
                <a:lnTo>
                  <a:pt x="15914" y="2701"/>
                </a:lnTo>
                <a:lnTo>
                  <a:pt x="16157" y="2701"/>
                </a:lnTo>
                <a:lnTo>
                  <a:pt x="16279" y="2652"/>
                </a:lnTo>
                <a:lnTo>
                  <a:pt x="16376" y="2579"/>
                </a:lnTo>
                <a:lnTo>
                  <a:pt x="16449" y="2506"/>
                </a:lnTo>
                <a:lnTo>
                  <a:pt x="16522" y="2409"/>
                </a:lnTo>
                <a:lnTo>
                  <a:pt x="16595" y="2312"/>
                </a:lnTo>
                <a:lnTo>
                  <a:pt x="16643" y="2215"/>
                </a:lnTo>
                <a:lnTo>
                  <a:pt x="16668" y="2093"/>
                </a:lnTo>
                <a:lnTo>
                  <a:pt x="16692" y="1996"/>
                </a:lnTo>
                <a:lnTo>
                  <a:pt x="16692" y="1874"/>
                </a:lnTo>
                <a:lnTo>
                  <a:pt x="16668" y="1777"/>
                </a:lnTo>
                <a:lnTo>
                  <a:pt x="16643" y="1679"/>
                </a:lnTo>
                <a:lnTo>
                  <a:pt x="16570" y="1606"/>
                </a:lnTo>
                <a:lnTo>
                  <a:pt x="16522" y="1533"/>
                </a:lnTo>
                <a:lnTo>
                  <a:pt x="16424" y="1460"/>
                </a:lnTo>
                <a:lnTo>
                  <a:pt x="16352" y="1436"/>
                </a:lnTo>
                <a:lnTo>
                  <a:pt x="16254" y="1412"/>
                </a:lnTo>
                <a:lnTo>
                  <a:pt x="16157" y="1387"/>
                </a:lnTo>
                <a:lnTo>
                  <a:pt x="16011" y="1363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0" y="317"/>
                </a:lnTo>
                <a:lnTo>
                  <a:pt x="0" y="438"/>
                </a:lnTo>
                <a:lnTo>
                  <a:pt x="0" y="584"/>
                </a:lnTo>
                <a:lnTo>
                  <a:pt x="25" y="876"/>
                </a:lnTo>
                <a:lnTo>
                  <a:pt x="49" y="1120"/>
                </a:lnTo>
                <a:lnTo>
                  <a:pt x="49" y="1947"/>
                </a:lnTo>
                <a:lnTo>
                  <a:pt x="25" y="2774"/>
                </a:lnTo>
                <a:lnTo>
                  <a:pt x="49" y="3601"/>
                </a:lnTo>
                <a:lnTo>
                  <a:pt x="25" y="4429"/>
                </a:lnTo>
                <a:lnTo>
                  <a:pt x="0" y="6108"/>
                </a:lnTo>
                <a:lnTo>
                  <a:pt x="0" y="6984"/>
                </a:lnTo>
                <a:lnTo>
                  <a:pt x="0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71" y="13067"/>
                </a:lnTo>
                <a:lnTo>
                  <a:pt x="195" y="13188"/>
                </a:lnTo>
                <a:lnTo>
                  <a:pt x="268" y="13261"/>
                </a:lnTo>
                <a:lnTo>
                  <a:pt x="317" y="13310"/>
                </a:lnTo>
                <a:lnTo>
                  <a:pt x="390" y="13310"/>
                </a:lnTo>
                <a:lnTo>
                  <a:pt x="900" y="13383"/>
                </a:lnTo>
                <a:lnTo>
                  <a:pt x="1898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25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41" y="13067"/>
                </a:lnTo>
                <a:lnTo>
                  <a:pt x="17276" y="13091"/>
                </a:lnTo>
                <a:lnTo>
                  <a:pt x="17544" y="13140"/>
                </a:lnTo>
                <a:lnTo>
                  <a:pt x="17811" y="13164"/>
                </a:lnTo>
                <a:lnTo>
                  <a:pt x="17933" y="13164"/>
                </a:lnTo>
                <a:lnTo>
                  <a:pt x="18030" y="13115"/>
                </a:lnTo>
                <a:lnTo>
                  <a:pt x="18103" y="13042"/>
                </a:lnTo>
                <a:lnTo>
                  <a:pt x="18152" y="12945"/>
                </a:lnTo>
                <a:lnTo>
                  <a:pt x="18152" y="12848"/>
                </a:lnTo>
                <a:lnTo>
                  <a:pt x="18128" y="12750"/>
                </a:lnTo>
                <a:lnTo>
                  <a:pt x="18055" y="12677"/>
                </a:lnTo>
                <a:lnTo>
                  <a:pt x="17957" y="12629"/>
                </a:lnTo>
                <a:lnTo>
                  <a:pt x="17495" y="12556"/>
                </a:lnTo>
                <a:lnTo>
                  <a:pt x="17008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34" y="12580"/>
                </a:lnTo>
                <a:lnTo>
                  <a:pt x="10414" y="12604"/>
                </a:lnTo>
                <a:lnTo>
                  <a:pt x="9271" y="12629"/>
                </a:lnTo>
                <a:lnTo>
                  <a:pt x="7032" y="12604"/>
                </a:lnTo>
                <a:lnTo>
                  <a:pt x="5913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1" y="11169"/>
                </a:lnTo>
                <a:lnTo>
                  <a:pt x="608" y="9490"/>
                </a:lnTo>
                <a:lnTo>
                  <a:pt x="535" y="7787"/>
                </a:lnTo>
                <a:lnTo>
                  <a:pt x="535" y="6959"/>
                </a:lnTo>
                <a:lnTo>
                  <a:pt x="535" y="6108"/>
                </a:lnTo>
                <a:lnTo>
                  <a:pt x="560" y="4356"/>
                </a:lnTo>
                <a:lnTo>
                  <a:pt x="560" y="2579"/>
                </a:lnTo>
                <a:lnTo>
                  <a:pt x="560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5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4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" name="Google Shape;648;p48"/>
          <p:cNvSpPr/>
          <p:nvPr/>
        </p:nvSpPr>
        <p:spPr>
          <a:xfrm>
            <a:off x="7362559" y="3114656"/>
            <a:ext cx="296278" cy="259614"/>
          </a:xfrm>
          <a:custGeom>
            <a:avLst/>
            <a:gdLst/>
            <a:ahLst/>
            <a:cxnLst/>
            <a:rect l="l" t="t" r="r" b="b"/>
            <a:pathLst>
              <a:path w="17495" h="15330" extrusionOk="0">
                <a:moveTo>
                  <a:pt x="4648" y="1412"/>
                </a:moveTo>
                <a:lnTo>
                  <a:pt x="4526" y="1485"/>
                </a:lnTo>
                <a:lnTo>
                  <a:pt x="4429" y="1558"/>
                </a:lnTo>
                <a:lnTo>
                  <a:pt x="4258" y="1728"/>
                </a:lnTo>
                <a:lnTo>
                  <a:pt x="4185" y="1825"/>
                </a:lnTo>
                <a:lnTo>
                  <a:pt x="4112" y="1947"/>
                </a:lnTo>
                <a:lnTo>
                  <a:pt x="3869" y="1947"/>
                </a:lnTo>
                <a:lnTo>
                  <a:pt x="3893" y="1898"/>
                </a:lnTo>
                <a:lnTo>
                  <a:pt x="4015" y="1679"/>
                </a:lnTo>
                <a:lnTo>
                  <a:pt x="4088" y="1436"/>
                </a:lnTo>
                <a:lnTo>
                  <a:pt x="4088" y="1412"/>
                </a:lnTo>
                <a:close/>
                <a:moveTo>
                  <a:pt x="4939" y="1412"/>
                </a:moveTo>
                <a:lnTo>
                  <a:pt x="4867" y="1509"/>
                </a:lnTo>
                <a:lnTo>
                  <a:pt x="4818" y="1631"/>
                </a:lnTo>
                <a:lnTo>
                  <a:pt x="4794" y="1752"/>
                </a:lnTo>
                <a:lnTo>
                  <a:pt x="4769" y="1898"/>
                </a:lnTo>
                <a:lnTo>
                  <a:pt x="4769" y="1947"/>
                </a:lnTo>
                <a:lnTo>
                  <a:pt x="4380" y="1947"/>
                </a:lnTo>
                <a:lnTo>
                  <a:pt x="4404" y="1898"/>
                </a:lnTo>
                <a:lnTo>
                  <a:pt x="4526" y="1679"/>
                </a:lnTo>
                <a:lnTo>
                  <a:pt x="4672" y="1436"/>
                </a:lnTo>
                <a:lnTo>
                  <a:pt x="4672" y="1412"/>
                </a:lnTo>
                <a:close/>
                <a:moveTo>
                  <a:pt x="5815" y="1387"/>
                </a:moveTo>
                <a:lnTo>
                  <a:pt x="5645" y="1558"/>
                </a:lnTo>
                <a:lnTo>
                  <a:pt x="5475" y="1704"/>
                </a:lnTo>
                <a:lnTo>
                  <a:pt x="5402" y="1825"/>
                </a:lnTo>
                <a:lnTo>
                  <a:pt x="5304" y="1947"/>
                </a:lnTo>
                <a:lnTo>
                  <a:pt x="5037" y="1947"/>
                </a:lnTo>
                <a:lnTo>
                  <a:pt x="5037" y="1898"/>
                </a:lnTo>
                <a:lnTo>
                  <a:pt x="5061" y="1777"/>
                </a:lnTo>
                <a:lnTo>
                  <a:pt x="5085" y="1631"/>
                </a:lnTo>
                <a:lnTo>
                  <a:pt x="5183" y="1387"/>
                </a:lnTo>
                <a:close/>
                <a:moveTo>
                  <a:pt x="3407" y="1412"/>
                </a:moveTo>
                <a:lnTo>
                  <a:pt x="3285" y="1533"/>
                </a:lnTo>
                <a:lnTo>
                  <a:pt x="3188" y="1679"/>
                </a:lnTo>
                <a:lnTo>
                  <a:pt x="3090" y="1825"/>
                </a:lnTo>
                <a:lnTo>
                  <a:pt x="3042" y="1971"/>
                </a:lnTo>
                <a:lnTo>
                  <a:pt x="2774" y="1971"/>
                </a:lnTo>
                <a:lnTo>
                  <a:pt x="2847" y="1801"/>
                </a:lnTo>
                <a:lnTo>
                  <a:pt x="3042" y="1412"/>
                </a:lnTo>
                <a:close/>
                <a:moveTo>
                  <a:pt x="4039" y="1412"/>
                </a:moveTo>
                <a:lnTo>
                  <a:pt x="3966" y="1509"/>
                </a:lnTo>
                <a:lnTo>
                  <a:pt x="3893" y="1606"/>
                </a:lnTo>
                <a:lnTo>
                  <a:pt x="3747" y="1801"/>
                </a:lnTo>
                <a:lnTo>
                  <a:pt x="3626" y="1947"/>
                </a:lnTo>
                <a:lnTo>
                  <a:pt x="3334" y="1971"/>
                </a:lnTo>
                <a:lnTo>
                  <a:pt x="3455" y="1679"/>
                </a:lnTo>
                <a:lnTo>
                  <a:pt x="3601" y="1412"/>
                </a:lnTo>
                <a:close/>
                <a:moveTo>
                  <a:pt x="2239" y="1412"/>
                </a:moveTo>
                <a:lnTo>
                  <a:pt x="2068" y="1533"/>
                </a:lnTo>
                <a:lnTo>
                  <a:pt x="1947" y="1679"/>
                </a:lnTo>
                <a:lnTo>
                  <a:pt x="1801" y="1825"/>
                </a:lnTo>
                <a:lnTo>
                  <a:pt x="1679" y="1971"/>
                </a:lnTo>
                <a:lnTo>
                  <a:pt x="1509" y="1996"/>
                </a:lnTo>
                <a:lnTo>
                  <a:pt x="1655" y="1704"/>
                </a:lnTo>
                <a:lnTo>
                  <a:pt x="1849" y="1436"/>
                </a:lnTo>
                <a:lnTo>
                  <a:pt x="2166" y="1412"/>
                </a:lnTo>
                <a:close/>
                <a:moveTo>
                  <a:pt x="2896" y="1412"/>
                </a:moveTo>
                <a:lnTo>
                  <a:pt x="2774" y="1558"/>
                </a:lnTo>
                <a:lnTo>
                  <a:pt x="2677" y="1704"/>
                </a:lnTo>
                <a:lnTo>
                  <a:pt x="2579" y="1850"/>
                </a:lnTo>
                <a:lnTo>
                  <a:pt x="2506" y="1996"/>
                </a:lnTo>
                <a:lnTo>
                  <a:pt x="2214" y="1971"/>
                </a:lnTo>
                <a:lnTo>
                  <a:pt x="1995" y="1971"/>
                </a:lnTo>
                <a:lnTo>
                  <a:pt x="2239" y="1679"/>
                </a:lnTo>
                <a:lnTo>
                  <a:pt x="2482" y="1412"/>
                </a:lnTo>
                <a:close/>
                <a:moveTo>
                  <a:pt x="7056" y="1387"/>
                </a:moveTo>
                <a:lnTo>
                  <a:pt x="6935" y="1558"/>
                </a:lnTo>
                <a:lnTo>
                  <a:pt x="6667" y="1898"/>
                </a:lnTo>
                <a:lnTo>
                  <a:pt x="6594" y="1996"/>
                </a:lnTo>
                <a:lnTo>
                  <a:pt x="6278" y="1971"/>
                </a:lnTo>
                <a:lnTo>
                  <a:pt x="6302" y="1898"/>
                </a:lnTo>
                <a:lnTo>
                  <a:pt x="6594" y="1436"/>
                </a:lnTo>
                <a:lnTo>
                  <a:pt x="6570" y="1412"/>
                </a:lnTo>
                <a:lnTo>
                  <a:pt x="6545" y="1412"/>
                </a:lnTo>
                <a:lnTo>
                  <a:pt x="6351" y="1582"/>
                </a:lnTo>
                <a:lnTo>
                  <a:pt x="6156" y="1777"/>
                </a:lnTo>
                <a:lnTo>
                  <a:pt x="6083" y="1874"/>
                </a:lnTo>
                <a:lnTo>
                  <a:pt x="6010" y="1971"/>
                </a:lnTo>
                <a:lnTo>
                  <a:pt x="5596" y="1971"/>
                </a:lnTo>
                <a:lnTo>
                  <a:pt x="5694" y="1801"/>
                </a:lnTo>
                <a:lnTo>
                  <a:pt x="5840" y="1606"/>
                </a:lnTo>
                <a:lnTo>
                  <a:pt x="5986" y="1387"/>
                </a:lnTo>
                <a:close/>
                <a:moveTo>
                  <a:pt x="7665" y="1387"/>
                </a:moveTo>
                <a:lnTo>
                  <a:pt x="7519" y="1509"/>
                </a:lnTo>
                <a:lnTo>
                  <a:pt x="7373" y="1655"/>
                </a:lnTo>
                <a:lnTo>
                  <a:pt x="7251" y="1825"/>
                </a:lnTo>
                <a:lnTo>
                  <a:pt x="7154" y="1996"/>
                </a:lnTo>
                <a:lnTo>
                  <a:pt x="6910" y="1996"/>
                </a:lnTo>
                <a:lnTo>
                  <a:pt x="7056" y="1777"/>
                </a:lnTo>
                <a:lnTo>
                  <a:pt x="7348" y="1387"/>
                </a:lnTo>
                <a:close/>
                <a:moveTo>
                  <a:pt x="15135" y="1412"/>
                </a:moveTo>
                <a:lnTo>
                  <a:pt x="15281" y="1436"/>
                </a:lnTo>
                <a:lnTo>
                  <a:pt x="15524" y="1436"/>
                </a:lnTo>
                <a:lnTo>
                  <a:pt x="15475" y="1509"/>
                </a:lnTo>
                <a:lnTo>
                  <a:pt x="15232" y="1728"/>
                </a:lnTo>
                <a:lnTo>
                  <a:pt x="15135" y="1874"/>
                </a:lnTo>
                <a:lnTo>
                  <a:pt x="15037" y="1996"/>
                </a:lnTo>
                <a:lnTo>
                  <a:pt x="14697" y="1996"/>
                </a:lnTo>
                <a:lnTo>
                  <a:pt x="14794" y="1898"/>
                </a:lnTo>
                <a:lnTo>
                  <a:pt x="14989" y="1655"/>
                </a:lnTo>
                <a:lnTo>
                  <a:pt x="15135" y="1412"/>
                </a:lnTo>
                <a:close/>
                <a:moveTo>
                  <a:pt x="15865" y="1436"/>
                </a:moveTo>
                <a:lnTo>
                  <a:pt x="16254" y="1460"/>
                </a:lnTo>
                <a:lnTo>
                  <a:pt x="16278" y="1460"/>
                </a:lnTo>
                <a:lnTo>
                  <a:pt x="16157" y="1606"/>
                </a:lnTo>
                <a:lnTo>
                  <a:pt x="16035" y="1801"/>
                </a:lnTo>
                <a:lnTo>
                  <a:pt x="15913" y="1996"/>
                </a:lnTo>
                <a:lnTo>
                  <a:pt x="15427" y="1996"/>
                </a:lnTo>
                <a:lnTo>
                  <a:pt x="15646" y="1728"/>
                </a:lnTo>
                <a:lnTo>
                  <a:pt x="15865" y="1436"/>
                </a:lnTo>
                <a:close/>
                <a:moveTo>
                  <a:pt x="8176" y="1387"/>
                </a:moveTo>
                <a:lnTo>
                  <a:pt x="8030" y="1533"/>
                </a:lnTo>
                <a:lnTo>
                  <a:pt x="7884" y="1679"/>
                </a:lnTo>
                <a:lnTo>
                  <a:pt x="7665" y="2020"/>
                </a:lnTo>
                <a:lnTo>
                  <a:pt x="7494" y="2020"/>
                </a:lnTo>
                <a:lnTo>
                  <a:pt x="7640" y="1704"/>
                </a:lnTo>
                <a:lnTo>
                  <a:pt x="7786" y="1387"/>
                </a:lnTo>
                <a:close/>
                <a:moveTo>
                  <a:pt x="8687" y="1387"/>
                </a:moveTo>
                <a:lnTo>
                  <a:pt x="8638" y="1436"/>
                </a:lnTo>
                <a:lnTo>
                  <a:pt x="8419" y="1679"/>
                </a:lnTo>
                <a:lnTo>
                  <a:pt x="8322" y="1825"/>
                </a:lnTo>
                <a:lnTo>
                  <a:pt x="8224" y="1971"/>
                </a:lnTo>
                <a:lnTo>
                  <a:pt x="8224" y="2020"/>
                </a:lnTo>
                <a:lnTo>
                  <a:pt x="8005" y="2020"/>
                </a:lnTo>
                <a:lnTo>
                  <a:pt x="8200" y="1704"/>
                </a:lnTo>
                <a:lnTo>
                  <a:pt x="8273" y="1558"/>
                </a:lnTo>
                <a:lnTo>
                  <a:pt x="8346" y="1387"/>
                </a:lnTo>
                <a:close/>
                <a:moveTo>
                  <a:pt x="9441" y="1387"/>
                </a:moveTo>
                <a:lnTo>
                  <a:pt x="9271" y="1558"/>
                </a:lnTo>
                <a:lnTo>
                  <a:pt x="9125" y="1752"/>
                </a:lnTo>
                <a:lnTo>
                  <a:pt x="9027" y="1874"/>
                </a:lnTo>
                <a:lnTo>
                  <a:pt x="8930" y="2020"/>
                </a:lnTo>
                <a:lnTo>
                  <a:pt x="8468" y="2020"/>
                </a:lnTo>
                <a:lnTo>
                  <a:pt x="8565" y="1923"/>
                </a:lnTo>
                <a:lnTo>
                  <a:pt x="8833" y="1631"/>
                </a:lnTo>
                <a:lnTo>
                  <a:pt x="8954" y="1509"/>
                </a:lnTo>
                <a:lnTo>
                  <a:pt x="9076" y="1387"/>
                </a:lnTo>
                <a:close/>
                <a:moveTo>
                  <a:pt x="10220" y="1363"/>
                </a:moveTo>
                <a:lnTo>
                  <a:pt x="10074" y="1436"/>
                </a:lnTo>
                <a:lnTo>
                  <a:pt x="9952" y="1558"/>
                </a:lnTo>
                <a:lnTo>
                  <a:pt x="9757" y="1801"/>
                </a:lnTo>
                <a:lnTo>
                  <a:pt x="9587" y="2020"/>
                </a:lnTo>
                <a:lnTo>
                  <a:pt x="9271" y="2020"/>
                </a:lnTo>
                <a:lnTo>
                  <a:pt x="9368" y="1874"/>
                </a:lnTo>
                <a:lnTo>
                  <a:pt x="9514" y="1631"/>
                </a:lnTo>
                <a:lnTo>
                  <a:pt x="9587" y="1509"/>
                </a:lnTo>
                <a:lnTo>
                  <a:pt x="9636" y="1387"/>
                </a:lnTo>
                <a:lnTo>
                  <a:pt x="10220" y="1363"/>
                </a:lnTo>
                <a:close/>
                <a:moveTo>
                  <a:pt x="11436" y="1339"/>
                </a:moveTo>
                <a:lnTo>
                  <a:pt x="11290" y="1558"/>
                </a:lnTo>
                <a:lnTo>
                  <a:pt x="11120" y="1777"/>
                </a:lnTo>
                <a:lnTo>
                  <a:pt x="11047" y="1898"/>
                </a:lnTo>
                <a:lnTo>
                  <a:pt x="10998" y="2020"/>
                </a:lnTo>
                <a:lnTo>
                  <a:pt x="10609" y="2020"/>
                </a:lnTo>
                <a:lnTo>
                  <a:pt x="10755" y="1874"/>
                </a:lnTo>
                <a:lnTo>
                  <a:pt x="10877" y="1728"/>
                </a:lnTo>
                <a:lnTo>
                  <a:pt x="10950" y="1582"/>
                </a:lnTo>
                <a:lnTo>
                  <a:pt x="11023" y="1412"/>
                </a:lnTo>
                <a:lnTo>
                  <a:pt x="10998" y="1363"/>
                </a:lnTo>
                <a:lnTo>
                  <a:pt x="10950" y="1363"/>
                </a:lnTo>
                <a:lnTo>
                  <a:pt x="10585" y="1679"/>
                </a:lnTo>
                <a:lnTo>
                  <a:pt x="10244" y="2020"/>
                </a:lnTo>
                <a:lnTo>
                  <a:pt x="9830" y="2020"/>
                </a:lnTo>
                <a:lnTo>
                  <a:pt x="9952" y="1850"/>
                </a:lnTo>
                <a:lnTo>
                  <a:pt x="10074" y="1704"/>
                </a:lnTo>
                <a:lnTo>
                  <a:pt x="10195" y="1533"/>
                </a:lnTo>
                <a:lnTo>
                  <a:pt x="10317" y="1363"/>
                </a:lnTo>
                <a:lnTo>
                  <a:pt x="11436" y="1339"/>
                </a:lnTo>
                <a:close/>
                <a:moveTo>
                  <a:pt x="11996" y="1339"/>
                </a:moveTo>
                <a:lnTo>
                  <a:pt x="11874" y="1485"/>
                </a:lnTo>
                <a:lnTo>
                  <a:pt x="11777" y="1655"/>
                </a:lnTo>
                <a:lnTo>
                  <a:pt x="11704" y="1850"/>
                </a:lnTo>
                <a:lnTo>
                  <a:pt x="11680" y="2020"/>
                </a:lnTo>
                <a:lnTo>
                  <a:pt x="11290" y="2020"/>
                </a:lnTo>
                <a:lnTo>
                  <a:pt x="11388" y="1850"/>
                </a:lnTo>
                <a:lnTo>
                  <a:pt x="11485" y="1679"/>
                </a:lnTo>
                <a:lnTo>
                  <a:pt x="11558" y="1509"/>
                </a:lnTo>
                <a:lnTo>
                  <a:pt x="11631" y="1339"/>
                </a:lnTo>
                <a:close/>
                <a:moveTo>
                  <a:pt x="12993" y="1314"/>
                </a:moveTo>
                <a:lnTo>
                  <a:pt x="12823" y="1485"/>
                </a:lnTo>
                <a:lnTo>
                  <a:pt x="12653" y="1655"/>
                </a:lnTo>
                <a:lnTo>
                  <a:pt x="12507" y="1801"/>
                </a:lnTo>
                <a:lnTo>
                  <a:pt x="12434" y="1898"/>
                </a:lnTo>
                <a:lnTo>
                  <a:pt x="12385" y="2020"/>
                </a:lnTo>
                <a:lnTo>
                  <a:pt x="11972" y="2020"/>
                </a:lnTo>
                <a:lnTo>
                  <a:pt x="12045" y="1801"/>
                </a:lnTo>
                <a:lnTo>
                  <a:pt x="12166" y="1582"/>
                </a:lnTo>
                <a:lnTo>
                  <a:pt x="12312" y="1314"/>
                </a:lnTo>
                <a:close/>
                <a:moveTo>
                  <a:pt x="13115" y="1314"/>
                </a:moveTo>
                <a:lnTo>
                  <a:pt x="13602" y="1339"/>
                </a:lnTo>
                <a:lnTo>
                  <a:pt x="13407" y="1582"/>
                </a:lnTo>
                <a:lnTo>
                  <a:pt x="13261" y="1777"/>
                </a:lnTo>
                <a:lnTo>
                  <a:pt x="13188" y="1898"/>
                </a:lnTo>
                <a:lnTo>
                  <a:pt x="13139" y="2020"/>
                </a:lnTo>
                <a:lnTo>
                  <a:pt x="12677" y="2020"/>
                </a:lnTo>
                <a:lnTo>
                  <a:pt x="12775" y="1825"/>
                </a:lnTo>
                <a:lnTo>
                  <a:pt x="13115" y="1314"/>
                </a:lnTo>
                <a:close/>
                <a:moveTo>
                  <a:pt x="13796" y="1339"/>
                </a:moveTo>
                <a:lnTo>
                  <a:pt x="14137" y="1363"/>
                </a:lnTo>
                <a:lnTo>
                  <a:pt x="13894" y="1631"/>
                </a:lnTo>
                <a:lnTo>
                  <a:pt x="13748" y="1801"/>
                </a:lnTo>
                <a:lnTo>
                  <a:pt x="13699" y="1898"/>
                </a:lnTo>
                <a:lnTo>
                  <a:pt x="13675" y="2020"/>
                </a:lnTo>
                <a:lnTo>
                  <a:pt x="13431" y="2020"/>
                </a:lnTo>
                <a:lnTo>
                  <a:pt x="13553" y="1752"/>
                </a:lnTo>
                <a:lnTo>
                  <a:pt x="13796" y="1339"/>
                </a:lnTo>
                <a:close/>
                <a:moveTo>
                  <a:pt x="14259" y="1387"/>
                </a:moveTo>
                <a:lnTo>
                  <a:pt x="15013" y="1412"/>
                </a:lnTo>
                <a:lnTo>
                  <a:pt x="14794" y="1606"/>
                </a:lnTo>
                <a:lnTo>
                  <a:pt x="14599" y="1801"/>
                </a:lnTo>
                <a:lnTo>
                  <a:pt x="14502" y="1898"/>
                </a:lnTo>
                <a:lnTo>
                  <a:pt x="14405" y="2020"/>
                </a:lnTo>
                <a:lnTo>
                  <a:pt x="13918" y="2020"/>
                </a:lnTo>
                <a:lnTo>
                  <a:pt x="14015" y="1850"/>
                </a:lnTo>
                <a:lnTo>
                  <a:pt x="14088" y="1704"/>
                </a:lnTo>
                <a:lnTo>
                  <a:pt x="14259" y="1387"/>
                </a:lnTo>
                <a:close/>
                <a:moveTo>
                  <a:pt x="16643" y="1412"/>
                </a:moveTo>
                <a:lnTo>
                  <a:pt x="16789" y="1436"/>
                </a:lnTo>
                <a:lnTo>
                  <a:pt x="16838" y="1460"/>
                </a:lnTo>
                <a:lnTo>
                  <a:pt x="16911" y="1485"/>
                </a:lnTo>
                <a:lnTo>
                  <a:pt x="16643" y="1679"/>
                </a:lnTo>
                <a:lnTo>
                  <a:pt x="16424" y="1898"/>
                </a:lnTo>
                <a:lnTo>
                  <a:pt x="16278" y="2044"/>
                </a:lnTo>
                <a:lnTo>
                  <a:pt x="16230" y="2020"/>
                </a:lnTo>
                <a:lnTo>
                  <a:pt x="16157" y="1996"/>
                </a:lnTo>
                <a:lnTo>
                  <a:pt x="16303" y="1728"/>
                </a:lnTo>
                <a:lnTo>
                  <a:pt x="16497" y="1436"/>
                </a:lnTo>
                <a:lnTo>
                  <a:pt x="16643" y="1412"/>
                </a:lnTo>
                <a:close/>
                <a:moveTo>
                  <a:pt x="389" y="1387"/>
                </a:moveTo>
                <a:lnTo>
                  <a:pt x="657" y="1436"/>
                </a:lnTo>
                <a:lnTo>
                  <a:pt x="973" y="1460"/>
                </a:lnTo>
                <a:lnTo>
                  <a:pt x="803" y="1606"/>
                </a:lnTo>
                <a:lnTo>
                  <a:pt x="657" y="1752"/>
                </a:lnTo>
                <a:lnTo>
                  <a:pt x="535" y="1923"/>
                </a:lnTo>
                <a:lnTo>
                  <a:pt x="487" y="1996"/>
                </a:lnTo>
                <a:lnTo>
                  <a:pt x="438" y="2069"/>
                </a:lnTo>
                <a:lnTo>
                  <a:pt x="438" y="1679"/>
                </a:lnTo>
                <a:lnTo>
                  <a:pt x="389" y="1387"/>
                </a:lnTo>
                <a:close/>
                <a:moveTo>
                  <a:pt x="1655" y="1436"/>
                </a:moveTo>
                <a:lnTo>
                  <a:pt x="1509" y="1558"/>
                </a:lnTo>
                <a:lnTo>
                  <a:pt x="1363" y="1728"/>
                </a:lnTo>
                <a:lnTo>
                  <a:pt x="1241" y="1898"/>
                </a:lnTo>
                <a:lnTo>
                  <a:pt x="1168" y="2093"/>
                </a:lnTo>
                <a:lnTo>
                  <a:pt x="1144" y="2093"/>
                </a:lnTo>
                <a:lnTo>
                  <a:pt x="1095" y="2142"/>
                </a:lnTo>
                <a:lnTo>
                  <a:pt x="1071" y="2190"/>
                </a:lnTo>
                <a:lnTo>
                  <a:pt x="1071" y="2239"/>
                </a:lnTo>
                <a:lnTo>
                  <a:pt x="1071" y="2288"/>
                </a:lnTo>
                <a:lnTo>
                  <a:pt x="1071" y="2409"/>
                </a:lnTo>
                <a:lnTo>
                  <a:pt x="1046" y="2409"/>
                </a:lnTo>
                <a:lnTo>
                  <a:pt x="925" y="2458"/>
                </a:lnTo>
                <a:lnTo>
                  <a:pt x="827" y="2531"/>
                </a:lnTo>
                <a:lnTo>
                  <a:pt x="633" y="2726"/>
                </a:lnTo>
                <a:lnTo>
                  <a:pt x="462" y="2872"/>
                </a:lnTo>
                <a:lnTo>
                  <a:pt x="462" y="2677"/>
                </a:lnTo>
                <a:lnTo>
                  <a:pt x="438" y="2263"/>
                </a:lnTo>
                <a:lnTo>
                  <a:pt x="462" y="2263"/>
                </a:lnTo>
                <a:lnTo>
                  <a:pt x="608" y="2215"/>
                </a:lnTo>
                <a:lnTo>
                  <a:pt x="657" y="2166"/>
                </a:lnTo>
                <a:lnTo>
                  <a:pt x="730" y="2117"/>
                </a:lnTo>
                <a:lnTo>
                  <a:pt x="973" y="1850"/>
                </a:lnTo>
                <a:lnTo>
                  <a:pt x="1168" y="1655"/>
                </a:lnTo>
                <a:lnTo>
                  <a:pt x="1387" y="1460"/>
                </a:lnTo>
                <a:lnTo>
                  <a:pt x="1655" y="1436"/>
                </a:lnTo>
                <a:close/>
                <a:moveTo>
                  <a:pt x="16935" y="1631"/>
                </a:moveTo>
                <a:lnTo>
                  <a:pt x="16960" y="1947"/>
                </a:lnTo>
                <a:lnTo>
                  <a:pt x="16960" y="2239"/>
                </a:lnTo>
                <a:lnTo>
                  <a:pt x="16935" y="2847"/>
                </a:lnTo>
                <a:lnTo>
                  <a:pt x="16814" y="2920"/>
                </a:lnTo>
                <a:lnTo>
                  <a:pt x="16692" y="2993"/>
                </a:lnTo>
                <a:lnTo>
                  <a:pt x="16473" y="3188"/>
                </a:lnTo>
                <a:lnTo>
                  <a:pt x="16376" y="3310"/>
                </a:lnTo>
                <a:lnTo>
                  <a:pt x="16424" y="2872"/>
                </a:lnTo>
                <a:lnTo>
                  <a:pt x="16619" y="2726"/>
                </a:lnTo>
                <a:lnTo>
                  <a:pt x="16765" y="2628"/>
                </a:lnTo>
                <a:lnTo>
                  <a:pt x="16838" y="2580"/>
                </a:lnTo>
                <a:lnTo>
                  <a:pt x="16911" y="2507"/>
                </a:lnTo>
                <a:lnTo>
                  <a:pt x="16911" y="2482"/>
                </a:lnTo>
                <a:lnTo>
                  <a:pt x="16911" y="2434"/>
                </a:lnTo>
                <a:lnTo>
                  <a:pt x="16887" y="2409"/>
                </a:lnTo>
                <a:lnTo>
                  <a:pt x="16838" y="2385"/>
                </a:lnTo>
                <a:lnTo>
                  <a:pt x="16765" y="2409"/>
                </a:lnTo>
                <a:lnTo>
                  <a:pt x="16692" y="2458"/>
                </a:lnTo>
                <a:lnTo>
                  <a:pt x="16570" y="2580"/>
                </a:lnTo>
                <a:lnTo>
                  <a:pt x="16400" y="2701"/>
                </a:lnTo>
                <a:lnTo>
                  <a:pt x="16376" y="2555"/>
                </a:lnTo>
                <a:lnTo>
                  <a:pt x="16327" y="2434"/>
                </a:lnTo>
                <a:lnTo>
                  <a:pt x="16424" y="2361"/>
                </a:lnTo>
                <a:lnTo>
                  <a:pt x="16497" y="2239"/>
                </a:lnTo>
                <a:lnTo>
                  <a:pt x="16643" y="2020"/>
                </a:lnTo>
                <a:lnTo>
                  <a:pt x="16935" y="1631"/>
                </a:lnTo>
                <a:close/>
                <a:moveTo>
                  <a:pt x="1022" y="2896"/>
                </a:moveTo>
                <a:lnTo>
                  <a:pt x="998" y="3237"/>
                </a:lnTo>
                <a:lnTo>
                  <a:pt x="900" y="3310"/>
                </a:lnTo>
                <a:lnTo>
                  <a:pt x="803" y="3407"/>
                </a:lnTo>
                <a:lnTo>
                  <a:pt x="657" y="3675"/>
                </a:lnTo>
                <a:lnTo>
                  <a:pt x="511" y="3966"/>
                </a:lnTo>
                <a:lnTo>
                  <a:pt x="487" y="3310"/>
                </a:lnTo>
                <a:lnTo>
                  <a:pt x="608" y="3261"/>
                </a:lnTo>
                <a:lnTo>
                  <a:pt x="706" y="3188"/>
                </a:lnTo>
                <a:lnTo>
                  <a:pt x="900" y="3018"/>
                </a:lnTo>
                <a:lnTo>
                  <a:pt x="1022" y="2896"/>
                </a:lnTo>
                <a:close/>
                <a:moveTo>
                  <a:pt x="16935" y="3139"/>
                </a:moveTo>
                <a:lnTo>
                  <a:pt x="16935" y="3504"/>
                </a:lnTo>
                <a:lnTo>
                  <a:pt x="16789" y="3577"/>
                </a:lnTo>
                <a:lnTo>
                  <a:pt x="16668" y="3675"/>
                </a:lnTo>
                <a:lnTo>
                  <a:pt x="16449" y="3893"/>
                </a:lnTo>
                <a:lnTo>
                  <a:pt x="16376" y="3991"/>
                </a:lnTo>
                <a:lnTo>
                  <a:pt x="16376" y="3723"/>
                </a:lnTo>
                <a:lnTo>
                  <a:pt x="16400" y="3675"/>
                </a:lnTo>
                <a:lnTo>
                  <a:pt x="16619" y="3407"/>
                </a:lnTo>
                <a:lnTo>
                  <a:pt x="16741" y="3310"/>
                </a:lnTo>
                <a:lnTo>
                  <a:pt x="16838" y="3212"/>
                </a:lnTo>
                <a:lnTo>
                  <a:pt x="16935" y="3139"/>
                </a:lnTo>
                <a:close/>
                <a:moveTo>
                  <a:pt x="16935" y="3723"/>
                </a:moveTo>
                <a:lnTo>
                  <a:pt x="16935" y="4258"/>
                </a:lnTo>
                <a:lnTo>
                  <a:pt x="16546" y="4599"/>
                </a:lnTo>
                <a:lnTo>
                  <a:pt x="16424" y="4721"/>
                </a:lnTo>
                <a:lnTo>
                  <a:pt x="16400" y="4429"/>
                </a:lnTo>
                <a:lnTo>
                  <a:pt x="16522" y="4210"/>
                </a:lnTo>
                <a:lnTo>
                  <a:pt x="16643" y="4015"/>
                </a:lnTo>
                <a:lnTo>
                  <a:pt x="16935" y="3723"/>
                </a:lnTo>
                <a:close/>
                <a:moveTo>
                  <a:pt x="998" y="3553"/>
                </a:moveTo>
                <a:lnTo>
                  <a:pt x="973" y="4210"/>
                </a:lnTo>
                <a:lnTo>
                  <a:pt x="949" y="4234"/>
                </a:lnTo>
                <a:lnTo>
                  <a:pt x="803" y="4429"/>
                </a:lnTo>
                <a:lnTo>
                  <a:pt x="657" y="4623"/>
                </a:lnTo>
                <a:lnTo>
                  <a:pt x="535" y="4769"/>
                </a:lnTo>
                <a:lnTo>
                  <a:pt x="535" y="4234"/>
                </a:lnTo>
                <a:lnTo>
                  <a:pt x="681" y="4039"/>
                </a:lnTo>
                <a:lnTo>
                  <a:pt x="803" y="3845"/>
                </a:lnTo>
                <a:lnTo>
                  <a:pt x="998" y="3553"/>
                </a:lnTo>
                <a:close/>
                <a:moveTo>
                  <a:pt x="16935" y="4599"/>
                </a:moveTo>
                <a:lnTo>
                  <a:pt x="16911" y="5256"/>
                </a:lnTo>
                <a:lnTo>
                  <a:pt x="16668" y="5426"/>
                </a:lnTo>
                <a:lnTo>
                  <a:pt x="16570" y="5524"/>
                </a:lnTo>
                <a:lnTo>
                  <a:pt x="16449" y="5621"/>
                </a:lnTo>
                <a:lnTo>
                  <a:pt x="16424" y="5670"/>
                </a:lnTo>
                <a:lnTo>
                  <a:pt x="16424" y="5207"/>
                </a:lnTo>
                <a:lnTo>
                  <a:pt x="16570" y="5037"/>
                </a:lnTo>
                <a:lnTo>
                  <a:pt x="16692" y="4891"/>
                </a:lnTo>
                <a:lnTo>
                  <a:pt x="16814" y="4745"/>
                </a:lnTo>
                <a:lnTo>
                  <a:pt x="16935" y="4599"/>
                </a:lnTo>
                <a:close/>
                <a:moveTo>
                  <a:pt x="973" y="4696"/>
                </a:moveTo>
                <a:lnTo>
                  <a:pt x="973" y="5280"/>
                </a:lnTo>
                <a:lnTo>
                  <a:pt x="730" y="5475"/>
                </a:lnTo>
                <a:lnTo>
                  <a:pt x="633" y="5597"/>
                </a:lnTo>
                <a:lnTo>
                  <a:pt x="535" y="5718"/>
                </a:lnTo>
                <a:lnTo>
                  <a:pt x="535" y="5159"/>
                </a:lnTo>
                <a:lnTo>
                  <a:pt x="584" y="5134"/>
                </a:lnTo>
                <a:lnTo>
                  <a:pt x="754" y="4964"/>
                </a:lnTo>
                <a:lnTo>
                  <a:pt x="900" y="4794"/>
                </a:lnTo>
                <a:lnTo>
                  <a:pt x="973" y="4696"/>
                </a:lnTo>
                <a:close/>
                <a:moveTo>
                  <a:pt x="16911" y="5378"/>
                </a:moveTo>
                <a:lnTo>
                  <a:pt x="16911" y="5962"/>
                </a:lnTo>
                <a:lnTo>
                  <a:pt x="16911" y="6132"/>
                </a:lnTo>
                <a:lnTo>
                  <a:pt x="16789" y="6181"/>
                </a:lnTo>
                <a:lnTo>
                  <a:pt x="16643" y="6278"/>
                </a:lnTo>
                <a:lnTo>
                  <a:pt x="16424" y="6473"/>
                </a:lnTo>
                <a:lnTo>
                  <a:pt x="16424" y="6108"/>
                </a:lnTo>
                <a:lnTo>
                  <a:pt x="16570" y="5937"/>
                </a:lnTo>
                <a:lnTo>
                  <a:pt x="16911" y="5378"/>
                </a:lnTo>
                <a:close/>
                <a:moveTo>
                  <a:pt x="973" y="5670"/>
                </a:moveTo>
                <a:lnTo>
                  <a:pt x="973" y="6156"/>
                </a:lnTo>
                <a:lnTo>
                  <a:pt x="876" y="6229"/>
                </a:lnTo>
                <a:lnTo>
                  <a:pt x="779" y="6278"/>
                </a:lnTo>
                <a:lnTo>
                  <a:pt x="633" y="6448"/>
                </a:lnTo>
                <a:lnTo>
                  <a:pt x="511" y="6619"/>
                </a:lnTo>
                <a:lnTo>
                  <a:pt x="511" y="6181"/>
                </a:lnTo>
                <a:lnTo>
                  <a:pt x="973" y="5670"/>
                </a:lnTo>
                <a:close/>
                <a:moveTo>
                  <a:pt x="16911" y="6351"/>
                </a:moveTo>
                <a:lnTo>
                  <a:pt x="16911" y="6765"/>
                </a:lnTo>
                <a:lnTo>
                  <a:pt x="16668" y="6935"/>
                </a:lnTo>
                <a:lnTo>
                  <a:pt x="16570" y="7032"/>
                </a:lnTo>
                <a:lnTo>
                  <a:pt x="16449" y="7130"/>
                </a:lnTo>
                <a:lnTo>
                  <a:pt x="16400" y="7203"/>
                </a:lnTo>
                <a:lnTo>
                  <a:pt x="16400" y="6838"/>
                </a:lnTo>
                <a:lnTo>
                  <a:pt x="16424" y="6813"/>
                </a:lnTo>
                <a:lnTo>
                  <a:pt x="16643" y="6594"/>
                </a:lnTo>
                <a:lnTo>
                  <a:pt x="16911" y="6351"/>
                </a:lnTo>
                <a:close/>
                <a:moveTo>
                  <a:pt x="949" y="6619"/>
                </a:moveTo>
                <a:lnTo>
                  <a:pt x="949" y="6789"/>
                </a:lnTo>
                <a:lnTo>
                  <a:pt x="949" y="7178"/>
                </a:lnTo>
                <a:lnTo>
                  <a:pt x="827" y="7227"/>
                </a:lnTo>
                <a:lnTo>
                  <a:pt x="706" y="7324"/>
                </a:lnTo>
                <a:lnTo>
                  <a:pt x="584" y="7446"/>
                </a:lnTo>
                <a:lnTo>
                  <a:pt x="487" y="7568"/>
                </a:lnTo>
                <a:lnTo>
                  <a:pt x="487" y="7130"/>
                </a:lnTo>
                <a:lnTo>
                  <a:pt x="584" y="7057"/>
                </a:lnTo>
                <a:lnTo>
                  <a:pt x="681" y="6959"/>
                </a:lnTo>
                <a:lnTo>
                  <a:pt x="852" y="6740"/>
                </a:lnTo>
                <a:lnTo>
                  <a:pt x="949" y="6619"/>
                </a:lnTo>
                <a:close/>
                <a:moveTo>
                  <a:pt x="16911" y="6886"/>
                </a:moveTo>
                <a:lnTo>
                  <a:pt x="16935" y="7519"/>
                </a:lnTo>
                <a:lnTo>
                  <a:pt x="16814" y="7616"/>
                </a:lnTo>
                <a:lnTo>
                  <a:pt x="16668" y="7714"/>
                </a:lnTo>
                <a:lnTo>
                  <a:pt x="16546" y="7835"/>
                </a:lnTo>
                <a:lnTo>
                  <a:pt x="16449" y="7957"/>
                </a:lnTo>
                <a:lnTo>
                  <a:pt x="16376" y="8030"/>
                </a:lnTo>
                <a:lnTo>
                  <a:pt x="16376" y="7665"/>
                </a:lnTo>
                <a:lnTo>
                  <a:pt x="16522" y="7495"/>
                </a:lnTo>
                <a:lnTo>
                  <a:pt x="16619" y="7324"/>
                </a:lnTo>
                <a:lnTo>
                  <a:pt x="16789" y="7105"/>
                </a:lnTo>
                <a:lnTo>
                  <a:pt x="16911" y="6886"/>
                </a:lnTo>
                <a:close/>
                <a:moveTo>
                  <a:pt x="949" y="7422"/>
                </a:moveTo>
                <a:lnTo>
                  <a:pt x="973" y="8006"/>
                </a:lnTo>
                <a:lnTo>
                  <a:pt x="852" y="8054"/>
                </a:lnTo>
                <a:lnTo>
                  <a:pt x="754" y="8103"/>
                </a:lnTo>
                <a:lnTo>
                  <a:pt x="560" y="8273"/>
                </a:lnTo>
                <a:lnTo>
                  <a:pt x="462" y="8371"/>
                </a:lnTo>
                <a:lnTo>
                  <a:pt x="462" y="7957"/>
                </a:lnTo>
                <a:lnTo>
                  <a:pt x="535" y="7957"/>
                </a:lnTo>
                <a:lnTo>
                  <a:pt x="584" y="7933"/>
                </a:lnTo>
                <a:lnTo>
                  <a:pt x="608" y="7884"/>
                </a:lnTo>
                <a:lnTo>
                  <a:pt x="730" y="7714"/>
                </a:lnTo>
                <a:lnTo>
                  <a:pt x="852" y="7543"/>
                </a:lnTo>
                <a:lnTo>
                  <a:pt x="949" y="7422"/>
                </a:lnTo>
                <a:close/>
                <a:moveTo>
                  <a:pt x="16935" y="7714"/>
                </a:moveTo>
                <a:lnTo>
                  <a:pt x="16935" y="8419"/>
                </a:lnTo>
                <a:lnTo>
                  <a:pt x="16716" y="8541"/>
                </a:lnTo>
                <a:lnTo>
                  <a:pt x="16497" y="8711"/>
                </a:lnTo>
                <a:lnTo>
                  <a:pt x="16351" y="8857"/>
                </a:lnTo>
                <a:lnTo>
                  <a:pt x="16376" y="8444"/>
                </a:lnTo>
                <a:lnTo>
                  <a:pt x="16449" y="8371"/>
                </a:lnTo>
                <a:lnTo>
                  <a:pt x="16522" y="8273"/>
                </a:lnTo>
                <a:lnTo>
                  <a:pt x="16668" y="8079"/>
                </a:lnTo>
                <a:lnTo>
                  <a:pt x="16862" y="7835"/>
                </a:lnTo>
                <a:lnTo>
                  <a:pt x="16935" y="7714"/>
                </a:lnTo>
                <a:close/>
                <a:moveTo>
                  <a:pt x="13042" y="3869"/>
                </a:moveTo>
                <a:lnTo>
                  <a:pt x="12872" y="3893"/>
                </a:lnTo>
                <a:lnTo>
                  <a:pt x="12702" y="3918"/>
                </a:lnTo>
                <a:lnTo>
                  <a:pt x="12239" y="3966"/>
                </a:lnTo>
                <a:lnTo>
                  <a:pt x="11777" y="3991"/>
                </a:lnTo>
                <a:lnTo>
                  <a:pt x="11388" y="3991"/>
                </a:lnTo>
                <a:lnTo>
                  <a:pt x="10974" y="3966"/>
                </a:lnTo>
                <a:lnTo>
                  <a:pt x="10755" y="3966"/>
                </a:lnTo>
                <a:lnTo>
                  <a:pt x="10560" y="4015"/>
                </a:lnTo>
                <a:lnTo>
                  <a:pt x="10366" y="4064"/>
                </a:lnTo>
                <a:lnTo>
                  <a:pt x="10220" y="4137"/>
                </a:lnTo>
                <a:lnTo>
                  <a:pt x="10171" y="4185"/>
                </a:lnTo>
                <a:lnTo>
                  <a:pt x="10122" y="4258"/>
                </a:lnTo>
                <a:lnTo>
                  <a:pt x="10147" y="4331"/>
                </a:lnTo>
                <a:lnTo>
                  <a:pt x="10171" y="4404"/>
                </a:lnTo>
                <a:lnTo>
                  <a:pt x="10341" y="4502"/>
                </a:lnTo>
                <a:lnTo>
                  <a:pt x="10536" y="4575"/>
                </a:lnTo>
                <a:lnTo>
                  <a:pt x="10731" y="4599"/>
                </a:lnTo>
                <a:lnTo>
                  <a:pt x="10950" y="4623"/>
                </a:lnTo>
                <a:lnTo>
                  <a:pt x="12142" y="4623"/>
                </a:lnTo>
                <a:lnTo>
                  <a:pt x="12580" y="4599"/>
                </a:lnTo>
                <a:lnTo>
                  <a:pt x="12458" y="4745"/>
                </a:lnTo>
                <a:lnTo>
                  <a:pt x="12312" y="4867"/>
                </a:lnTo>
                <a:lnTo>
                  <a:pt x="12020" y="5110"/>
                </a:lnTo>
                <a:lnTo>
                  <a:pt x="11461" y="5548"/>
                </a:lnTo>
                <a:lnTo>
                  <a:pt x="10901" y="5986"/>
                </a:lnTo>
                <a:lnTo>
                  <a:pt x="10633" y="6205"/>
                </a:lnTo>
                <a:lnTo>
                  <a:pt x="10366" y="6473"/>
                </a:lnTo>
                <a:lnTo>
                  <a:pt x="9879" y="7008"/>
                </a:lnTo>
                <a:lnTo>
                  <a:pt x="9392" y="7568"/>
                </a:lnTo>
                <a:lnTo>
                  <a:pt x="9149" y="7835"/>
                </a:lnTo>
                <a:lnTo>
                  <a:pt x="8881" y="8079"/>
                </a:lnTo>
                <a:lnTo>
                  <a:pt x="8760" y="7957"/>
                </a:lnTo>
                <a:lnTo>
                  <a:pt x="8614" y="7860"/>
                </a:lnTo>
                <a:lnTo>
                  <a:pt x="8346" y="7665"/>
                </a:lnTo>
                <a:lnTo>
                  <a:pt x="7957" y="7324"/>
                </a:lnTo>
                <a:lnTo>
                  <a:pt x="7567" y="6959"/>
                </a:lnTo>
                <a:lnTo>
                  <a:pt x="7300" y="6692"/>
                </a:lnTo>
                <a:lnTo>
                  <a:pt x="7008" y="6424"/>
                </a:lnTo>
                <a:lnTo>
                  <a:pt x="6837" y="6302"/>
                </a:lnTo>
                <a:lnTo>
                  <a:pt x="6667" y="6205"/>
                </a:lnTo>
                <a:lnTo>
                  <a:pt x="6497" y="6132"/>
                </a:lnTo>
                <a:lnTo>
                  <a:pt x="6302" y="6083"/>
                </a:lnTo>
                <a:lnTo>
                  <a:pt x="6253" y="6059"/>
                </a:lnTo>
                <a:lnTo>
                  <a:pt x="6107" y="6059"/>
                </a:lnTo>
                <a:lnTo>
                  <a:pt x="6034" y="6108"/>
                </a:lnTo>
                <a:lnTo>
                  <a:pt x="5864" y="6205"/>
                </a:lnTo>
                <a:lnTo>
                  <a:pt x="5718" y="6351"/>
                </a:lnTo>
                <a:lnTo>
                  <a:pt x="5450" y="6643"/>
                </a:lnTo>
                <a:lnTo>
                  <a:pt x="5207" y="6984"/>
                </a:lnTo>
                <a:lnTo>
                  <a:pt x="4964" y="7300"/>
                </a:lnTo>
                <a:lnTo>
                  <a:pt x="4818" y="7519"/>
                </a:lnTo>
                <a:lnTo>
                  <a:pt x="4623" y="7714"/>
                </a:lnTo>
                <a:lnTo>
                  <a:pt x="4258" y="8079"/>
                </a:lnTo>
                <a:lnTo>
                  <a:pt x="3918" y="8468"/>
                </a:lnTo>
                <a:lnTo>
                  <a:pt x="3747" y="8687"/>
                </a:lnTo>
                <a:lnTo>
                  <a:pt x="3626" y="8906"/>
                </a:lnTo>
                <a:lnTo>
                  <a:pt x="3601" y="8955"/>
                </a:lnTo>
                <a:lnTo>
                  <a:pt x="3601" y="9003"/>
                </a:lnTo>
                <a:lnTo>
                  <a:pt x="3626" y="9052"/>
                </a:lnTo>
                <a:lnTo>
                  <a:pt x="3650" y="9101"/>
                </a:lnTo>
                <a:lnTo>
                  <a:pt x="3699" y="9125"/>
                </a:lnTo>
                <a:lnTo>
                  <a:pt x="3747" y="9149"/>
                </a:lnTo>
                <a:lnTo>
                  <a:pt x="3796" y="9149"/>
                </a:lnTo>
                <a:lnTo>
                  <a:pt x="3869" y="9125"/>
                </a:lnTo>
                <a:lnTo>
                  <a:pt x="4064" y="9028"/>
                </a:lnTo>
                <a:lnTo>
                  <a:pt x="4283" y="8857"/>
                </a:lnTo>
                <a:lnTo>
                  <a:pt x="4477" y="8687"/>
                </a:lnTo>
                <a:lnTo>
                  <a:pt x="4672" y="8492"/>
                </a:lnTo>
                <a:lnTo>
                  <a:pt x="5037" y="8103"/>
                </a:lnTo>
                <a:lnTo>
                  <a:pt x="5353" y="7689"/>
                </a:lnTo>
                <a:lnTo>
                  <a:pt x="5669" y="7276"/>
                </a:lnTo>
                <a:lnTo>
                  <a:pt x="6010" y="6838"/>
                </a:lnTo>
                <a:lnTo>
                  <a:pt x="6156" y="6716"/>
                </a:lnTo>
                <a:lnTo>
                  <a:pt x="6302" y="6594"/>
                </a:lnTo>
                <a:lnTo>
                  <a:pt x="6594" y="6838"/>
                </a:lnTo>
                <a:lnTo>
                  <a:pt x="6910" y="7105"/>
                </a:lnTo>
                <a:lnTo>
                  <a:pt x="7470" y="7665"/>
                </a:lnTo>
                <a:lnTo>
                  <a:pt x="7762" y="7933"/>
                </a:lnTo>
                <a:lnTo>
                  <a:pt x="8078" y="8249"/>
                </a:lnTo>
                <a:lnTo>
                  <a:pt x="8249" y="8395"/>
                </a:lnTo>
                <a:lnTo>
                  <a:pt x="8443" y="8492"/>
                </a:lnTo>
                <a:lnTo>
                  <a:pt x="8614" y="8565"/>
                </a:lnTo>
                <a:lnTo>
                  <a:pt x="8808" y="8590"/>
                </a:lnTo>
                <a:lnTo>
                  <a:pt x="8906" y="8565"/>
                </a:lnTo>
                <a:lnTo>
                  <a:pt x="8979" y="8590"/>
                </a:lnTo>
                <a:lnTo>
                  <a:pt x="9076" y="8541"/>
                </a:lnTo>
                <a:lnTo>
                  <a:pt x="9392" y="8298"/>
                </a:lnTo>
                <a:lnTo>
                  <a:pt x="9684" y="8006"/>
                </a:lnTo>
                <a:lnTo>
                  <a:pt x="10244" y="7422"/>
                </a:lnTo>
                <a:lnTo>
                  <a:pt x="10779" y="6838"/>
                </a:lnTo>
                <a:lnTo>
                  <a:pt x="11071" y="6570"/>
                </a:lnTo>
                <a:lnTo>
                  <a:pt x="11388" y="6302"/>
                </a:lnTo>
                <a:lnTo>
                  <a:pt x="11996" y="5840"/>
                </a:lnTo>
                <a:lnTo>
                  <a:pt x="12604" y="5353"/>
                </a:lnTo>
                <a:lnTo>
                  <a:pt x="12847" y="5134"/>
                </a:lnTo>
                <a:lnTo>
                  <a:pt x="13066" y="4915"/>
                </a:lnTo>
                <a:lnTo>
                  <a:pt x="13139" y="5743"/>
                </a:lnTo>
                <a:lnTo>
                  <a:pt x="13115" y="6059"/>
                </a:lnTo>
                <a:lnTo>
                  <a:pt x="13091" y="6448"/>
                </a:lnTo>
                <a:lnTo>
                  <a:pt x="13091" y="6643"/>
                </a:lnTo>
                <a:lnTo>
                  <a:pt x="13115" y="6813"/>
                </a:lnTo>
                <a:lnTo>
                  <a:pt x="13164" y="6984"/>
                </a:lnTo>
                <a:lnTo>
                  <a:pt x="13261" y="7105"/>
                </a:lnTo>
                <a:lnTo>
                  <a:pt x="13310" y="7130"/>
                </a:lnTo>
                <a:lnTo>
                  <a:pt x="13383" y="7154"/>
                </a:lnTo>
                <a:lnTo>
                  <a:pt x="13456" y="7154"/>
                </a:lnTo>
                <a:lnTo>
                  <a:pt x="13504" y="7130"/>
                </a:lnTo>
                <a:lnTo>
                  <a:pt x="13626" y="7032"/>
                </a:lnTo>
                <a:lnTo>
                  <a:pt x="13699" y="6886"/>
                </a:lnTo>
                <a:lnTo>
                  <a:pt x="13723" y="6716"/>
                </a:lnTo>
                <a:lnTo>
                  <a:pt x="13748" y="6546"/>
                </a:lnTo>
                <a:lnTo>
                  <a:pt x="13723" y="6181"/>
                </a:lnTo>
                <a:lnTo>
                  <a:pt x="13699" y="5889"/>
                </a:lnTo>
                <a:lnTo>
                  <a:pt x="13675" y="5086"/>
                </a:lnTo>
                <a:lnTo>
                  <a:pt x="13650" y="4672"/>
                </a:lnTo>
                <a:lnTo>
                  <a:pt x="13602" y="4477"/>
                </a:lnTo>
                <a:lnTo>
                  <a:pt x="13529" y="4307"/>
                </a:lnTo>
                <a:lnTo>
                  <a:pt x="13504" y="4258"/>
                </a:lnTo>
                <a:lnTo>
                  <a:pt x="13456" y="4210"/>
                </a:lnTo>
                <a:lnTo>
                  <a:pt x="13456" y="4137"/>
                </a:lnTo>
                <a:lnTo>
                  <a:pt x="13456" y="4064"/>
                </a:lnTo>
                <a:lnTo>
                  <a:pt x="13407" y="4015"/>
                </a:lnTo>
                <a:lnTo>
                  <a:pt x="13358" y="3966"/>
                </a:lnTo>
                <a:lnTo>
                  <a:pt x="13285" y="3918"/>
                </a:lnTo>
                <a:lnTo>
                  <a:pt x="13188" y="3893"/>
                </a:lnTo>
                <a:lnTo>
                  <a:pt x="13042" y="3869"/>
                </a:lnTo>
                <a:close/>
                <a:moveTo>
                  <a:pt x="973" y="8298"/>
                </a:moveTo>
                <a:lnTo>
                  <a:pt x="998" y="8882"/>
                </a:lnTo>
                <a:lnTo>
                  <a:pt x="925" y="8906"/>
                </a:lnTo>
                <a:lnTo>
                  <a:pt x="827" y="8979"/>
                </a:lnTo>
                <a:lnTo>
                  <a:pt x="730" y="9052"/>
                </a:lnTo>
                <a:lnTo>
                  <a:pt x="487" y="9320"/>
                </a:lnTo>
                <a:lnTo>
                  <a:pt x="487" y="8955"/>
                </a:lnTo>
                <a:lnTo>
                  <a:pt x="560" y="8906"/>
                </a:lnTo>
                <a:lnTo>
                  <a:pt x="608" y="8809"/>
                </a:lnTo>
                <a:lnTo>
                  <a:pt x="803" y="8541"/>
                </a:lnTo>
                <a:lnTo>
                  <a:pt x="973" y="8298"/>
                </a:lnTo>
                <a:close/>
                <a:moveTo>
                  <a:pt x="16935" y="8541"/>
                </a:moveTo>
                <a:lnTo>
                  <a:pt x="16935" y="8979"/>
                </a:lnTo>
                <a:lnTo>
                  <a:pt x="16960" y="9247"/>
                </a:lnTo>
                <a:lnTo>
                  <a:pt x="16716" y="9393"/>
                </a:lnTo>
                <a:lnTo>
                  <a:pt x="16497" y="9539"/>
                </a:lnTo>
                <a:lnTo>
                  <a:pt x="16376" y="9660"/>
                </a:lnTo>
                <a:lnTo>
                  <a:pt x="16376" y="9198"/>
                </a:lnTo>
                <a:lnTo>
                  <a:pt x="16424" y="9149"/>
                </a:lnTo>
                <a:lnTo>
                  <a:pt x="16497" y="9076"/>
                </a:lnTo>
                <a:lnTo>
                  <a:pt x="16595" y="8930"/>
                </a:lnTo>
                <a:lnTo>
                  <a:pt x="16935" y="8541"/>
                </a:lnTo>
                <a:close/>
                <a:moveTo>
                  <a:pt x="998" y="9076"/>
                </a:moveTo>
                <a:lnTo>
                  <a:pt x="1022" y="9685"/>
                </a:lnTo>
                <a:lnTo>
                  <a:pt x="925" y="9709"/>
                </a:lnTo>
                <a:lnTo>
                  <a:pt x="827" y="9782"/>
                </a:lnTo>
                <a:lnTo>
                  <a:pt x="657" y="9904"/>
                </a:lnTo>
                <a:lnTo>
                  <a:pt x="535" y="10025"/>
                </a:lnTo>
                <a:lnTo>
                  <a:pt x="511" y="9636"/>
                </a:lnTo>
                <a:lnTo>
                  <a:pt x="584" y="9587"/>
                </a:lnTo>
                <a:lnTo>
                  <a:pt x="852" y="9247"/>
                </a:lnTo>
                <a:lnTo>
                  <a:pt x="998" y="9076"/>
                </a:lnTo>
                <a:close/>
                <a:moveTo>
                  <a:pt x="16960" y="9368"/>
                </a:moveTo>
                <a:lnTo>
                  <a:pt x="16935" y="9806"/>
                </a:lnTo>
                <a:lnTo>
                  <a:pt x="16741" y="9928"/>
                </a:lnTo>
                <a:lnTo>
                  <a:pt x="16546" y="10074"/>
                </a:lnTo>
                <a:lnTo>
                  <a:pt x="16400" y="10196"/>
                </a:lnTo>
                <a:lnTo>
                  <a:pt x="16376" y="9952"/>
                </a:lnTo>
                <a:lnTo>
                  <a:pt x="16449" y="9855"/>
                </a:lnTo>
                <a:lnTo>
                  <a:pt x="16668" y="9636"/>
                </a:lnTo>
                <a:lnTo>
                  <a:pt x="16960" y="9368"/>
                </a:lnTo>
                <a:close/>
                <a:moveTo>
                  <a:pt x="16935" y="10001"/>
                </a:moveTo>
                <a:lnTo>
                  <a:pt x="16935" y="10342"/>
                </a:lnTo>
                <a:lnTo>
                  <a:pt x="16814" y="10415"/>
                </a:lnTo>
                <a:lnTo>
                  <a:pt x="16668" y="10488"/>
                </a:lnTo>
                <a:lnTo>
                  <a:pt x="16424" y="10682"/>
                </a:lnTo>
                <a:lnTo>
                  <a:pt x="16400" y="10488"/>
                </a:lnTo>
                <a:lnTo>
                  <a:pt x="16546" y="10342"/>
                </a:lnTo>
                <a:lnTo>
                  <a:pt x="16692" y="10220"/>
                </a:lnTo>
                <a:lnTo>
                  <a:pt x="16935" y="10001"/>
                </a:lnTo>
                <a:close/>
                <a:moveTo>
                  <a:pt x="1046" y="10050"/>
                </a:moveTo>
                <a:lnTo>
                  <a:pt x="1046" y="10415"/>
                </a:lnTo>
                <a:lnTo>
                  <a:pt x="949" y="10463"/>
                </a:lnTo>
                <a:lnTo>
                  <a:pt x="852" y="10512"/>
                </a:lnTo>
                <a:lnTo>
                  <a:pt x="681" y="10682"/>
                </a:lnTo>
                <a:lnTo>
                  <a:pt x="584" y="10755"/>
                </a:lnTo>
                <a:lnTo>
                  <a:pt x="560" y="10536"/>
                </a:lnTo>
                <a:lnTo>
                  <a:pt x="657" y="10463"/>
                </a:lnTo>
                <a:lnTo>
                  <a:pt x="730" y="10390"/>
                </a:lnTo>
                <a:lnTo>
                  <a:pt x="876" y="10220"/>
                </a:lnTo>
                <a:lnTo>
                  <a:pt x="1046" y="10050"/>
                </a:lnTo>
                <a:close/>
                <a:moveTo>
                  <a:pt x="4185" y="2385"/>
                </a:moveTo>
                <a:lnTo>
                  <a:pt x="5158" y="2409"/>
                </a:lnTo>
                <a:lnTo>
                  <a:pt x="6132" y="2434"/>
                </a:lnTo>
                <a:lnTo>
                  <a:pt x="7129" y="2458"/>
                </a:lnTo>
                <a:lnTo>
                  <a:pt x="8103" y="2482"/>
                </a:lnTo>
                <a:lnTo>
                  <a:pt x="15938" y="2482"/>
                </a:lnTo>
                <a:lnTo>
                  <a:pt x="15938" y="2823"/>
                </a:lnTo>
                <a:lnTo>
                  <a:pt x="15913" y="3164"/>
                </a:lnTo>
                <a:lnTo>
                  <a:pt x="15889" y="3529"/>
                </a:lnTo>
                <a:lnTo>
                  <a:pt x="15913" y="3869"/>
                </a:lnTo>
                <a:lnTo>
                  <a:pt x="15938" y="5013"/>
                </a:lnTo>
                <a:lnTo>
                  <a:pt x="15938" y="5597"/>
                </a:lnTo>
                <a:lnTo>
                  <a:pt x="15938" y="6181"/>
                </a:lnTo>
                <a:lnTo>
                  <a:pt x="15913" y="7300"/>
                </a:lnTo>
                <a:lnTo>
                  <a:pt x="15889" y="8419"/>
                </a:lnTo>
                <a:lnTo>
                  <a:pt x="15889" y="9539"/>
                </a:lnTo>
                <a:lnTo>
                  <a:pt x="15913" y="10123"/>
                </a:lnTo>
                <a:lnTo>
                  <a:pt x="15938" y="10682"/>
                </a:lnTo>
                <a:lnTo>
                  <a:pt x="14161" y="10634"/>
                </a:lnTo>
                <a:lnTo>
                  <a:pt x="13285" y="10609"/>
                </a:lnTo>
                <a:lnTo>
                  <a:pt x="12385" y="10609"/>
                </a:lnTo>
                <a:lnTo>
                  <a:pt x="11315" y="10585"/>
                </a:lnTo>
                <a:lnTo>
                  <a:pt x="10220" y="10561"/>
                </a:lnTo>
                <a:lnTo>
                  <a:pt x="9149" y="10536"/>
                </a:lnTo>
                <a:lnTo>
                  <a:pt x="8614" y="10536"/>
                </a:lnTo>
                <a:lnTo>
                  <a:pt x="8054" y="10561"/>
                </a:lnTo>
                <a:lnTo>
                  <a:pt x="7056" y="10609"/>
                </a:lnTo>
                <a:lnTo>
                  <a:pt x="6059" y="10609"/>
                </a:lnTo>
                <a:lnTo>
                  <a:pt x="5037" y="10634"/>
                </a:lnTo>
                <a:lnTo>
                  <a:pt x="4039" y="10658"/>
                </a:lnTo>
                <a:lnTo>
                  <a:pt x="3334" y="10707"/>
                </a:lnTo>
                <a:lnTo>
                  <a:pt x="2604" y="10755"/>
                </a:lnTo>
                <a:lnTo>
                  <a:pt x="2068" y="10731"/>
                </a:lnTo>
                <a:lnTo>
                  <a:pt x="1533" y="10707"/>
                </a:lnTo>
                <a:lnTo>
                  <a:pt x="1460" y="8833"/>
                </a:lnTo>
                <a:lnTo>
                  <a:pt x="1436" y="7908"/>
                </a:lnTo>
                <a:lnTo>
                  <a:pt x="1411" y="6959"/>
                </a:lnTo>
                <a:lnTo>
                  <a:pt x="1460" y="5840"/>
                </a:lnTo>
                <a:lnTo>
                  <a:pt x="1509" y="4672"/>
                </a:lnTo>
                <a:lnTo>
                  <a:pt x="1533" y="3529"/>
                </a:lnTo>
                <a:lnTo>
                  <a:pt x="1509" y="2945"/>
                </a:lnTo>
                <a:lnTo>
                  <a:pt x="1484" y="2385"/>
                </a:lnTo>
                <a:lnTo>
                  <a:pt x="1703" y="2385"/>
                </a:lnTo>
                <a:lnTo>
                  <a:pt x="1947" y="2409"/>
                </a:lnTo>
                <a:lnTo>
                  <a:pt x="2409" y="2434"/>
                </a:lnTo>
                <a:lnTo>
                  <a:pt x="3285" y="2409"/>
                </a:lnTo>
                <a:lnTo>
                  <a:pt x="4185" y="2385"/>
                </a:lnTo>
                <a:close/>
                <a:moveTo>
                  <a:pt x="12288" y="11096"/>
                </a:moveTo>
                <a:lnTo>
                  <a:pt x="12531" y="11120"/>
                </a:lnTo>
                <a:lnTo>
                  <a:pt x="12434" y="11193"/>
                </a:lnTo>
                <a:lnTo>
                  <a:pt x="12191" y="11364"/>
                </a:lnTo>
                <a:lnTo>
                  <a:pt x="12118" y="11437"/>
                </a:lnTo>
                <a:lnTo>
                  <a:pt x="11874" y="11437"/>
                </a:lnTo>
                <a:lnTo>
                  <a:pt x="11923" y="11388"/>
                </a:lnTo>
                <a:lnTo>
                  <a:pt x="12118" y="11242"/>
                </a:lnTo>
                <a:lnTo>
                  <a:pt x="12288" y="11096"/>
                </a:lnTo>
                <a:close/>
                <a:moveTo>
                  <a:pt x="11290" y="11072"/>
                </a:moveTo>
                <a:lnTo>
                  <a:pt x="11972" y="11096"/>
                </a:lnTo>
                <a:lnTo>
                  <a:pt x="11753" y="11193"/>
                </a:lnTo>
                <a:lnTo>
                  <a:pt x="11534" y="11339"/>
                </a:lnTo>
                <a:lnTo>
                  <a:pt x="11388" y="11437"/>
                </a:lnTo>
                <a:lnTo>
                  <a:pt x="10877" y="11461"/>
                </a:lnTo>
                <a:lnTo>
                  <a:pt x="10925" y="11412"/>
                </a:lnTo>
                <a:lnTo>
                  <a:pt x="11120" y="11242"/>
                </a:lnTo>
                <a:lnTo>
                  <a:pt x="11217" y="11169"/>
                </a:lnTo>
                <a:lnTo>
                  <a:pt x="11290" y="11072"/>
                </a:lnTo>
                <a:close/>
                <a:moveTo>
                  <a:pt x="13115" y="11120"/>
                </a:moveTo>
                <a:lnTo>
                  <a:pt x="12920" y="11291"/>
                </a:lnTo>
                <a:lnTo>
                  <a:pt x="12775" y="11461"/>
                </a:lnTo>
                <a:lnTo>
                  <a:pt x="12604" y="11461"/>
                </a:lnTo>
                <a:lnTo>
                  <a:pt x="12945" y="11120"/>
                </a:lnTo>
                <a:close/>
                <a:moveTo>
                  <a:pt x="1509" y="11145"/>
                </a:moveTo>
                <a:lnTo>
                  <a:pt x="1776" y="11218"/>
                </a:lnTo>
                <a:lnTo>
                  <a:pt x="2044" y="11266"/>
                </a:lnTo>
                <a:lnTo>
                  <a:pt x="1849" y="11388"/>
                </a:lnTo>
                <a:lnTo>
                  <a:pt x="1679" y="11510"/>
                </a:lnTo>
                <a:lnTo>
                  <a:pt x="1095" y="11510"/>
                </a:lnTo>
                <a:lnTo>
                  <a:pt x="1241" y="11364"/>
                </a:lnTo>
                <a:lnTo>
                  <a:pt x="1387" y="11266"/>
                </a:lnTo>
                <a:lnTo>
                  <a:pt x="1509" y="11145"/>
                </a:lnTo>
                <a:close/>
                <a:moveTo>
                  <a:pt x="13504" y="11145"/>
                </a:moveTo>
                <a:lnTo>
                  <a:pt x="14234" y="11169"/>
                </a:lnTo>
                <a:lnTo>
                  <a:pt x="14088" y="11242"/>
                </a:lnTo>
                <a:lnTo>
                  <a:pt x="13942" y="11315"/>
                </a:lnTo>
                <a:lnTo>
                  <a:pt x="13821" y="11412"/>
                </a:lnTo>
                <a:lnTo>
                  <a:pt x="13723" y="11510"/>
                </a:lnTo>
                <a:lnTo>
                  <a:pt x="13139" y="11485"/>
                </a:lnTo>
                <a:lnTo>
                  <a:pt x="13285" y="11339"/>
                </a:lnTo>
                <a:lnTo>
                  <a:pt x="13504" y="11145"/>
                </a:lnTo>
                <a:close/>
                <a:moveTo>
                  <a:pt x="16960" y="10999"/>
                </a:moveTo>
                <a:lnTo>
                  <a:pt x="17008" y="11485"/>
                </a:lnTo>
                <a:lnTo>
                  <a:pt x="16935" y="11461"/>
                </a:lnTo>
                <a:lnTo>
                  <a:pt x="16887" y="11461"/>
                </a:lnTo>
                <a:lnTo>
                  <a:pt x="16570" y="11510"/>
                </a:lnTo>
                <a:lnTo>
                  <a:pt x="16765" y="11242"/>
                </a:lnTo>
                <a:lnTo>
                  <a:pt x="16960" y="10999"/>
                </a:lnTo>
                <a:close/>
                <a:moveTo>
                  <a:pt x="15037" y="11169"/>
                </a:moveTo>
                <a:lnTo>
                  <a:pt x="14818" y="11339"/>
                </a:lnTo>
                <a:lnTo>
                  <a:pt x="14697" y="11461"/>
                </a:lnTo>
                <a:lnTo>
                  <a:pt x="14624" y="11558"/>
                </a:lnTo>
                <a:lnTo>
                  <a:pt x="14259" y="11558"/>
                </a:lnTo>
                <a:lnTo>
                  <a:pt x="14551" y="11364"/>
                </a:lnTo>
                <a:lnTo>
                  <a:pt x="14697" y="11266"/>
                </a:lnTo>
                <a:lnTo>
                  <a:pt x="14818" y="11169"/>
                </a:lnTo>
                <a:close/>
                <a:moveTo>
                  <a:pt x="15962" y="11193"/>
                </a:moveTo>
                <a:lnTo>
                  <a:pt x="15913" y="11242"/>
                </a:lnTo>
                <a:lnTo>
                  <a:pt x="15743" y="11388"/>
                </a:lnTo>
                <a:lnTo>
                  <a:pt x="15621" y="11558"/>
                </a:lnTo>
                <a:lnTo>
                  <a:pt x="15037" y="11558"/>
                </a:lnTo>
                <a:lnTo>
                  <a:pt x="15183" y="11412"/>
                </a:lnTo>
                <a:lnTo>
                  <a:pt x="15329" y="11291"/>
                </a:lnTo>
                <a:lnTo>
                  <a:pt x="15500" y="11193"/>
                </a:lnTo>
                <a:close/>
                <a:moveTo>
                  <a:pt x="16935" y="10366"/>
                </a:moveTo>
                <a:lnTo>
                  <a:pt x="16960" y="10853"/>
                </a:lnTo>
                <a:lnTo>
                  <a:pt x="16765" y="10974"/>
                </a:lnTo>
                <a:lnTo>
                  <a:pt x="16570" y="11120"/>
                </a:lnTo>
                <a:lnTo>
                  <a:pt x="16400" y="11315"/>
                </a:lnTo>
                <a:lnTo>
                  <a:pt x="16230" y="11534"/>
                </a:lnTo>
                <a:lnTo>
                  <a:pt x="15962" y="11558"/>
                </a:lnTo>
                <a:lnTo>
                  <a:pt x="16084" y="11412"/>
                </a:lnTo>
                <a:lnTo>
                  <a:pt x="16181" y="11315"/>
                </a:lnTo>
                <a:lnTo>
                  <a:pt x="16230" y="11266"/>
                </a:lnTo>
                <a:lnTo>
                  <a:pt x="16278" y="11193"/>
                </a:lnTo>
                <a:lnTo>
                  <a:pt x="16376" y="11169"/>
                </a:lnTo>
                <a:lnTo>
                  <a:pt x="16449" y="11096"/>
                </a:lnTo>
                <a:lnTo>
                  <a:pt x="16497" y="11023"/>
                </a:lnTo>
                <a:lnTo>
                  <a:pt x="16497" y="10926"/>
                </a:lnTo>
                <a:lnTo>
                  <a:pt x="16570" y="10877"/>
                </a:lnTo>
                <a:lnTo>
                  <a:pt x="16789" y="10634"/>
                </a:lnTo>
                <a:lnTo>
                  <a:pt x="16887" y="10512"/>
                </a:lnTo>
                <a:lnTo>
                  <a:pt x="16935" y="10366"/>
                </a:lnTo>
                <a:close/>
                <a:moveTo>
                  <a:pt x="1071" y="10780"/>
                </a:moveTo>
                <a:lnTo>
                  <a:pt x="1071" y="10828"/>
                </a:lnTo>
                <a:lnTo>
                  <a:pt x="1071" y="10901"/>
                </a:lnTo>
                <a:lnTo>
                  <a:pt x="1119" y="10974"/>
                </a:lnTo>
                <a:lnTo>
                  <a:pt x="1144" y="10999"/>
                </a:lnTo>
                <a:lnTo>
                  <a:pt x="1192" y="11047"/>
                </a:lnTo>
                <a:lnTo>
                  <a:pt x="1022" y="11169"/>
                </a:lnTo>
                <a:lnTo>
                  <a:pt x="827" y="11339"/>
                </a:lnTo>
                <a:lnTo>
                  <a:pt x="730" y="11461"/>
                </a:lnTo>
                <a:lnTo>
                  <a:pt x="657" y="11558"/>
                </a:lnTo>
                <a:lnTo>
                  <a:pt x="608" y="11583"/>
                </a:lnTo>
                <a:lnTo>
                  <a:pt x="608" y="11266"/>
                </a:lnTo>
                <a:lnTo>
                  <a:pt x="681" y="11193"/>
                </a:lnTo>
                <a:lnTo>
                  <a:pt x="754" y="11120"/>
                </a:lnTo>
                <a:lnTo>
                  <a:pt x="949" y="10901"/>
                </a:lnTo>
                <a:lnTo>
                  <a:pt x="1071" y="10780"/>
                </a:lnTo>
                <a:close/>
                <a:moveTo>
                  <a:pt x="2750" y="11266"/>
                </a:moveTo>
                <a:lnTo>
                  <a:pt x="2604" y="11412"/>
                </a:lnTo>
                <a:lnTo>
                  <a:pt x="2458" y="11583"/>
                </a:lnTo>
                <a:lnTo>
                  <a:pt x="2117" y="11534"/>
                </a:lnTo>
                <a:lnTo>
                  <a:pt x="2141" y="11510"/>
                </a:lnTo>
                <a:lnTo>
                  <a:pt x="2287" y="11388"/>
                </a:lnTo>
                <a:lnTo>
                  <a:pt x="2385" y="11266"/>
                </a:lnTo>
                <a:close/>
                <a:moveTo>
                  <a:pt x="8176" y="11072"/>
                </a:moveTo>
                <a:lnTo>
                  <a:pt x="8127" y="11120"/>
                </a:lnTo>
                <a:lnTo>
                  <a:pt x="7884" y="11339"/>
                </a:lnTo>
                <a:lnTo>
                  <a:pt x="7665" y="11583"/>
                </a:lnTo>
                <a:lnTo>
                  <a:pt x="7251" y="11583"/>
                </a:lnTo>
                <a:lnTo>
                  <a:pt x="7373" y="11461"/>
                </a:lnTo>
                <a:lnTo>
                  <a:pt x="7738" y="11096"/>
                </a:lnTo>
                <a:lnTo>
                  <a:pt x="8176" y="11072"/>
                </a:lnTo>
                <a:close/>
                <a:moveTo>
                  <a:pt x="9125" y="11047"/>
                </a:moveTo>
                <a:lnTo>
                  <a:pt x="8979" y="11145"/>
                </a:lnTo>
                <a:lnTo>
                  <a:pt x="8735" y="11339"/>
                </a:lnTo>
                <a:lnTo>
                  <a:pt x="8614" y="11461"/>
                </a:lnTo>
                <a:lnTo>
                  <a:pt x="8541" y="11583"/>
                </a:lnTo>
                <a:lnTo>
                  <a:pt x="8030" y="11583"/>
                </a:lnTo>
                <a:lnTo>
                  <a:pt x="8224" y="11388"/>
                </a:lnTo>
                <a:lnTo>
                  <a:pt x="8468" y="11169"/>
                </a:lnTo>
                <a:lnTo>
                  <a:pt x="8614" y="11072"/>
                </a:lnTo>
                <a:lnTo>
                  <a:pt x="9125" y="11047"/>
                </a:lnTo>
                <a:close/>
                <a:moveTo>
                  <a:pt x="10317" y="11047"/>
                </a:moveTo>
                <a:lnTo>
                  <a:pt x="10828" y="11072"/>
                </a:lnTo>
                <a:lnTo>
                  <a:pt x="10731" y="11120"/>
                </a:lnTo>
                <a:lnTo>
                  <a:pt x="10512" y="11315"/>
                </a:lnTo>
                <a:lnTo>
                  <a:pt x="10414" y="11412"/>
                </a:lnTo>
                <a:lnTo>
                  <a:pt x="10341" y="11534"/>
                </a:lnTo>
                <a:lnTo>
                  <a:pt x="9733" y="11583"/>
                </a:lnTo>
                <a:lnTo>
                  <a:pt x="10001" y="11315"/>
                </a:lnTo>
                <a:lnTo>
                  <a:pt x="10317" y="11072"/>
                </a:lnTo>
                <a:lnTo>
                  <a:pt x="10317" y="11047"/>
                </a:lnTo>
                <a:close/>
                <a:moveTo>
                  <a:pt x="7446" y="11096"/>
                </a:moveTo>
                <a:lnTo>
                  <a:pt x="7227" y="11242"/>
                </a:lnTo>
                <a:lnTo>
                  <a:pt x="7032" y="11388"/>
                </a:lnTo>
                <a:lnTo>
                  <a:pt x="6935" y="11485"/>
                </a:lnTo>
                <a:lnTo>
                  <a:pt x="6862" y="11583"/>
                </a:lnTo>
                <a:lnTo>
                  <a:pt x="6618" y="11607"/>
                </a:lnTo>
                <a:lnTo>
                  <a:pt x="6156" y="11607"/>
                </a:lnTo>
                <a:lnTo>
                  <a:pt x="6424" y="11388"/>
                </a:lnTo>
                <a:lnTo>
                  <a:pt x="6594" y="11266"/>
                </a:lnTo>
                <a:lnTo>
                  <a:pt x="6667" y="11193"/>
                </a:lnTo>
                <a:lnTo>
                  <a:pt x="6740" y="11120"/>
                </a:lnTo>
                <a:lnTo>
                  <a:pt x="7446" y="11096"/>
                </a:lnTo>
                <a:close/>
                <a:moveTo>
                  <a:pt x="10122" y="11047"/>
                </a:moveTo>
                <a:lnTo>
                  <a:pt x="9928" y="11169"/>
                </a:lnTo>
                <a:lnTo>
                  <a:pt x="9733" y="11291"/>
                </a:lnTo>
                <a:lnTo>
                  <a:pt x="9563" y="11437"/>
                </a:lnTo>
                <a:lnTo>
                  <a:pt x="9392" y="11607"/>
                </a:lnTo>
                <a:lnTo>
                  <a:pt x="8906" y="11607"/>
                </a:lnTo>
                <a:lnTo>
                  <a:pt x="9149" y="11364"/>
                </a:lnTo>
                <a:lnTo>
                  <a:pt x="9490" y="11047"/>
                </a:lnTo>
                <a:close/>
                <a:moveTo>
                  <a:pt x="3650" y="11193"/>
                </a:moveTo>
                <a:lnTo>
                  <a:pt x="3382" y="11364"/>
                </a:lnTo>
                <a:lnTo>
                  <a:pt x="3261" y="11485"/>
                </a:lnTo>
                <a:lnTo>
                  <a:pt x="3139" y="11631"/>
                </a:lnTo>
                <a:lnTo>
                  <a:pt x="2798" y="11607"/>
                </a:lnTo>
                <a:lnTo>
                  <a:pt x="3066" y="11242"/>
                </a:lnTo>
                <a:lnTo>
                  <a:pt x="3650" y="11193"/>
                </a:lnTo>
                <a:close/>
                <a:moveTo>
                  <a:pt x="4331" y="11145"/>
                </a:moveTo>
                <a:lnTo>
                  <a:pt x="4112" y="11315"/>
                </a:lnTo>
                <a:lnTo>
                  <a:pt x="3966" y="11461"/>
                </a:lnTo>
                <a:lnTo>
                  <a:pt x="3869" y="11558"/>
                </a:lnTo>
                <a:lnTo>
                  <a:pt x="3772" y="11656"/>
                </a:lnTo>
                <a:lnTo>
                  <a:pt x="3407" y="11656"/>
                </a:lnTo>
                <a:lnTo>
                  <a:pt x="3577" y="11485"/>
                </a:lnTo>
                <a:lnTo>
                  <a:pt x="3699" y="11339"/>
                </a:lnTo>
                <a:lnTo>
                  <a:pt x="3820" y="11169"/>
                </a:lnTo>
                <a:lnTo>
                  <a:pt x="4331" y="11145"/>
                </a:lnTo>
                <a:close/>
                <a:moveTo>
                  <a:pt x="6375" y="11120"/>
                </a:moveTo>
                <a:lnTo>
                  <a:pt x="6205" y="11242"/>
                </a:lnTo>
                <a:lnTo>
                  <a:pt x="5986" y="11412"/>
                </a:lnTo>
                <a:lnTo>
                  <a:pt x="5888" y="11510"/>
                </a:lnTo>
                <a:lnTo>
                  <a:pt x="5815" y="11631"/>
                </a:lnTo>
                <a:lnTo>
                  <a:pt x="5037" y="11656"/>
                </a:lnTo>
                <a:lnTo>
                  <a:pt x="5353" y="11339"/>
                </a:lnTo>
                <a:lnTo>
                  <a:pt x="5572" y="11169"/>
                </a:lnTo>
                <a:lnTo>
                  <a:pt x="5596" y="11120"/>
                </a:lnTo>
                <a:close/>
                <a:moveTo>
                  <a:pt x="5134" y="11145"/>
                </a:moveTo>
                <a:lnTo>
                  <a:pt x="4964" y="11291"/>
                </a:lnTo>
                <a:lnTo>
                  <a:pt x="4794" y="11461"/>
                </a:lnTo>
                <a:lnTo>
                  <a:pt x="4769" y="11510"/>
                </a:lnTo>
                <a:lnTo>
                  <a:pt x="4769" y="11583"/>
                </a:lnTo>
                <a:lnTo>
                  <a:pt x="4769" y="11631"/>
                </a:lnTo>
                <a:lnTo>
                  <a:pt x="4794" y="11656"/>
                </a:lnTo>
                <a:lnTo>
                  <a:pt x="4137" y="11680"/>
                </a:lnTo>
                <a:lnTo>
                  <a:pt x="4137" y="11680"/>
                </a:lnTo>
                <a:lnTo>
                  <a:pt x="4258" y="11510"/>
                </a:lnTo>
                <a:lnTo>
                  <a:pt x="4404" y="11388"/>
                </a:lnTo>
                <a:lnTo>
                  <a:pt x="4575" y="11266"/>
                </a:lnTo>
                <a:lnTo>
                  <a:pt x="4672" y="11218"/>
                </a:lnTo>
                <a:lnTo>
                  <a:pt x="4721" y="11145"/>
                </a:lnTo>
                <a:close/>
                <a:moveTo>
                  <a:pt x="8541" y="0"/>
                </a:moveTo>
                <a:lnTo>
                  <a:pt x="8468" y="49"/>
                </a:lnTo>
                <a:lnTo>
                  <a:pt x="8395" y="146"/>
                </a:lnTo>
                <a:lnTo>
                  <a:pt x="8370" y="244"/>
                </a:lnTo>
                <a:lnTo>
                  <a:pt x="8346" y="463"/>
                </a:lnTo>
                <a:lnTo>
                  <a:pt x="8370" y="706"/>
                </a:lnTo>
                <a:lnTo>
                  <a:pt x="8419" y="949"/>
                </a:lnTo>
                <a:lnTo>
                  <a:pt x="4842" y="974"/>
                </a:lnTo>
                <a:lnTo>
                  <a:pt x="2555" y="998"/>
                </a:lnTo>
                <a:lnTo>
                  <a:pt x="1411" y="1022"/>
                </a:lnTo>
                <a:lnTo>
                  <a:pt x="827" y="1022"/>
                </a:lnTo>
                <a:lnTo>
                  <a:pt x="511" y="1047"/>
                </a:lnTo>
                <a:lnTo>
                  <a:pt x="243" y="1120"/>
                </a:lnTo>
                <a:lnTo>
                  <a:pt x="195" y="1144"/>
                </a:lnTo>
                <a:lnTo>
                  <a:pt x="170" y="1193"/>
                </a:lnTo>
                <a:lnTo>
                  <a:pt x="146" y="1241"/>
                </a:lnTo>
                <a:lnTo>
                  <a:pt x="170" y="1290"/>
                </a:lnTo>
                <a:lnTo>
                  <a:pt x="146" y="1314"/>
                </a:lnTo>
                <a:lnTo>
                  <a:pt x="73" y="1509"/>
                </a:lnTo>
                <a:lnTo>
                  <a:pt x="24" y="1704"/>
                </a:lnTo>
                <a:lnTo>
                  <a:pt x="0" y="1923"/>
                </a:lnTo>
                <a:lnTo>
                  <a:pt x="0" y="2142"/>
                </a:lnTo>
                <a:lnTo>
                  <a:pt x="24" y="2580"/>
                </a:lnTo>
                <a:lnTo>
                  <a:pt x="73" y="2993"/>
                </a:lnTo>
                <a:lnTo>
                  <a:pt x="97" y="3626"/>
                </a:lnTo>
                <a:lnTo>
                  <a:pt x="122" y="4234"/>
                </a:lnTo>
                <a:lnTo>
                  <a:pt x="122" y="5475"/>
                </a:lnTo>
                <a:lnTo>
                  <a:pt x="97" y="6302"/>
                </a:lnTo>
                <a:lnTo>
                  <a:pt x="73" y="7130"/>
                </a:lnTo>
                <a:lnTo>
                  <a:pt x="49" y="7957"/>
                </a:lnTo>
                <a:lnTo>
                  <a:pt x="49" y="8784"/>
                </a:lnTo>
                <a:lnTo>
                  <a:pt x="73" y="9563"/>
                </a:lnTo>
                <a:lnTo>
                  <a:pt x="97" y="10317"/>
                </a:lnTo>
                <a:lnTo>
                  <a:pt x="146" y="11072"/>
                </a:lnTo>
                <a:lnTo>
                  <a:pt x="170" y="11850"/>
                </a:lnTo>
                <a:lnTo>
                  <a:pt x="195" y="11923"/>
                </a:lnTo>
                <a:lnTo>
                  <a:pt x="219" y="11972"/>
                </a:lnTo>
                <a:lnTo>
                  <a:pt x="268" y="12020"/>
                </a:lnTo>
                <a:lnTo>
                  <a:pt x="316" y="12045"/>
                </a:lnTo>
                <a:lnTo>
                  <a:pt x="438" y="12045"/>
                </a:lnTo>
                <a:lnTo>
                  <a:pt x="511" y="12020"/>
                </a:lnTo>
                <a:lnTo>
                  <a:pt x="560" y="11996"/>
                </a:lnTo>
                <a:lnTo>
                  <a:pt x="560" y="11972"/>
                </a:lnTo>
                <a:lnTo>
                  <a:pt x="681" y="11923"/>
                </a:lnTo>
                <a:lnTo>
                  <a:pt x="803" y="11899"/>
                </a:lnTo>
                <a:lnTo>
                  <a:pt x="949" y="11874"/>
                </a:lnTo>
                <a:lnTo>
                  <a:pt x="1119" y="11874"/>
                </a:lnTo>
                <a:lnTo>
                  <a:pt x="1436" y="11899"/>
                </a:lnTo>
                <a:lnTo>
                  <a:pt x="1679" y="11923"/>
                </a:lnTo>
                <a:lnTo>
                  <a:pt x="2360" y="11972"/>
                </a:lnTo>
                <a:lnTo>
                  <a:pt x="3042" y="12045"/>
                </a:lnTo>
                <a:lnTo>
                  <a:pt x="3747" y="12093"/>
                </a:lnTo>
                <a:lnTo>
                  <a:pt x="4477" y="12118"/>
                </a:lnTo>
                <a:lnTo>
                  <a:pt x="4404" y="12215"/>
                </a:lnTo>
                <a:lnTo>
                  <a:pt x="4307" y="12337"/>
                </a:lnTo>
                <a:lnTo>
                  <a:pt x="4161" y="12580"/>
                </a:lnTo>
                <a:lnTo>
                  <a:pt x="3991" y="13018"/>
                </a:lnTo>
                <a:lnTo>
                  <a:pt x="3845" y="13334"/>
                </a:lnTo>
                <a:lnTo>
                  <a:pt x="3674" y="13651"/>
                </a:lnTo>
                <a:lnTo>
                  <a:pt x="3358" y="14283"/>
                </a:lnTo>
                <a:lnTo>
                  <a:pt x="3236" y="14502"/>
                </a:lnTo>
                <a:lnTo>
                  <a:pt x="3139" y="14746"/>
                </a:lnTo>
                <a:lnTo>
                  <a:pt x="3090" y="14843"/>
                </a:lnTo>
                <a:lnTo>
                  <a:pt x="3090" y="14965"/>
                </a:lnTo>
                <a:lnTo>
                  <a:pt x="3090" y="15086"/>
                </a:lnTo>
                <a:lnTo>
                  <a:pt x="3139" y="15232"/>
                </a:lnTo>
                <a:lnTo>
                  <a:pt x="3188" y="15281"/>
                </a:lnTo>
                <a:lnTo>
                  <a:pt x="3236" y="15305"/>
                </a:lnTo>
                <a:lnTo>
                  <a:pt x="3309" y="15330"/>
                </a:lnTo>
                <a:lnTo>
                  <a:pt x="3382" y="15305"/>
                </a:lnTo>
                <a:lnTo>
                  <a:pt x="3480" y="15281"/>
                </a:lnTo>
                <a:lnTo>
                  <a:pt x="3553" y="15208"/>
                </a:lnTo>
                <a:lnTo>
                  <a:pt x="3601" y="15159"/>
                </a:lnTo>
                <a:lnTo>
                  <a:pt x="3650" y="15086"/>
                </a:lnTo>
                <a:lnTo>
                  <a:pt x="3747" y="14916"/>
                </a:lnTo>
                <a:lnTo>
                  <a:pt x="3820" y="14721"/>
                </a:lnTo>
                <a:lnTo>
                  <a:pt x="4088" y="14210"/>
                </a:lnTo>
                <a:lnTo>
                  <a:pt x="4331" y="13699"/>
                </a:lnTo>
                <a:lnTo>
                  <a:pt x="4526" y="13237"/>
                </a:lnTo>
                <a:lnTo>
                  <a:pt x="4721" y="12750"/>
                </a:lnTo>
                <a:lnTo>
                  <a:pt x="4867" y="12434"/>
                </a:lnTo>
                <a:lnTo>
                  <a:pt x="4939" y="12264"/>
                </a:lnTo>
                <a:lnTo>
                  <a:pt x="4988" y="12118"/>
                </a:lnTo>
                <a:lnTo>
                  <a:pt x="6180" y="12045"/>
                </a:lnTo>
                <a:lnTo>
                  <a:pt x="7348" y="11996"/>
                </a:lnTo>
                <a:lnTo>
                  <a:pt x="7932" y="11996"/>
                </a:lnTo>
                <a:lnTo>
                  <a:pt x="8516" y="12020"/>
                </a:lnTo>
                <a:lnTo>
                  <a:pt x="9684" y="12020"/>
                </a:lnTo>
                <a:lnTo>
                  <a:pt x="10341" y="11996"/>
                </a:lnTo>
                <a:lnTo>
                  <a:pt x="10998" y="11947"/>
                </a:lnTo>
                <a:lnTo>
                  <a:pt x="11631" y="11874"/>
                </a:lnTo>
                <a:lnTo>
                  <a:pt x="12337" y="11874"/>
                </a:lnTo>
                <a:lnTo>
                  <a:pt x="12337" y="11996"/>
                </a:lnTo>
                <a:lnTo>
                  <a:pt x="12434" y="12410"/>
                </a:lnTo>
                <a:lnTo>
                  <a:pt x="12580" y="12799"/>
                </a:lnTo>
                <a:lnTo>
                  <a:pt x="12775" y="13188"/>
                </a:lnTo>
                <a:lnTo>
                  <a:pt x="12969" y="13578"/>
                </a:lnTo>
                <a:lnTo>
                  <a:pt x="13188" y="13943"/>
                </a:lnTo>
                <a:lnTo>
                  <a:pt x="13431" y="14308"/>
                </a:lnTo>
                <a:lnTo>
                  <a:pt x="13918" y="15013"/>
                </a:lnTo>
                <a:lnTo>
                  <a:pt x="14015" y="15111"/>
                </a:lnTo>
                <a:lnTo>
                  <a:pt x="14137" y="15159"/>
                </a:lnTo>
                <a:lnTo>
                  <a:pt x="14259" y="15135"/>
                </a:lnTo>
                <a:lnTo>
                  <a:pt x="14356" y="15111"/>
                </a:lnTo>
                <a:lnTo>
                  <a:pt x="14453" y="15038"/>
                </a:lnTo>
                <a:lnTo>
                  <a:pt x="14502" y="14940"/>
                </a:lnTo>
                <a:lnTo>
                  <a:pt x="14502" y="14819"/>
                </a:lnTo>
                <a:lnTo>
                  <a:pt x="14478" y="14770"/>
                </a:lnTo>
                <a:lnTo>
                  <a:pt x="14453" y="14697"/>
                </a:lnTo>
                <a:lnTo>
                  <a:pt x="13991" y="14040"/>
                </a:lnTo>
                <a:lnTo>
                  <a:pt x="13577" y="13359"/>
                </a:lnTo>
                <a:lnTo>
                  <a:pt x="13383" y="12994"/>
                </a:lnTo>
                <a:lnTo>
                  <a:pt x="13188" y="12653"/>
                </a:lnTo>
                <a:lnTo>
                  <a:pt x="13042" y="12288"/>
                </a:lnTo>
                <a:lnTo>
                  <a:pt x="12872" y="11899"/>
                </a:lnTo>
                <a:lnTo>
                  <a:pt x="13918" y="11947"/>
                </a:lnTo>
                <a:lnTo>
                  <a:pt x="14940" y="11996"/>
                </a:lnTo>
                <a:lnTo>
                  <a:pt x="15451" y="11996"/>
                </a:lnTo>
                <a:lnTo>
                  <a:pt x="15986" y="11972"/>
                </a:lnTo>
                <a:lnTo>
                  <a:pt x="16497" y="11947"/>
                </a:lnTo>
                <a:lnTo>
                  <a:pt x="17008" y="11899"/>
                </a:lnTo>
                <a:lnTo>
                  <a:pt x="17057" y="11874"/>
                </a:lnTo>
                <a:lnTo>
                  <a:pt x="17106" y="11947"/>
                </a:lnTo>
                <a:lnTo>
                  <a:pt x="17154" y="11996"/>
                </a:lnTo>
                <a:lnTo>
                  <a:pt x="17325" y="11996"/>
                </a:lnTo>
                <a:lnTo>
                  <a:pt x="17398" y="11947"/>
                </a:lnTo>
                <a:lnTo>
                  <a:pt x="17446" y="11899"/>
                </a:lnTo>
                <a:lnTo>
                  <a:pt x="17495" y="11802"/>
                </a:lnTo>
                <a:lnTo>
                  <a:pt x="17495" y="11704"/>
                </a:lnTo>
                <a:lnTo>
                  <a:pt x="17446" y="11339"/>
                </a:lnTo>
                <a:lnTo>
                  <a:pt x="17398" y="10950"/>
                </a:lnTo>
                <a:lnTo>
                  <a:pt x="17373" y="10171"/>
                </a:lnTo>
                <a:lnTo>
                  <a:pt x="17398" y="9393"/>
                </a:lnTo>
                <a:lnTo>
                  <a:pt x="17373" y="8614"/>
                </a:lnTo>
                <a:lnTo>
                  <a:pt x="17373" y="7008"/>
                </a:lnTo>
                <a:lnTo>
                  <a:pt x="17349" y="5402"/>
                </a:lnTo>
                <a:lnTo>
                  <a:pt x="17349" y="2507"/>
                </a:lnTo>
                <a:lnTo>
                  <a:pt x="17373" y="2239"/>
                </a:lnTo>
                <a:lnTo>
                  <a:pt x="17373" y="1898"/>
                </a:lnTo>
                <a:lnTo>
                  <a:pt x="17349" y="1728"/>
                </a:lnTo>
                <a:lnTo>
                  <a:pt x="17325" y="1558"/>
                </a:lnTo>
                <a:lnTo>
                  <a:pt x="17276" y="1436"/>
                </a:lnTo>
                <a:lnTo>
                  <a:pt x="17203" y="1314"/>
                </a:lnTo>
                <a:lnTo>
                  <a:pt x="17203" y="1241"/>
                </a:lnTo>
                <a:lnTo>
                  <a:pt x="17203" y="1193"/>
                </a:lnTo>
                <a:lnTo>
                  <a:pt x="17179" y="1144"/>
                </a:lnTo>
                <a:lnTo>
                  <a:pt x="17154" y="1095"/>
                </a:lnTo>
                <a:lnTo>
                  <a:pt x="17033" y="1047"/>
                </a:lnTo>
                <a:lnTo>
                  <a:pt x="16911" y="998"/>
                </a:lnTo>
                <a:lnTo>
                  <a:pt x="16789" y="974"/>
                </a:lnTo>
                <a:lnTo>
                  <a:pt x="16643" y="974"/>
                </a:lnTo>
                <a:lnTo>
                  <a:pt x="16351" y="998"/>
                </a:lnTo>
                <a:lnTo>
                  <a:pt x="16108" y="998"/>
                </a:lnTo>
                <a:lnTo>
                  <a:pt x="15062" y="974"/>
                </a:lnTo>
                <a:lnTo>
                  <a:pt x="14015" y="925"/>
                </a:lnTo>
                <a:lnTo>
                  <a:pt x="13456" y="901"/>
                </a:lnTo>
                <a:lnTo>
                  <a:pt x="12872" y="876"/>
                </a:lnTo>
                <a:lnTo>
                  <a:pt x="11704" y="901"/>
                </a:lnTo>
                <a:lnTo>
                  <a:pt x="9392" y="949"/>
                </a:lnTo>
                <a:lnTo>
                  <a:pt x="8930" y="949"/>
                </a:lnTo>
                <a:lnTo>
                  <a:pt x="8954" y="852"/>
                </a:lnTo>
                <a:lnTo>
                  <a:pt x="8954" y="779"/>
                </a:lnTo>
                <a:lnTo>
                  <a:pt x="8954" y="706"/>
                </a:lnTo>
                <a:lnTo>
                  <a:pt x="8906" y="609"/>
                </a:lnTo>
                <a:lnTo>
                  <a:pt x="8881" y="584"/>
                </a:lnTo>
                <a:lnTo>
                  <a:pt x="8857" y="463"/>
                </a:lnTo>
                <a:lnTo>
                  <a:pt x="8833" y="244"/>
                </a:lnTo>
                <a:lnTo>
                  <a:pt x="8808" y="146"/>
                </a:lnTo>
                <a:lnTo>
                  <a:pt x="8735" y="49"/>
                </a:lnTo>
                <a:lnTo>
                  <a:pt x="866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" name="Google Shape;649;p48"/>
          <p:cNvSpPr/>
          <p:nvPr/>
        </p:nvSpPr>
        <p:spPr>
          <a:xfrm>
            <a:off x="7802602" y="3083345"/>
            <a:ext cx="325152" cy="327608"/>
          </a:xfrm>
          <a:custGeom>
            <a:avLst/>
            <a:gdLst/>
            <a:ahLst/>
            <a:cxnLst/>
            <a:rect l="l" t="t" r="r" b="b"/>
            <a:pathLst>
              <a:path w="19200" h="19345" extrusionOk="0">
                <a:moveTo>
                  <a:pt x="15987" y="3382"/>
                </a:moveTo>
                <a:lnTo>
                  <a:pt x="16133" y="3528"/>
                </a:lnTo>
                <a:lnTo>
                  <a:pt x="15914" y="3577"/>
                </a:lnTo>
                <a:lnTo>
                  <a:pt x="15720" y="3601"/>
                </a:lnTo>
                <a:lnTo>
                  <a:pt x="15306" y="3626"/>
                </a:lnTo>
                <a:lnTo>
                  <a:pt x="15379" y="3601"/>
                </a:lnTo>
                <a:lnTo>
                  <a:pt x="15695" y="3504"/>
                </a:lnTo>
                <a:lnTo>
                  <a:pt x="15987" y="3382"/>
                </a:lnTo>
                <a:close/>
                <a:moveTo>
                  <a:pt x="10707" y="2628"/>
                </a:moveTo>
                <a:lnTo>
                  <a:pt x="10804" y="2652"/>
                </a:lnTo>
                <a:lnTo>
                  <a:pt x="10877" y="2677"/>
                </a:lnTo>
                <a:lnTo>
                  <a:pt x="10902" y="2701"/>
                </a:lnTo>
                <a:lnTo>
                  <a:pt x="10926" y="2750"/>
                </a:lnTo>
                <a:lnTo>
                  <a:pt x="10950" y="2798"/>
                </a:lnTo>
                <a:lnTo>
                  <a:pt x="10926" y="2847"/>
                </a:lnTo>
                <a:lnTo>
                  <a:pt x="10877" y="2969"/>
                </a:lnTo>
                <a:lnTo>
                  <a:pt x="10804" y="3090"/>
                </a:lnTo>
                <a:lnTo>
                  <a:pt x="10707" y="3188"/>
                </a:lnTo>
                <a:lnTo>
                  <a:pt x="10537" y="3358"/>
                </a:lnTo>
                <a:lnTo>
                  <a:pt x="10172" y="3650"/>
                </a:lnTo>
                <a:lnTo>
                  <a:pt x="9758" y="3893"/>
                </a:lnTo>
                <a:lnTo>
                  <a:pt x="9320" y="4112"/>
                </a:lnTo>
                <a:lnTo>
                  <a:pt x="8882" y="4258"/>
                </a:lnTo>
                <a:lnTo>
                  <a:pt x="8785" y="4283"/>
                </a:lnTo>
                <a:lnTo>
                  <a:pt x="8736" y="4258"/>
                </a:lnTo>
                <a:lnTo>
                  <a:pt x="8688" y="4210"/>
                </a:lnTo>
                <a:lnTo>
                  <a:pt x="8688" y="4161"/>
                </a:lnTo>
                <a:lnTo>
                  <a:pt x="8688" y="4015"/>
                </a:lnTo>
                <a:lnTo>
                  <a:pt x="8712" y="3869"/>
                </a:lnTo>
                <a:lnTo>
                  <a:pt x="8712" y="3577"/>
                </a:lnTo>
                <a:lnTo>
                  <a:pt x="8688" y="3285"/>
                </a:lnTo>
                <a:lnTo>
                  <a:pt x="8663" y="3236"/>
                </a:lnTo>
                <a:lnTo>
                  <a:pt x="8615" y="3212"/>
                </a:lnTo>
                <a:lnTo>
                  <a:pt x="8517" y="3163"/>
                </a:lnTo>
                <a:lnTo>
                  <a:pt x="8396" y="3139"/>
                </a:lnTo>
                <a:lnTo>
                  <a:pt x="8250" y="3090"/>
                </a:lnTo>
                <a:lnTo>
                  <a:pt x="8128" y="3017"/>
                </a:lnTo>
                <a:lnTo>
                  <a:pt x="8079" y="2944"/>
                </a:lnTo>
                <a:lnTo>
                  <a:pt x="8031" y="2896"/>
                </a:lnTo>
                <a:lnTo>
                  <a:pt x="8590" y="2774"/>
                </a:lnTo>
                <a:lnTo>
                  <a:pt x="8858" y="2725"/>
                </a:lnTo>
                <a:lnTo>
                  <a:pt x="9150" y="2677"/>
                </a:lnTo>
                <a:lnTo>
                  <a:pt x="9369" y="2652"/>
                </a:lnTo>
                <a:lnTo>
                  <a:pt x="10002" y="2652"/>
                </a:lnTo>
                <a:lnTo>
                  <a:pt x="10367" y="2628"/>
                </a:lnTo>
                <a:close/>
                <a:moveTo>
                  <a:pt x="10440" y="2360"/>
                </a:moveTo>
                <a:lnTo>
                  <a:pt x="10172" y="2385"/>
                </a:lnTo>
                <a:lnTo>
                  <a:pt x="9223" y="2385"/>
                </a:lnTo>
                <a:lnTo>
                  <a:pt x="8809" y="2433"/>
                </a:lnTo>
                <a:lnTo>
                  <a:pt x="8420" y="2482"/>
                </a:lnTo>
                <a:lnTo>
                  <a:pt x="8006" y="2579"/>
                </a:lnTo>
                <a:lnTo>
                  <a:pt x="7982" y="2579"/>
                </a:lnTo>
                <a:lnTo>
                  <a:pt x="7885" y="2604"/>
                </a:lnTo>
                <a:lnTo>
                  <a:pt x="7812" y="2652"/>
                </a:lnTo>
                <a:lnTo>
                  <a:pt x="7763" y="2701"/>
                </a:lnTo>
                <a:lnTo>
                  <a:pt x="7739" y="2774"/>
                </a:lnTo>
                <a:lnTo>
                  <a:pt x="7714" y="2847"/>
                </a:lnTo>
                <a:lnTo>
                  <a:pt x="7739" y="2944"/>
                </a:lnTo>
                <a:lnTo>
                  <a:pt x="7763" y="3017"/>
                </a:lnTo>
                <a:lnTo>
                  <a:pt x="7812" y="3115"/>
                </a:lnTo>
                <a:lnTo>
                  <a:pt x="7860" y="3188"/>
                </a:lnTo>
                <a:lnTo>
                  <a:pt x="8006" y="3334"/>
                </a:lnTo>
                <a:lnTo>
                  <a:pt x="8177" y="3431"/>
                </a:lnTo>
                <a:lnTo>
                  <a:pt x="8347" y="3480"/>
                </a:lnTo>
                <a:lnTo>
                  <a:pt x="8347" y="3845"/>
                </a:lnTo>
                <a:lnTo>
                  <a:pt x="8323" y="4015"/>
                </a:lnTo>
                <a:lnTo>
                  <a:pt x="8347" y="4210"/>
                </a:lnTo>
                <a:lnTo>
                  <a:pt x="8371" y="4356"/>
                </a:lnTo>
                <a:lnTo>
                  <a:pt x="8396" y="4429"/>
                </a:lnTo>
                <a:lnTo>
                  <a:pt x="8444" y="4502"/>
                </a:lnTo>
                <a:lnTo>
                  <a:pt x="8493" y="4550"/>
                </a:lnTo>
                <a:lnTo>
                  <a:pt x="8566" y="4575"/>
                </a:lnTo>
                <a:lnTo>
                  <a:pt x="8639" y="4599"/>
                </a:lnTo>
                <a:lnTo>
                  <a:pt x="8736" y="4623"/>
                </a:lnTo>
                <a:lnTo>
                  <a:pt x="8882" y="4623"/>
                </a:lnTo>
                <a:lnTo>
                  <a:pt x="9004" y="4599"/>
                </a:lnTo>
                <a:lnTo>
                  <a:pt x="9272" y="4502"/>
                </a:lnTo>
                <a:lnTo>
                  <a:pt x="9515" y="4380"/>
                </a:lnTo>
                <a:lnTo>
                  <a:pt x="9758" y="4234"/>
                </a:lnTo>
                <a:lnTo>
                  <a:pt x="10075" y="4064"/>
                </a:lnTo>
                <a:lnTo>
                  <a:pt x="10367" y="3869"/>
                </a:lnTo>
                <a:lnTo>
                  <a:pt x="10659" y="3650"/>
                </a:lnTo>
                <a:lnTo>
                  <a:pt x="10950" y="3431"/>
                </a:lnTo>
                <a:lnTo>
                  <a:pt x="11072" y="3261"/>
                </a:lnTo>
                <a:lnTo>
                  <a:pt x="11169" y="3090"/>
                </a:lnTo>
                <a:lnTo>
                  <a:pt x="11242" y="2920"/>
                </a:lnTo>
                <a:lnTo>
                  <a:pt x="11242" y="2774"/>
                </a:lnTo>
                <a:lnTo>
                  <a:pt x="11194" y="2628"/>
                </a:lnTo>
                <a:lnTo>
                  <a:pt x="11145" y="2579"/>
                </a:lnTo>
                <a:lnTo>
                  <a:pt x="11096" y="2506"/>
                </a:lnTo>
                <a:lnTo>
                  <a:pt x="10926" y="2433"/>
                </a:lnTo>
                <a:lnTo>
                  <a:pt x="10707" y="2385"/>
                </a:lnTo>
                <a:lnTo>
                  <a:pt x="10440" y="2360"/>
                </a:lnTo>
                <a:close/>
                <a:moveTo>
                  <a:pt x="11486" y="5037"/>
                </a:moveTo>
                <a:lnTo>
                  <a:pt x="11510" y="5061"/>
                </a:lnTo>
                <a:lnTo>
                  <a:pt x="11607" y="5134"/>
                </a:lnTo>
                <a:lnTo>
                  <a:pt x="11656" y="5232"/>
                </a:lnTo>
                <a:lnTo>
                  <a:pt x="11656" y="5329"/>
                </a:lnTo>
                <a:lnTo>
                  <a:pt x="11607" y="5426"/>
                </a:lnTo>
                <a:lnTo>
                  <a:pt x="11559" y="5499"/>
                </a:lnTo>
                <a:lnTo>
                  <a:pt x="11486" y="5548"/>
                </a:lnTo>
                <a:lnTo>
                  <a:pt x="11413" y="5572"/>
                </a:lnTo>
                <a:lnTo>
                  <a:pt x="11340" y="5572"/>
                </a:lnTo>
                <a:lnTo>
                  <a:pt x="11413" y="5280"/>
                </a:lnTo>
                <a:lnTo>
                  <a:pt x="11437" y="5159"/>
                </a:lnTo>
                <a:lnTo>
                  <a:pt x="11486" y="5037"/>
                </a:lnTo>
                <a:close/>
                <a:moveTo>
                  <a:pt x="11486" y="4672"/>
                </a:moveTo>
                <a:lnTo>
                  <a:pt x="11364" y="4721"/>
                </a:lnTo>
                <a:lnTo>
                  <a:pt x="11242" y="4818"/>
                </a:lnTo>
                <a:lnTo>
                  <a:pt x="11145" y="4940"/>
                </a:lnTo>
                <a:lnTo>
                  <a:pt x="11096" y="5086"/>
                </a:lnTo>
                <a:lnTo>
                  <a:pt x="11048" y="5256"/>
                </a:lnTo>
                <a:lnTo>
                  <a:pt x="11023" y="5426"/>
                </a:lnTo>
                <a:lnTo>
                  <a:pt x="10975" y="5499"/>
                </a:lnTo>
                <a:lnTo>
                  <a:pt x="10926" y="5572"/>
                </a:lnTo>
                <a:lnTo>
                  <a:pt x="10902" y="5645"/>
                </a:lnTo>
                <a:lnTo>
                  <a:pt x="10877" y="5742"/>
                </a:lnTo>
                <a:lnTo>
                  <a:pt x="10902" y="5815"/>
                </a:lnTo>
                <a:lnTo>
                  <a:pt x="10975" y="5864"/>
                </a:lnTo>
                <a:lnTo>
                  <a:pt x="11121" y="5937"/>
                </a:lnTo>
                <a:lnTo>
                  <a:pt x="11242" y="5961"/>
                </a:lnTo>
                <a:lnTo>
                  <a:pt x="11388" y="5961"/>
                </a:lnTo>
                <a:lnTo>
                  <a:pt x="11510" y="5937"/>
                </a:lnTo>
                <a:lnTo>
                  <a:pt x="11632" y="5913"/>
                </a:lnTo>
                <a:lnTo>
                  <a:pt x="11753" y="5840"/>
                </a:lnTo>
                <a:lnTo>
                  <a:pt x="11875" y="5742"/>
                </a:lnTo>
                <a:lnTo>
                  <a:pt x="11948" y="5621"/>
                </a:lnTo>
                <a:lnTo>
                  <a:pt x="12021" y="5499"/>
                </a:lnTo>
                <a:lnTo>
                  <a:pt x="12070" y="5378"/>
                </a:lnTo>
                <a:lnTo>
                  <a:pt x="12070" y="5256"/>
                </a:lnTo>
                <a:lnTo>
                  <a:pt x="12045" y="5110"/>
                </a:lnTo>
                <a:lnTo>
                  <a:pt x="11997" y="5013"/>
                </a:lnTo>
                <a:lnTo>
                  <a:pt x="11924" y="4891"/>
                </a:lnTo>
                <a:lnTo>
                  <a:pt x="11851" y="4794"/>
                </a:lnTo>
                <a:lnTo>
                  <a:pt x="11729" y="4721"/>
                </a:lnTo>
                <a:lnTo>
                  <a:pt x="11656" y="4696"/>
                </a:lnTo>
                <a:lnTo>
                  <a:pt x="11607" y="4696"/>
                </a:lnTo>
                <a:lnTo>
                  <a:pt x="11559" y="4672"/>
                </a:lnTo>
                <a:close/>
                <a:moveTo>
                  <a:pt x="14479" y="3991"/>
                </a:moveTo>
                <a:lnTo>
                  <a:pt x="15063" y="4064"/>
                </a:lnTo>
                <a:lnTo>
                  <a:pt x="15574" y="4064"/>
                </a:lnTo>
                <a:lnTo>
                  <a:pt x="15184" y="4234"/>
                </a:lnTo>
                <a:lnTo>
                  <a:pt x="14260" y="4599"/>
                </a:lnTo>
                <a:lnTo>
                  <a:pt x="13797" y="4818"/>
                </a:lnTo>
                <a:lnTo>
                  <a:pt x="13578" y="4940"/>
                </a:lnTo>
                <a:lnTo>
                  <a:pt x="13384" y="5061"/>
                </a:lnTo>
                <a:lnTo>
                  <a:pt x="13359" y="5086"/>
                </a:lnTo>
                <a:lnTo>
                  <a:pt x="13359" y="5134"/>
                </a:lnTo>
                <a:lnTo>
                  <a:pt x="13384" y="5159"/>
                </a:lnTo>
                <a:lnTo>
                  <a:pt x="13627" y="5159"/>
                </a:lnTo>
                <a:lnTo>
                  <a:pt x="13870" y="5110"/>
                </a:lnTo>
                <a:lnTo>
                  <a:pt x="14089" y="5061"/>
                </a:lnTo>
                <a:lnTo>
                  <a:pt x="14308" y="4988"/>
                </a:lnTo>
                <a:lnTo>
                  <a:pt x="14746" y="4818"/>
                </a:lnTo>
                <a:lnTo>
                  <a:pt x="15184" y="4648"/>
                </a:lnTo>
                <a:lnTo>
                  <a:pt x="16109" y="4283"/>
                </a:lnTo>
                <a:lnTo>
                  <a:pt x="16377" y="4185"/>
                </a:lnTo>
                <a:lnTo>
                  <a:pt x="16644" y="4088"/>
                </a:lnTo>
                <a:lnTo>
                  <a:pt x="17034" y="4623"/>
                </a:lnTo>
                <a:lnTo>
                  <a:pt x="16790" y="4696"/>
                </a:lnTo>
                <a:lnTo>
                  <a:pt x="16255" y="4842"/>
                </a:lnTo>
                <a:lnTo>
                  <a:pt x="15720" y="4964"/>
                </a:lnTo>
                <a:lnTo>
                  <a:pt x="15282" y="5061"/>
                </a:lnTo>
                <a:lnTo>
                  <a:pt x="15014" y="5110"/>
                </a:lnTo>
                <a:lnTo>
                  <a:pt x="14771" y="5207"/>
                </a:lnTo>
                <a:lnTo>
                  <a:pt x="14552" y="5305"/>
                </a:lnTo>
                <a:lnTo>
                  <a:pt x="14333" y="5426"/>
                </a:lnTo>
                <a:lnTo>
                  <a:pt x="14162" y="5572"/>
                </a:lnTo>
                <a:lnTo>
                  <a:pt x="14114" y="5669"/>
                </a:lnTo>
                <a:lnTo>
                  <a:pt x="14041" y="5767"/>
                </a:lnTo>
                <a:lnTo>
                  <a:pt x="14065" y="5815"/>
                </a:lnTo>
                <a:lnTo>
                  <a:pt x="14065" y="5840"/>
                </a:lnTo>
                <a:lnTo>
                  <a:pt x="14114" y="5840"/>
                </a:lnTo>
                <a:lnTo>
                  <a:pt x="14552" y="5694"/>
                </a:lnTo>
                <a:lnTo>
                  <a:pt x="15014" y="5572"/>
                </a:lnTo>
                <a:lnTo>
                  <a:pt x="15476" y="5426"/>
                </a:lnTo>
                <a:lnTo>
                  <a:pt x="15939" y="5329"/>
                </a:lnTo>
                <a:lnTo>
                  <a:pt x="16596" y="5232"/>
                </a:lnTo>
                <a:lnTo>
                  <a:pt x="16985" y="5134"/>
                </a:lnTo>
                <a:lnTo>
                  <a:pt x="17155" y="5086"/>
                </a:lnTo>
                <a:lnTo>
                  <a:pt x="17301" y="5013"/>
                </a:lnTo>
                <a:lnTo>
                  <a:pt x="17569" y="5451"/>
                </a:lnTo>
                <a:lnTo>
                  <a:pt x="14284" y="6740"/>
                </a:lnTo>
                <a:lnTo>
                  <a:pt x="14162" y="6667"/>
                </a:lnTo>
                <a:lnTo>
                  <a:pt x="13992" y="6594"/>
                </a:lnTo>
                <a:lnTo>
                  <a:pt x="13700" y="6399"/>
                </a:lnTo>
                <a:lnTo>
                  <a:pt x="13530" y="6302"/>
                </a:lnTo>
                <a:lnTo>
                  <a:pt x="13384" y="6253"/>
                </a:lnTo>
                <a:lnTo>
                  <a:pt x="13213" y="6253"/>
                </a:lnTo>
                <a:lnTo>
                  <a:pt x="13043" y="6278"/>
                </a:lnTo>
                <a:lnTo>
                  <a:pt x="12921" y="6351"/>
                </a:lnTo>
                <a:lnTo>
                  <a:pt x="12800" y="6424"/>
                </a:lnTo>
                <a:lnTo>
                  <a:pt x="12581" y="6594"/>
                </a:lnTo>
                <a:lnTo>
                  <a:pt x="12386" y="6789"/>
                </a:lnTo>
                <a:lnTo>
                  <a:pt x="12167" y="6983"/>
                </a:lnTo>
                <a:lnTo>
                  <a:pt x="11972" y="7081"/>
                </a:lnTo>
                <a:lnTo>
                  <a:pt x="11875" y="7129"/>
                </a:lnTo>
                <a:lnTo>
                  <a:pt x="11778" y="7154"/>
                </a:lnTo>
                <a:lnTo>
                  <a:pt x="11680" y="7154"/>
                </a:lnTo>
                <a:lnTo>
                  <a:pt x="11583" y="7129"/>
                </a:lnTo>
                <a:lnTo>
                  <a:pt x="11486" y="7105"/>
                </a:lnTo>
                <a:lnTo>
                  <a:pt x="11364" y="7056"/>
                </a:lnTo>
                <a:lnTo>
                  <a:pt x="11291" y="7008"/>
                </a:lnTo>
                <a:lnTo>
                  <a:pt x="11291" y="6935"/>
                </a:lnTo>
                <a:lnTo>
                  <a:pt x="11291" y="6886"/>
                </a:lnTo>
                <a:lnTo>
                  <a:pt x="11340" y="6837"/>
                </a:lnTo>
                <a:lnTo>
                  <a:pt x="11461" y="6740"/>
                </a:lnTo>
                <a:lnTo>
                  <a:pt x="11583" y="6691"/>
                </a:lnTo>
                <a:lnTo>
                  <a:pt x="11753" y="6618"/>
                </a:lnTo>
                <a:lnTo>
                  <a:pt x="11899" y="6545"/>
                </a:lnTo>
                <a:lnTo>
                  <a:pt x="12240" y="6424"/>
                </a:lnTo>
                <a:lnTo>
                  <a:pt x="12313" y="6375"/>
                </a:lnTo>
                <a:lnTo>
                  <a:pt x="12362" y="6326"/>
                </a:lnTo>
                <a:lnTo>
                  <a:pt x="12362" y="6278"/>
                </a:lnTo>
                <a:lnTo>
                  <a:pt x="12362" y="6205"/>
                </a:lnTo>
                <a:lnTo>
                  <a:pt x="12337" y="6059"/>
                </a:lnTo>
                <a:lnTo>
                  <a:pt x="12337" y="6010"/>
                </a:lnTo>
                <a:lnTo>
                  <a:pt x="12362" y="5937"/>
                </a:lnTo>
                <a:lnTo>
                  <a:pt x="12435" y="5840"/>
                </a:lnTo>
                <a:lnTo>
                  <a:pt x="12508" y="5742"/>
                </a:lnTo>
                <a:lnTo>
                  <a:pt x="12702" y="5597"/>
                </a:lnTo>
                <a:lnTo>
                  <a:pt x="12897" y="5426"/>
                </a:lnTo>
                <a:lnTo>
                  <a:pt x="12970" y="5329"/>
                </a:lnTo>
                <a:lnTo>
                  <a:pt x="13043" y="5207"/>
                </a:lnTo>
                <a:lnTo>
                  <a:pt x="13043" y="5134"/>
                </a:lnTo>
                <a:lnTo>
                  <a:pt x="13067" y="5061"/>
                </a:lnTo>
                <a:lnTo>
                  <a:pt x="13043" y="4915"/>
                </a:lnTo>
                <a:lnTo>
                  <a:pt x="13019" y="4769"/>
                </a:lnTo>
                <a:lnTo>
                  <a:pt x="13043" y="4623"/>
                </a:lnTo>
                <a:lnTo>
                  <a:pt x="13067" y="4526"/>
                </a:lnTo>
                <a:lnTo>
                  <a:pt x="13140" y="4429"/>
                </a:lnTo>
                <a:lnTo>
                  <a:pt x="13457" y="4380"/>
                </a:lnTo>
                <a:lnTo>
                  <a:pt x="13773" y="4283"/>
                </a:lnTo>
                <a:lnTo>
                  <a:pt x="14089" y="4161"/>
                </a:lnTo>
                <a:lnTo>
                  <a:pt x="14406" y="4039"/>
                </a:lnTo>
                <a:lnTo>
                  <a:pt x="14479" y="3991"/>
                </a:lnTo>
                <a:close/>
                <a:moveTo>
                  <a:pt x="17739" y="5767"/>
                </a:moveTo>
                <a:lnTo>
                  <a:pt x="18007" y="6326"/>
                </a:lnTo>
                <a:lnTo>
                  <a:pt x="17739" y="6399"/>
                </a:lnTo>
                <a:lnTo>
                  <a:pt x="17496" y="6497"/>
                </a:lnTo>
                <a:lnTo>
                  <a:pt x="17034" y="6691"/>
                </a:lnTo>
                <a:lnTo>
                  <a:pt x="16255" y="6983"/>
                </a:lnTo>
                <a:lnTo>
                  <a:pt x="15452" y="7251"/>
                </a:lnTo>
                <a:lnTo>
                  <a:pt x="15330" y="7154"/>
                </a:lnTo>
                <a:lnTo>
                  <a:pt x="15160" y="7056"/>
                </a:lnTo>
                <a:lnTo>
                  <a:pt x="14941" y="6959"/>
                </a:lnTo>
                <a:lnTo>
                  <a:pt x="14698" y="6862"/>
                </a:lnTo>
                <a:lnTo>
                  <a:pt x="15063" y="6789"/>
                </a:lnTo>
                <a:lnTo>
                  <a:pt x="15428" y="6691"/>
                </a:lnTo>
                <a:lnTo>
                  <a:pt x="16133" y="6448"/>
                </a:lnTo>
                <a:lnTo>
                  <a:pt x="16596" y="6253"/>
                </a:lnTo>
                <a:lnTo>
                  <a:pt x="17082" y="6059"/>
                </a:lnTo>
                <a:lnTo>
                  <a:pt x="17545" y="5864"/>
                </a:lnTo>
                <a:lnTo>
                  <a:pt x="17739" y="5767"/>
                </a:lnTo>
                <a:close/>
                <a:moveTo>
                  <a:pt x="13311" y="6618"/>
                </a:moveTo>
                <a:lnTo>
                  <a:pt x="13408" y="6643"/>
                </a:lnTo>
                <a:lnTo>
                  <a:pt x="13627" y="6716"/>
                </a:lnTo>
                <a:lnTo>
                  <a:pt x="13822" y="6813"/>
                </a:lnTo>
                <a:lnTo>
                  <a:pt x="14016" y="6935"/>
                </a:lnTo>
                <a:lnTo>
                  <a:pt x="14235" y="7032"/>
                </a:lnTo>
                <a:lnTo>
                  <a:pt x="14430" y="7105"/>
                </a:lnTo>
                <a:lnTo>
                  <a:pt x="14965" y="7275"/>
                </a:lnTo>
                <a:lnTo>
                  <a:pt x="15136" y="7373"/>
                </a:lnTo>
                <a:lnTo>
                  <a:pt x="15038" y="7397"/>
                </a:lnTo>
                <a:lnTo>
                  <a:pt x="15014" y="7421"/>
                </a:lnTo>
                <a:lnTo>
                  <a:pt x="15014" y="7446"/>
                </a:lnTo>
                <a:lnTo>
                  <a:pt x="15014" y="7470"/>
                </a:lnTo>
                <a:lnTo>
                  <a:pt x="15038" y="7494"/>
                </a:lnTo>
                <a:lnTo>
                  <a:pt x="15257" y="7543"/>
                </a:lnTo>
                <a:lnTo>
                  <a:pt x="15160" y="7616"/>
                </a:lnTo>
                <a:lnTo>
                  <a:pt x="15014" y="7665"/>
                </a:lnTo>
                <a:lnTo>
                  <a:pt x="14819" y="7713"/>
                </a:lnTo>
                <a:lnTo>
                  <a:pt x="14625" y="7689"/>
                </a:lnTo>
                <a:lnTo>
                  <a:pt x="14406" y="7665"/>
                </a:lnTo>
                <a:lnTo>
                  <a:pt x="14016" y="7567"/>
                </a:lnTo>
                <a:lnTo>
                  <a:pt x="13627" y="7446"/>
                </a:lnTo>
                <a:lnTo>
                  <a:pt x="13238" y="7324"/>
                </a:lnTo>
                <a:lnTo>
                  <a:pt x="12994" y="7251"/>
                </a:lnTo>
                <a:lnTo>
                  <a:pt x="12727" y="7202"/>
                </a:lnTo>
                <a:lnTo>
                  <a:pt x="12459" y="7178"/>
                </a:lnTo>
                <a:lnTo>
                  <a:pt x="12191" y="7178"/>
                </a:lnTo>
                <a:lnTo>
                  <a:pt x="12532" y="7032"/>
                </a:lnTo>
                <a:lnTo>
                  <a:pt x="12702" y="6910"/>
                </a:lnTo>
                <a:lnTo>
                  <a:pt x="12824" y="6789"/>
                </a:lnTo>
                <a:lnTo>
                  <a:pt x="12921" y="6716"/>
                </a:lnTo>
                <a:lnTo>
                  <a:pt x="13019" y="6667"/>
                </a:lnTo>
                <a:lnTo>
                  <a:pt x="13116" y="6643"/>
                </a:lnTo>
                <a:lnTo>
                  <a:pt x="13213" y="6618"/>
                </a:lnTo>
                <a:close/>
                <a:moveTo>
                  <a:pt x="18323" y="7227"/>
                </a:moveTo>
                <a:lnTo>
                  <a:pt x="18445" y="7665"/>
                </a:lnTo>
                <a:lnTo>
                  <a:pt x="18518" y="8103"/>
                </a:lnTo>
                <a:lnTo>
                  <a:pt x="18056" y="8224"/>
                </a:lnTo>
                <a:lnTo>
                  <a:pt x="17885" y="8127"/>
                </a:lnTo>
                <a:lnTo>
                  <a:pt x="17715" y="8005"/>
                </a:lnTo>
                <a:lnTo>
                  <a:pt x="17399" y="7762"/>
                </a:lnTo>
                <a:lnTo>
                  <a:pt x="17666" y="7665"/>
                </a:lnTo>
                <a:lnTo>
                  <a:pt x="17910" y="7543"/>
                </a:lnTo>
                <a:lnTo>
                  <a:pt x="18153" y="7397"/>
                </a:lnTo>
                <a:lnTo>
                  <a:pt x="18226" y="7324"/>
                </a:lnTo>
                <a:lnTo>
                  <a:pt x="18323" y="7227"/>
                </a:lnTo>
                <a:close/>
                <a:moveTo>
                  <a:pt x="17155" y="8030"/>
                </a:moveTo>
                <a:lnTo>
                  <a:pt x="17326" y="8103"/>
                </a:lnTo>
                <a:lnTo>
                  <a:pt x="17520" y="8273"/>
                </a:lnTo>
                <a:lnTo>
                  <a:pt x="17545" y="8297"/>
                </a:lnTo>
                <a:lnTo>
                  <a:pt x="17326" y="8200"/>
                </a:lnTo>
                <a:lnTo>
                  <a:pt x="17228" y="8151"/>
                </a:lnTo>
                <a:lnTo>
                  <a:pt x="17131" y="8078"/>
                </a:lnTo>
                <a:lnTo>
                  <a:pt x="17082" y="8054"/>
                </a:lnTo>
                <a:lnTo>
                  <a:pt x="17082" y="8030"/>
                </a:lnTo>
                <a:close/>
                <a:moveTo>
                  <a:pt x="16790" y="7981"/>
                </a:moveTo>
                <a:lnTo>
                  <a:pt x="16790" y="8054"/>
                </a:lnTo>
                <a:lnTo>
                  <a:pt x="16790" y="8151"/>
                </a:lnTo>
                <a:lnTo>
                  <a:pt x="16815" y="8224"/>
                </a:lnTo>
                <a:lnTo>
                  <a:pt x="16863" y="8273"/>
                </a:lnTo>
                <a:lnTo>
                  <a:pt x="16961" y="8395"/>
                </a:lnTo>
                <a:lnTo>
                  <a:pt x="17131" y="8468"/>
                </a:lnTo>
                <a:lnTo>
                  <a:pt x="17155" y="8492"/>
                </a:lnTo>
                <a:lnTo>
                  <a:pt x="16839" y="8589"/>
                </a:lnTo>
                <a:lnTo>
                  <a:pt x="16328" y="8711"/>
                </a:lnTo>
                <a:lnTo>
                  <a:pt x="16206" y="8468"/>
                </a:lnTo>
                <a:lnTo>
                  <a:pt x="16109" y="8224"/>
                </a:lnTo>
                <a:lnTo>
                  <a:pt x="16450" y="8103"/>
                </a:lnTo>
                <a:lnTo>
                  <a:pt x="16790" y="7981"/>
                </a:lnTo>
                <a:close/>
                <a:moveTo>
                  <a:pt x="15695" y="8322"/>
                </a:moveTo>
                <a:lnTo>
                  <a:pt x="15744" y="8370"/>
                </a:lnTo>
                <a:lnTo>
                  <a:pt x="15793" y="8443"/>
                </a:lnTo>
                <a:lnTo>
                  <a:pt x="15890" y="8614"/>
                </a:lnTo>
                <a:lnTo>
                  <a:pt x="15939" y="8784"/>
                </a:lnTo>
                <a:lnTo>
                  <a:pt x="15744" y="8833"/>
                </a:lnTo>
                <a:lnTo>
                  <a:pt x="15671" y="8662"/>
                </a:lnTo>
                <a:lnTo>
                  <a:pt x="15598" y="8468"/>
                </a:lnTo>
                <a:lnTo>
                  <a:pt x="15574" y="8395"/>
                </a:lnTo>
                <a:lnTo>
                  <a:pt x="15574" y="8346"/>
                </a:lnTo>
                <a:lnTo>
                  <a:pt x="15695" y="8322"/>
                </a:lnTo>
                <a:close/>
                <a:moveTo>
                  <a:pt x="17520" y="8784"/>
                </a:moveTo>
                <a:lnTo>
                  <a:pt x="17520" y="8906"/>
                </a:lnTo>
                <a:lnTo>
                  <a:pt x="17472" y="8979"/>
                </a:lnTo>
                <a:lnTo>
                  <a:pt x="17423" y="9052"/>
                </a:lnTo>
                <a:lnTo>
                  <a:pt x="17326" y="9100"/>
                </a:lnTo>
                <a:lnTo>
                  <a:pt x="17228" y="9125"/>
                </a:lnTo>
                <a:lnTo>
                  <a:pt x="17009" y="9149"/>
                </a:lnTo>
                <a:lnTo>
                  <a:pt x="16839" y="9125"/>
                </a:lnTo>
                <a:lnTo>
                  <a:pt x="16693" y="9076"/>
                </a:lnTo>
                <a:lnTo>
                  <a:pt x="16571" y="9027"/>
                </a:lnTo>
                <a:lnTo>
                  <a:pt x="16766" y="8979"/>
                </a:lnTo>
                <a:lnTo>
                  <a:pt x="17520" y="8784"/>
                </a:lnTo>
                <a:close/>
                <a:moveTo>
                  <a:pt x="18591" y="8614"/>
                </a:moveTo>
                <a:lnTo>
                  <a:pt x="18640" y="9027"/>
                </a:lnTo>
                <a:lnTo>
                  <a:pt x="18615" y="9027"/>
                </a:lnTo>
                <a:lnTo>
                  <a:pt x="18396" y="9052"/>
                </a:lnTo>
                <a:lnTo>
                  <a:pt x="18153" y="9076"/>
                </a:lnTo>
                <a:lnTo>
                  <a:pt x="17715" y="9198"/>
                </a:lnTo>
                <a:lnTo>
                  <a:pt x="17764" y="9100"/>
                </a:lnTo>
                <a:lnTo>
                  <a:pt x="17812" y="8979"/>
                </a:lnTo>
                <a:lnTo>
                  <a:pt x="17837" y="8857"/>
                </a:lnTo>
                <a:lnTo>
                  <a:pt x="17812" y="8711"/>
                </a:lnTo>
                <a:lnTo>
                  <a:pt x="18202" y="8614"/>
                </a:lnTo>
                <a:close/>
                <a:moveTo>
                  <a:pt x="16133" y="9125"/>
                </a:moveTo>
                <a:lnTo>
                  <a:pt x="16231" y="9222"/>
                </a:lnTo>
                <a:lnTo>
                  <a:pt x="16352" y="9319"/>
                </a:lnTo>
                <a:lnTo>
                  <a:pt x="16498" y="9392"/>
                </a:lnTo>
                <a:lnTo>
                  <a:pt x="16644" y="9465"/>
                </a:lnTo>
                <a:lnTo>
                  <a:pt x="16839" y="9490"/>
                </a:lnTo>
                <a:lnTo>
                  <a:pt x="16596" y="9587"/>
                </a:lnTo>
                <a:lnTo>
                  <a:pt x="16596" y="9611"/>
                </a:lnTo>
                <a:lnTo>
                  <a:pt x="16352" y="9490"/>
                </a:lnTo>
                <a:lnTo>
                  <a:pt x="16158" y="9344"/>
                </a:lnTo>
                <a:lnTo>
                  <a:pt x="15963" y="9149"/>
                </a:lnTo>
                <a:lnTo>
                  <a:pt x="16133" y="9125"/>
                </a:lnTo>
                <a:close/>
                <a:moveTo>
                  <a:pt x="18640" y="9368"/>
                </a:moveTo>
                <a:lnTo>
                  <a:pt x="18640" y="10001"/>
                </a:lnTo>
                <a:lnTo>
                  <a:pt x="18591" y="10025"/>
                </a:lnTo>
                <a:lnTo>
                  <a:pt x="18275" y="10122"/>
                </a:lnTo>
                <a:lnTo>
                  <a:pt x="17983" y="10244"/>
                </a:lnTo>
                <a:lnTo>
                  <a:pt x="17569" y="10366"/>
                </a:lnTo>
                <a:lnTo>
                  <a:pt x="17155" y="10463"/>
                </a:lnTo>
                <a:lnTo>
                  <a:pt x="17180" y="10317"/>
                </a:lnTo>
                <a:lnTo>
                  <a:pt x="17155" y="10147"/>
                </a:lnTo>
                <a:lnTo>
                  <a:pt x="17107" y="10001"/>
                </a:lnTo>
                <a:lnTo>
                  <a:pt x="17009" y="9903"/>
                </a:lnTo>
                <a:lnTo>
                  <a:pt x="18640" y="9368"/>
                </a:lnTo>
                <a:close/>
                <a:moveTo>
                  <a:pt x="18591" y="10487"/>
                </a:moveTo>
                <a:lnTo>
                  <a:pt x="18494" y="11169"/>
                </a:lnTo>
                <a:lnTo>
                  <a:pt x="18469" y="11169"/>
                </a:lnTo>
                <a:lnTo>
                  <a:pt x="18177" y="11217"/>
                </a:lnTo>
                <a:lnTo>
                  <a:pt x="17885" y="11315"/>
                </a:lnTo>
                <a:lnTo>
                  <a:pt x="17301" y="11534"/>
                </a:lnTo>
                <a:lnTo>
                  <a:pt x="16839" y="11680"/>
                </a:lnTo>
                <a:lnTo>
                  <a:pt x="16377" y="11826"/>
                </a:lnTo>
                <a:lnTo>
                  <a:pt x="16401" y="11728"/>
                </a:lnTo>
                <a:lnTo>
                  <a:pt x="16425" y="11607"/>
                </a:lnTo>
                <a:lnTo>
                  <a:pt x="16523" y="11412"/>
                </a:lnTo>
                <a:lnTo>
                  <a:pt x="16644" y="11217"/>
                </a:lnTo>
                <a:lnTo>
                  <a:pt x="16766" y="11071"/>
                </a:lnTo>
                <a:lnTo>
                  <a:pt x="16839" y="10974"/>
                </a:lnTo>
                <a:lnTo>
                  <a:pt x="16936" y="10950"/>
                </a:lnTo>
                <a:lnTo>
                  <a:pt x="17593" y="10804"/>
                </a:lnTo>
                <a:lnTo>
                  <a:pt x="18250" y="10609"/>
                </a:lnTo>
                <a:lnTo>
                  <a:pt x="18421" y="10560"/>
                </a:lnTo>
                <a:lnTo>
                  <a:pt x="18591" y="10487"/>
                </a:lnTo>
                <a:close/>
                <a:moveTo>
                  <a:pt x="18396" y="11607"/>
                </a:moveTo>
                <a:lnTo>
                  <a:pt x="18299" y="11972"/>
                </a:lnTo>
                <a:lnTo>
                  <a:pt x="18202" y="12361"/>
                </a:lnTo>
                <a:lnTo>
                  <a:pt x="18007" y="12337"/>
                </a:lnTo>
                <a:lnTo>
                  <a:pt x="17788" y="12337"/>
                </a:lnTo>
                <a:lnTo>
                  <a:pt x="17739" y="12239"/>
                </a:lnTo>
                <a:lnTo>
                  <a:pt x="17666" y="12166"/>
                </a:lnTo>
                <a:lnTo>
                  <a:pt x="17618" y="12142"/>
                </a:lnTo>
                <a:lnTo>
                  <a:pt x="17472" y="12142"/>
                </a:lnTo>
                <a:lnTo>
                  <a:pt x="17399" y="12191"/>
                </a:lnTo>
                <a:lnTo>
                  <a:pt x="17350" y="12215"/>
                </a:lnTo>
                <a:lnTo>
                  <a:pt x="17180" y="12337"/>
                </a:lnTo>
                <a:lnTo>
                  <a:pt x="17058" y="12458"/>
                </a:lnTo>
                <a:lnTo>
                  <a:pt x="16961" y="12580"/>
                </a:lnTo>
                <a:lnTo>
                  <a:pt x="16742" y="12653"/>
                </a:lnTo>
                <a:lnTo>
                  <a:pt x="16425" y="12799"/>
                </a:lnTo>
                <a:lnTo>
                  <a:pt x="16425" y="12702"/>
                </a:lnTo>
                <a:lnTo>
                  <a:pt x="16401" y="12239"/>
                </a:lnTo>
                <a:lnTo>
                  <a:pt x="16961" y="12069"/>
                </a:lnTo>
                <a:lnTo>
                  <a:pt x="17569" y="11850"/>
                </a:lnTo>
                <a:lnTo>
                  <a:pt x="18202" y="11655"/>
                </a:lnTo>
                <a:lnTo>
                  <a:pt x="18396" y="11607"/>
                </a:lnTo>
                <a:close/>
                <a:moveTo>
                  <a:pt x="18056" y="12799"/>
                </a:moveTo>
                <a:lnTo>
                  <a:pt x="17861" y="13261"/>
                </a:lnTo>
                <a:lnTo>
                  <a:pt x="17666" y="13286"/>
                </a:lnTo>
                <a:lnTo>
                  <a:pt x="17739" y="13067"/>
                </a:lnTo>
                <a:lnTo>
                  <a:pt x="17812" y="12823"/>
                </a:lnTo>
                <a:lnTo>
                  <a:pt x="18056" y="12799"/>
                </a:lnTo>
                <a:close/>
                <a:moveTo>
                  <a:pt x="17423" y="12921"/>
                </a:moveTo>
                <a:lnTo>
                  <a:pt x="17350" y="13115"/>
                </a:lnTo>
                <a:lnTo>
                  <a:pt x="17301" y="13213"/>
                </a:lnTo>
                <a:lnTo>
                  <a:pt x="17228" y="13310"/>
                </a:lnTo>
                <a:lnTo>
                  <a:pt x="17204" y="13334"/>
                </a:lnTo>
                <a:lnTo>
                  <a:pt x="17204" y="13310"/>
                </a:lnTo>
                <a:lnTo>
                  <a:pt x="17131" y="13237"/>
                </a:lnTo>
                <a:lnTo>
                  <a:pt x="17107" y="13164"/>
                </a:lnTo>
                <a:lnTo>
                  <a:pt x="17107" y="13091"/>
                </a:lnTo>
                <a:lnTo>
                  <a:pt x="17107" y="13018"/>
                </a:lnTo>
                <a:lnTo>
                  <a:pt x="17423" y="12921"/>
                </a:lnTo>
                <a:close/>
                <a:moveTo>
                  <a:pt x="16790" y="13140"/>
                </a:moveTo>
                <a:lnTo>
                  <a:pt x="16815" y="13237"/>
                </a:lnTo>
                <a:lnTo>
                  <a:pt x="16839" y="13359"/>
                </a:lnTo>
                <a:lnTo>
                  <a:pt x="16888" y="13456"/>
                </a:lnTo>
                <a:lnTo>
                  <a:pt x="16961" y="13553"/>
                </a:lnTo>
                <a:lnTo>
                  <a:pt x="16498" y="13772"/>
                </a:lnTo>
                <a:lnTo>
                  <a:pt x="16206" y="13918"/>
                </a:lnTo>
                <a:lnTo>
                  <a:pt x="15890" y="14040"/>
                </a:lnTo>
                <a:lnTo>
                  <a:pt x="15257" y="14210"/>
                </a:lnTo>
                <a:lnTo>
                  <a:pt x="15257" y="14210"/>
                </a:lnTo>
                <a:lnTo>
                  <a:pt x="15428" y="13967"/>
                </a:lnTo>
                <a:lnTo>
                  <a:pt x="15598" y="13748"/>
                </a:lnTo>
                <a:lnTo>
                  <a:pt x="15841" y="13553"/>
                </a:lnTo>
                <a:lnTo>
                  <a:pt x="16377" y="13286"/>
                </a:lnTo>
                <a:lnTo>
                  <a:pt x="16790" y="13140"/>
                </a:lnTo>
                <a:close/>
                <a:moveTo>
                  <a:pt x="18153" y="6740"/>
                </a:moveTo>
                <a:lnTo>
                  <a:pt x="18250" y="6983"/>
                </a:lnTo>
                <a:lnTo>
                  <a:pt x="18056" y="7008"/>
                </a:lnTo>
                <a:lnTo>
                  <a:pt x="17885" y="7056"/>
                </a:lnTo>
                <a:lnTo>
                  <a:pt x="17520" y="7227"/>
                </a:lnTo>
                <a:lnTo>
                  <a:pt x="17155" y="7397"/>
                </a:lnTo>
                <a:lnTo>
                  <a:pt x="16839" y="7543"/>
                </a:lnTo>
                <a:lnTo>
                  <a:pt x="16328" y="7713"/>
                </a:lnTo>
                <a:lnTo>
                  <a:pt x="16085" y="7811"/>
                </a:lnTo>
                <a:lnTo>
                  <a:pt x="15817" y="7908"/>
                </a:lnTo>
                <a:lnTo>
                  <a:pt x="15695" y="7859"/>
                </a:lnTo>
                <a:lnTo>
                  <a:pt x="15549" y="7835"/>
                </a:lnTo>
                <a:lnTo>
                  <a:pt x="15403" y="7859"/>
                </a:lnTo>
                <a:lnTo>
                  <a:pt x="15355" y="7908"/>
                </a:lnTo>
                <a:lnTo>
                  <a:pt x="15282" y="7932"/>
                </a:lnTo>
                <a:lnTo>
                  <a:pt x="15233" y="8030"/>
                </a:lnTo>
                <a:lnTo>
                  <a:pt x="15184" y="8151"/>
                </a:lnTo>
                <a:lnTo>
                  <a:pt x="15184" y="8273"/>
                </a:lnTo>
                <a:lnTo>
                  <a:pt x="15184" y="8395"/>
                </a:lnTo>
                <a:lnTo>
                  <a:pt x="15257" y="8638"/>
                </a:lnTo>
                <a:lnTo>
                  <a:pt x="15330" y="8857"/>
                </a:lnTo>
                <a:lnTo>
                  <a:pt x="15379" y="8930"/>
                </a:lnTo>
                <a:lnTo>
                  <a:pt x="15160" y="9003"/>
                </a:lnTo>
                <a:lnTo>
                  <a:pt x="14941" y="9100"/>
                </a:lnTo>
                <a:lnTo>
                  <a:pt x="14917" y="9125"/>
                </a:lnTo>
                <a:lnTo>
                  <a:pt x="14917" y="9149"/>
                </a:lnTo>
                <a:lnTo>
                  <a:pt x="14917" y="9173"/>
                </a:lnTo>
                <a:lnTo>
                  <a:pt x="14941" y="9198"/>
                </a:lnTo>
                <a:lnTo>
                  <a:pt x="15257" y="9222"/>
                </a:lnTo>
                <a:lnTo>
                  <a:pt x="15549" y="9222"/>
                </a:lnTo>
                <a:lnTo>
                  <a:pt x="15671" y="9368"/>
                </a:lnTo>
                <a:lnTo>
                  <a:pt x="15817" y="9514"/>
                </a:lnTo>
                <a:lnTo>
                  <a:pt x="15963" y="9660"/>
                </a:lnTo>
                <a:lnTo>
                  <a:pt x="16133" y="9782"/>
                </a:lnTo>
                <a:lnTo>
                  <a:pt x="15379" y="10074"/>
                </a:lnTo>
                <a:lnTo>
                  <a:pt x="15038" y="10244"/>
                </a:lnTo>
                <a:lnTo>
                  <a:pt x="14673" y="10439"/>
                </a:lnTo>
                <a:lnTo>
                  <a:pt x="14649" y="10487"/>
                </a:lnTo>
                <a:lnTo>
                  <a:pt x="14649" y="10536"/>
                </a:lnTo>
                <a:lnTo>
                  <a:pt x="14673" y="10585"/>
                </a:lnTo>
                <a:lnTo>
                  <a:pt x="14722" y="10585"/>
                </a:lnTo>
                <a:lnTo>
                  <a:pt x="14965" y="10560"/>
                </a:lnTo>
                <a:lnTo>
                  <a:pt x="15184" y="10536"/>
                </a:lnTo>
                <a:lnTo>
                  <a:pt x="15647" y="10390"/>
                </a:lnTo>
                <a:lnTo>
                  <a:pt x="16109" y="10244"/>
                </a:lnTo>
                <a:lnTo>
                  <a:pt x="16547" y="10074"/>
                </a:lnTo>
                <a:lnTo>
                  <a:pt x="16571" y="10049"/>
                </a:lnTo>
                <a:lnTo>
                  <a:pt x="16693" y="10171"/>
                </a:lnTo>
                <a:lnTo>
                  <a:pt x="16717" y="10220"/>
                </a:lnTo>
                <a:lnTo>
                  <a:pt x="16742" y="10293"/>
                </a:lnTo>
                <a:lnTo>
                  <a:pt x="16742" y="10366"/>
                </a:lnTo>
                <a:lnTo>
                  <a:pt x="16742" y="10439"/>
                </a:lnTo>
                <a:lnTo>
                  <a:pt x="16669" y="10585"/>
                </a:lnTo>
                <a:lnTo>
                  <a:pt x="16158" y="10706"/>
                </a:lnTo>
                <a:lnTo>
                  <a:pt x="15598" y="10804"/>
                </a:lnTo>
                <a:lnTo>
                  <a:pt x="15355" y="10877"/>
                </a:lnTo>
                <a:lnTo>
                  <a:pt x="15087" y="10974"/>
                </a:lnTo>
                <a:lnTo>
                  <a:pt x="14844" y="11096"/>
                </a:lnTo>
                <a:lnTo>
                  <a:pt x="14625" y="11217"/>
                </a:lnTo>
                <a:lnTo>
                  <a:pt x="14600" y="11266"/>
                </a:lnTo>
                <a:lnTo>
                  <a:pt x="14600" y="11315"/>
                </a:lnTo>
                <a:lnTo>
                  <a:pt x="14625" y="11363"/>
                </a:lnTo>
                <a:lnTo>
                  <a:pt x="14673" y="11363"/>
                </a:lnTo>
                <a:lnTo>
                  <a:pt x="15087" y="11339"/>
                </a:lnTo>
                <a:lnTo>
                  <a:pt x="15476" y="11266"/>
                </a:lnTo>
                <a:lnTo>
                  <a:pt x="16279" y="11096"/>
                </a:lnTo>
                <a:lnTo>
                  <a:pt x="16231" y="11193"/>
                </a:lnTo>
                <a:lnTo>
                  <a:pt x="16133" y="11388"/>
                </a:lnTo>
                <a:lnTo>
                  <a:pt x="16060" y="11558"/>
                </a:lnTo>
                <a:lnTo>
                  <a:pt x="16036" y="11728"/>
                </a:lnTo>
                <a:lnTo>
                  <a:pt x="16012" y="11923"/>
                </a:lnTo>
                <a:lnTo>
                  <a:pt x="15379" y="12069"/>
                </a:lnTo>
                <a:lnTo>
                  <a:pt x="15087" y="12142"/>
                </a:lnTo>
                <a:lnTo>
                  <a:pt x="14795" y="12264"/>
                </a:lnTo>
                <a:lnTo>
                  <a:pt x="14771" y="12288"/>
                </a:lnTo>
                <a:lnTo>
                  <a:pt x="14771" y="12312"/>
                </a:lnTo>
                <a:lnTo>
                  <a:pt x="14771" y="12337"/>
                </a:lnTo>
                <a:lnTo>
                  <a:pt x="14795" y="12361"/>
                </a:lnTo>
                <a:lnTo>
                  <a:pt x="14941" y="12410"/>
                </a:lnTo>
                <a:lnTo>
                  <a:pt x="15087" y="12434"/>
                </a:lnTo>
                <a:lnTo>
                  <a:pt x="15403" y="12434"/>
                </a:lnTo>
                <a:lnTo>
                  <a:pt x="15720" y="12410"/>
                </a:lnTo>
                <a:lnTo>
                  <a:pt x="16036" y="12337"/>
                </a:lnTo>
                <a:lnTo>
                  <a:pt x="16036" y="12556"/>
                </a:lnTo>
                <a:lnTo>
                  <a:pt x="16036" y="12702"/>
                </a:lnTo>
                <a:lnTo>
                  <a:pt x="16012" y="12823"/>
                </a:lnTo>
                <a:lnTo>
                  <a:pt x="15987" y="12945"/>
                </a:lnTo>
                <a:lnTo>
                  <a:pt x="15914" y="13018"/>
                </a:lnTo>
                <a:lnTo>
                  <a:pt x="15647" y="13164"/>
                </a:lnTo>
                <a:lnTo>
                  <a:pt x="15355" y="13261"/>
                </a:lnTo>
                <a:lnTo>
                  <a:pt x="15063" y="13383"/>
                </a:lnTo>
                <a:lnTo>
                  <a:pt x="14771" y="13505"/>
                </a:lnTo>
                <a:lnTo>
                  <a:pt x="14479" y="13651"/>
                </a:lnTo>
                <a:lnTo>
                  <a:pt x="14454" y="13699"/>
                </a:lnTo>
                <a:lnTo>
                  <a:pt x="14454" y="13723"/>
                </a:lnTo>
                <a:lnTo>
                  <a:pt x="14454" y="13772"/>
                </a:lnTo>
                <a:lnTo>
                  <a:pt x="14503" y="13796"/>
                </a:lnTo>
                <a:lnTo>
                  <a:pt x="14649" y="13821"/>
                </a:lnTo>
                <a:lnTo>
                  <a:pt x="14795" y="13845"/>
                </a:lnTo>
                <a:lnTo>
                  <a:pt x="14941" y="13821"/>
                </a:lnTo>
                <a:lnTo>
                  <a:pt x="15087" y="13821"/>
                </a:lnTo>
                <a:lnTo>
                  <a:pt x="14917" y="14040"/>
                </a:lnTo>
                <a:lnTo>
                  <a:pt x="14649" y="14332"/>
                </a:lnTo>
                <a:lnTo>
                  <a:pt x="14552" y="14405"/>
                </a:lnTo>
                <a:lnTo>
                  <a:pt x="14454" y="14429"/>
                </a:lnTo>
                <a:lnTo>
                  <a:pt x="14357" y="14429"/>
                </a:lnTo>
                <a:lnTo>
                  <a:pt x="14260" y="14380"/>
                </a:lnTo>
                <a:lnTo>
                  <a:pt x="14187" y="14332"/>
                </a:lnTo>
                <a:lnTo>
                  <a:pt x="14114" y="14259"/>
                </a:lnTo>
                <a:lnTo>
                  <a:pt x="13968" y="14088"/>
                </a:lnTo>
                <a:lnTo>
                  <a:pt x="13870" y="13967"/>
                </a:lnTo>
                <a:lnTo>
                  <a:pt x="13822" y="13821"/>
                </a:lnTo>
                <a:lnTo>
                  <a:pt x="13700" y="13553"/>
                </a:lnTo>
                <a:lnTo>
                  <a:pt x="13651" y="13261"/>
                </a:lnTo>
                <a:lnTo>
                  <a:pt x="13627" y="12969"/>
                </a:lnTo>
                <a:lnTo>
                  <a:pt x="13627" y="12653"/>
                </a:lnTo>
                <a:lnTo>
                  <a:pt x="13603" y="12361"/>
                </a:lnTo>
                <a:lnTo>
                  <a:pt x="13578" y="12215"/>
                </a:lnTo>
                <a:lnTo>
                  <a:pt x="13554" y="12069"/>
                </a:lnTo>
                <a:lnTo>
                  <a:pt x="13481" y="11947"/>
                </a:lnTo>
                <a:lnTo>
                  <a:pt x="13384" y="11801"/>
                </a:lnTo>
                <a:lnTo>
                  <a:pt x="13262" y="11631"/>
                </a:lnTo>
                <a:lnTo>
                  <a:pt x="13165" y="11461"/>
                </a:lnTo>
                <a:lnTo>
                  <a:pt x="13067" y="11266"/>
                </a:lnTo>
                <a:lnTo>
                  <a:pt x="13019" y="11047"/>
                </a:lnTo>
                <a:lnTo>
                  <a:pt x="12970" y="10901"/>
                </a:lnTo>
                <a:lnTo>
                  <a:pt x="12921" y="10755"/>
                </a:lnTo>
                <a:lnTo>
                  <a:pt x="12824" y="10633"/>
                </a:lnTo>
                <a:lnTo>
                  <a:pt x="12727" y="10512"/>
                </a:lnTo>
                <a:lnTo>
                  <a:pt x="12629" y="10439"/>
                </a:lnTo>
                <a:lnTo>
                  <a:pt x="12508" y="10390"/>
                </a:lnTo>
                <a:lnTo>
                  <a:pt x="12410" y="10341"/>
                </a:lnTo>
                <a:lnTo>
                  <a:pt x="12289" y="10317"/>
                </a:lnTo>
                <a:lnTo>
                  <a:pt x="11778" y="10317"/>
                </a:lnTo>
                <a:lnTo>
                  <a:pt x="11534" y="10293"/>
                </a:lnTo>
                <a:lnTo>
                  <a:pt x="11437" y="10268"/>
                </a:lnTo>
                <a:lnTo>
                  <a:pt x="11364" y="10220"/>
                </a:lnTo>
                <a:lnTo>
                  <a:pt x="11267" y="10171"/>
                </a:lnTo>
                <a:lnTo>
                  <a:pt x="11218" y="10122"/>
                </a:lnTo>
                <a:lnTo>
                  <a:pt x="11121" y="9976"/>
                </a:lnTo>
                <a:lnTo>
                  <a:pt x="11048" y="9806"/>
                </a:lnTo>
                <a:lnTo>
                  <a:pt x="11023" y="9611"/>
                </a:lnTo>
                <a:lnTo>
                  <a:pt x="11023" y="9417"/>
                </a:lnTo>
                <a:lnTo>
                  <a:pt x="11023" y="9198"/>
                </a:lnTo>
                <a:lnTo>
                  <a:pt x="11072" y="8906"/>
                </a:lnTo>
                <a:lnTo>
                  <a:pt x="11096" y="8589"/>
                </a:lnTo>
                <a:lnTo>
                  <a:pt x="11169" y="8297"/>
                </a:lnTo>
                <a:lnTo>
                  <a:pt x="11291" y="8030"/>
                </a:lnTo>
                <a:lnTo>
                  <a:pt x="11413" y="7859"/>
                </a:lnTo>
                <a:lnTo>
                  <a:pt x="11583" y="7713"/>
                </a:lnTo>
                <a:lnTo>
                  <a:pt x="11753" y="7616"/>
                </a:lnTo>
                <a:lnTo>
                  <a:pt x="11948" y="7567"/>
                </a:lnTo>
                <a:lnTo>
                  <a:pt x="12167" y="7519"/>
                </a:lnTo>
                <a:lnTo>
                  <a:pt x="12605" y="7519"/>
                </a:lnTo>
                <a:lnTo>
                  <a:pt x="12800" y="7543"/>
                </a:lnTo>
                <a:lnTo>
                  <a:pt x="13092" y="7592"/>
                </a:lnTo>
                <a:lnTo>
                  <a:pt x="13384" y="7689"/>
                </a:lnTo>
                <a:lnTo>
                  <a:pt x="13992" y="7859"/>
                </a:lnTo>
                <a:lnTo>
                  <a:pt x="14284" y="7932"/>
                </a:lnTo>
                <a:lnTo>
                  <a:pt x="14576" y="7957"/>
                </a:lnTo>
                <a:lnTo>
                  <a:pt x="15038" y="7957"/>
                </a:lnTo>
                <a:lnTo>
                  <a:pt x="15184" y="7908"/>
                </a:lnTo>
                <a:lnTo>
                  <a:pt x="15355" y="7835"/>
                </a:lnTo>
                <a:lnTo>
                  <a:pt x="15476" y="7762"/>
                </a:lnTo>
                <a:lnTo>
                  <a:pt x="15549" y="7665"/>
                </a:lnTo>
                <a:lnTo>
                  <a:pt x="15574" y="7543"/>
                </a:lnTo>
                <a:lnTo>
                  <a:pt x="15866" y="7519"/>
                </a:lnTo>
                <a:lnTo>
                  <a:pt x="16158" y="7446"/>
                </a:lnTo>
                <a:lnTo>
                  <a:pt x="16474" y="7348"/>
                </a:lnTo>
                <a:lnTo>
                  <a:pt x="16766" y="7227"/>
                </a:lnTo>
                <a:lnTo>
                  <a:pt x="17764" y="6837"/>
                </a:lnTo>
                <a:lnTo>
                  <a:pt x="18153" y="6740"/>
                </a:lnTo>
                <a:close/>
                <a:moveTo>
                  <a:pt x="6206" y="2725"/>
                </a:moveTo>
                <a:lnTo>
                  <a:pt x="6230" y="2774"/>
                </a:lnTo>
                <a:lnTo>
                  <a:pt x="6230" y="2847"/>
                </a:lnTo>
                <a:lnTo>
                  <a:pt x="6230" y="2944"/>
                </a:lnTo>
                <a:lnTo>
                  <a:pt x="6108" y="3236"/>
                </a:lnTo>
                <a:lnTo>
                  <a:pt x="6060" y="3382"/>
                </a:lnTo>
                <a:lnTo>
                  <a:pt x="6035" y="3528"/>
                </a:lnTo>
                <a:lnTo>
                  <a:pt x="6035" y="3601"/>
                </a:lnTo>
                <a:lnTo>
                  <a:pt x="6035" y="3699"/>
                </a:lnTo>
                <a:lnTo>
                  <a:pt x="6108" y="3845"/>
                </a:lnTo>
                <a:lnTo>
                  <a:pt x="6181" y="4015"/>
                </a:lnTo>
                <a:lnTo>
                  <a:pt x="6254" y="4161"/>
                </a:lnTo>
                <a:lnTo>
                  <a:pt x="6254" y="4210"/>
                </a:lnTo>
                <a:lnTo>
                  <a:pt x="6254" y="4234"/>
                </a:lnTo>
                <a:lnTo>
                  <a:pt x="6230" y="4234"/>
                </a:lnTo>
                <a:lnTo>
                  <a:pt x="6181" y="4258"/>
                </a:lnTo>
                <a:lnTo>
                  <a:pt x="6084" y="4234"/>
                </a:lnTo>
                <a:lnTo>
                  <a:pt x="5962" y="4185"/>
                </a:lnTo>
                <a:lnTo>
                  <a:pt x="5695" y="4064"/>
                </a:lnTo>
                <a:lnTo>
                  <a:pt x="5549" y="3966"/>
                </a:lnTo>
                <a:lnTo>
                  <a:pt x="5330" y="3820"/>
                </a:lnTo>
                <a:lnTo>
                  <a:pt x="5208" y="3772"/>
                </a:lnTo>
                <a:lnTo>
                  <a:pt x="5086" y="3747"/>
                </a:lnTo>
                <a:lnTo>
                  <a:pt x="4989" y="3747"/>
                </a:lnTo>
                <a:lnTo>
                  <a:pt x="4892" y="3772"/>
                </a:lnTo>
                <a:lnTo>
                  <a:pt x="4721" y="3845"/>
                </a:lnTo>
                <a:lnTo>
                  <a:pt x="4332" y="4039"/>
                </a:lnTo>
                <a:lnTo>
                  <a:pt x="3967" y="4210"/>
                </a:lnTo>
                <a:lnTo>
                  <a:pt x="3821" y="4258"/>
                </a:lnTo>
                <a:lnTo>
                  <a:pt x="3724" y="4331"/>
                </a:lnTo>
                <a:lnTo>
                  <a:pt x="3651" y="4429"/>
                </a:lnTo>
                <a:lnTo>
                  <a:pt x="3602" y="4526"/>
                </a:lnTo>
                <a:lnTo>
                  <a:pt x="3578" y="4623"/>
                </a:lnTo>
                <a:lnTo>
                  <a:pt x="3578" y="4721"/>
                </a:lnTo>
                <a:lnTo>
                  <a:pt x="3578" y="4818"/>
                </a:lnTo>
                <a:lnTo>
                  <a:pt x="3602" y="4915"/>
                </a:lnTo>
                <a:lnTo>
                  <a:pt x="3651" y="5013"/>
                </a:lnTo>
                <a:lnTo>
                  <a:pt x="3724" y="5086"/>
                </a:lnTo>
                <a:lnTo>
                  <a:pt x="3797" y="5159"/>
                </a:lnTo>
                <a:lnTo>
                  <a:pt x="3894" y="5232"/>
                </a:lnTo>
                <a:lnTo>
                  <a:pt x="3991" y="5256"/>
                </a:lnTo>
                <a:lnTo>
                  <a:pt x="4113" y="5280"/>
                </a:lnTo>
                <a:lnTo>
                  <a:pt x="4235" y="5280"/>
                </a:lnTo>
                <a:lnTo>
                  <a:pt x="4356" y="5256"/>
                </a:lnTo>
                <a:lnTo>
                  <a:pt x="4551" y="5183"/>
                </a:lnTo>
                <a:lnTo>
                  <a:pt x="4721" y="5086"/>
                </a:lnTo>
                <a:lnTo>
                  <a:pt x="5062" y="4891"/>
                </a:lnTo>
                <a:lnTo>
                  <a:pt x="5232" y="4842"/>
                </a:lnTo>
                <a:lnTo>
                  <a:pt x="5403" y="4818"/>
                </a:lnTo>
                <a:lnTo>
                  <a:pt x="5476" y="4842"/>
                </a:lnTo>
                <a:lnTo>
                  <a:pt x="5573" y="4867"/>
                </a:lnTo>
                <a:lnTo>
                  <a:pt x="5646" y="4915"/>
                </a:lnTo>
                <a:lnTo>
                  <a:pt x="5743" y="4988"/>
                </a:lnTo>
                <a:lnTo>
                  <a:pt x="5865" y="5134"/>
                </a:lnTo>
                <a:lnTo>
                  <a:pt x="5914" y="5256"/>
                </a:lnTo>
                <a:lnTo>
                  <a:pt x="5938" y="5353"/>
                </a:lnTo>
                <a:lnTo>
                  <a:pt x="5889" y="5451"/>
                </a:lnTo>
                <a:lnTo>
                  <a:pt x="5841" y="5524"/>
                </a:lnTo>
                <a:lnTo>
                  <a:pt x="5743" y="5597"/>
                </a:lnTo>
                <a:lnTo>
                  <a:pt x="5500" y="5718"/>
                </a:lnTo>
                <a:lnTo>
                  <a:pt x="5111" y="5888"/>
                </a:lnTo>
                <a:lnTo>
                  <a:pt x="4940" y="5986"/>
                </a:lnTo>
                <a:lnTo>
                  <a:pt x="4746" y="6107"/>
                </a:lnTo>
                <a:lnTo>
                  <a:pt x="4454" y="6351"/>
                </a:lnTo>
                <a:lnTo>
                  <a:pt x="4210" y="6618"/>
                </a:lnTo>
                <a:lnTo>
                  <a:pt x="3699" y="7178"/>
                </a:lnTo>
                <a:lnTo>
                  <a:pt x="3553" y="7324"/>
                </a:lnTo>
                <a:lnTo>
                  <a:pt x="3407" y="7421"/>
                </a:lnTo>
                <a:lnTo>
                  <a:pt x="3261" y="7519"/>
                </a:lnTo>
                <a:lnTo>
                  <a:pt x="3091" y="7592"/>
                </a:lnTo>
                <a:lnTo>
                  <a:pt x="2751" y="7738"/>
                </a:lnTo>
                <a:lnTo>
                  <a:pt x="2410" y="7859"/>
                </a:lnTo>
                <a:lnTo>
                  <a:pt x="2215" y="7957"/>
                </a:lnTo>
                <a:lnTo>
                  <a:pt x="1996" y="8054"/>
                </a:lnTo>
                <a:lnTo>
                  <a:pt x="1777" y="8200"/>
                </a:lnTo>
                <a:lnTo>
                  <a:pt x="1583" y="8370"/>
                </a:lnTo>
                <a:lnTo>
                  <a:pt x="1510" y="8468"/>
                </a:lnTo>
                <a:lnTo>
                  <a:pt x="1437" y="8565"/>
                </a:lnTo>
                <a:lnTo>
                  <a:pt x="1388" y="8687"/>
                </a:lnTo>
                <a:lnTo>
                  <a:pt x="1364" y="8784"/>
                </a:lnTo>
                <a:lnTo>
                  <a:pt x="1364" y="8881"/>
                </a:lnTo>
                <a:lnTo>
                  <a:pt x="1388" y="9003"/>
                </a:lnTo>
                <a:lnTo>
                  <a:pt x="1437" y="9100"/>
                </a:lnTo>
                <a:lnTo>
                  <a:pt x="1534" y="9222"/>
                </a:lnTo>
                <a:lnTo>
                  <a:pt x="1631" y="9295"/>
                </a:lnTo>
                <a:lnTo>
                  <a:pt x="1729" y="9319"/>
                </a:lnTo>
                <a:lnTo>
                  <a:pt x="1972" y="9392"/>
                </a:lnTo>
                <a:lnTo>
                  <a:pt x="2191" y="9441"/>
                </a:lnTo>
                <a:lnTo>
                  <a:pt x="2361" y="9538"/>
                </a:lnTo>
                <a:lnTo>
                  <a:pt x="2532" y="9660"/>
                </a:lnTo>
                <a:lnTo>
                  <a:pt x="2702" y="9830"/>
                </a:lnTo>
                <a:lnTo>
                  <a:pt x="2872" y="9976"/>
                </a:lnTo>
                <a:lnTo>
                  <a:pt x="3067" y="10074"/>
                </a:lnTo>
                <a:lnTo>
                  <a:pt x="3261" y="10147"/>
                </a:lnTo>
                <a:lnTo>
                  <a:pt x="3456" y="10195"/>
                </a:lnTo>
                <a:lnTo>
                  <a:pt x="3894" y="10293"/>
                </a:lnTo>
                <a:lnTo>
                  <a:pt x="4089" y="10317"/>
                </a:lnTo>
                <a:lnTo>
                  <a:pt x="4308" y="10390"/>
                </a:lnTo>
                <a:lnTo>
                  <a:pt x="4770" y="10536"/>
                </a:lnTo>
                <a:lnTo>
                  <a:pt x="5232" y="10755"/>
                </a:lnTo>
                <a:lnTo>
                  <a:pt x="6108" y="11217"/>
                </a:lnTo>
                <a:lnTo>
                  <a:pt x="6327" y="11339"/>
                </a:lnTo>
                <a:lnTo>
                  <a:pt x="6546" y="11485"/>
                </a:lnTo>
                <a:lnTo>
                  <a:pt x="6717" y="11680"/>
                </a:lnTo>
                <a:lnTo>
                  <a:pt x="6790" y="11777"/>
                </a:lnTo>
                <a:lnTo>
                  <a:pt x="6838" y="11899"/>
                </a:lnTo>
                <a:lnTo>
                  <a:pt x="6887" y="12045"/>
                </a:lnTo>
                <a:lnTo>
                  <a:pt x="6887" y="12191"/>
                </a:lnTo>
                <a:lnTo>
                  <a:pt x="6863" y="12337"/>
                </a:lnTo>
                <a:lnTo>
                  <a:pt x="6838" y="12483"/>
                </a:lnTo>
                <a:lnTo>
                  <a:pt x="6741" y="12750"/>
                </a:lnTo>
                <a:lnTo>
                  <a:pt x="6595" y="13018"/>
                </a:lnTo>
                <a:lnTo>
                  <a:pt x="6473" y="13237"/>
                </a:lnTo>
                <a:lnTo>
                  <a:pt x="6327" y="13456"/>
                </a:lnTo>
                <a:lnTo>
                  <a:pt x="6011" y="13869"/>
                </a:lnTo>
                <a:lnTo>
                  <a:pt x="5695" y="14283"/>
                </a:lnTo>
                <a:lnTo>
                  <a:pt x="5403" y="14697"/>
                </a:lnTo>
                <a:lnTo>
                  <a:pt x="5281" y="14891"/>
                </a:lnTo>
                <a:lnTo>
                  <a:pt x="5184" y="15110"/>
                </a:lnTo>
                <a:lnTo>
                  <a:pt x="5111" y="15329"/>
                </a:lnTo>
                <a:lnTo>
                  <a:pt x="5062" y="15548"/>
                </a:lnTo>
                <a:lnTo>
                  <a:pt x="5062" y="15840"/>
                </a:lnTo>
                <a:lnTo>
                  <a:pt x="5038" y="16011"/>
                </a:lnTo>
                <a:lnTo>
                  <a:pt x="5013" y="16157"/>
                </a:lnTo>
                <a:lnTo>
                  <a:pt x="4916" y="15889"/>
                </a:lnTo>
                <a:lnTo>
                  <a:pt x="4819" y="15621"/>
                </a:lnTo>
                <a:lnTo>
                  <a:pt x="4673" y="15062"/>
                </a:lnTo>
                <a:lnTo>
                  <a:pt x="4551" y="14478"/>
                </a:lnTo>
                <a:lnTo>
                  <a:pt x="4405" y="13918"/>
                </a:lnTo>
                <a:lnTo>
                  <a:pt x="4283" y="13578"/>
                </a:lnTo>
                <a:lnTo>
                  <a:pt x="4162" y="13237"/>
                </a:lnTo>
                <a:lnTo>
                  <a:pt x="3894" y="12580"/>
                </a:lnTo>
                <a:lnTo>
                  <a:pt x="3626" y="11923"/>
                </a:lnTo>
                <a:lnTo>
                  <a:pt x="3359" y="11242"/>
                </a:lnTo>
                <a:lnTo>
                  <a:pt x="3261" y="11023"/>
                </a:lnTo>
                <a:lnTo>
                  <a:pt x="3164" y="10804"/>
                </a:lnTo>
                <a:lnTo>
                  <a:pt x="3067" y="10609"/>
                </a:lnTo>
                <a:lnTo>
                  <a:pt x="2945" y="10414"/>
                </a:lnTo>
                <a:lnTo>
                  <a:pt x="2799" y="10244"/>
                </a:lnTo>
                <a:lnTo>
                  <a:pt x="2629" y="10074"/>
                </a:lnTo>
                <a:lnTo>
                  <a:pt x="2459" y="9903"/>
                </a:lnTo>
                <a:lnTo>
                  <a:pt x="2264" y="9757"/>
                </a:lnTo>
                <a:lnTo>
                  <a:pt x="2045" y="9611"/>
                </a:lnTo>
                <a:lnTo>
                  <a:pt x="1802" y="9465"/>
                </a:lnTo>
                <a:lnTo>
                  <a:pt x="1339" y="9222"/>
                </a:lnTo>
                <a:lnTo>
                  <a:pt x="1218" y="9125"/>
                </a:lnTo>
                <a:lnTo>
                  <a:pt x="1120" y="9052"/>
                </a:lnTo>
                <a:lnTo>
                  <a:pt x="974" y="8857"/>
                </a:lnTo>
                <a:lnTo>
                  <a:pt x="853" y="8662"/>
                </a:lnTo>
                <a:lnTo>
                  <a:pt x="731" y="8419"/>
                </a:lnTo>
                <a:lnTo>
                  <a:pt x="682" y="8346"/>
                </a:lnTo>
                <a:lnTo>
                  <a:pt x="804" y="7786"/>
                </a:lnTo>
                <a:lnTo>
                  <a:pt x="926" y="7227"/>
                </a:lnTo>
                <a:lnTo>
                  <a:pt x="1096" y="6691"/>
                </a:lnTo>
                <a:lnTo>
                  <a:pt x="1315" y="6156"/>
                </a:lnTo>
                <a:lnTo>
                  <a:pt x="1534" y="5621"/>
                </a:lnTo>
                <a:lnTo>
                  <a:pt x="1802" y="5134"/>
                </a:lnTo>
                <a:lnTo>
                  <a:pt x="2069" y="4648"/>
                </a:lnTo>
                <a:lnTo>
                  <a:pt x="2386" y="4185"/>
                </a:lnTo>
                <a:lnTo>
                  <a:pt x="2653" y="3820"/>
                </a:lnTo>
                <a:lnTo>
                  <a:pt x="2945" y="3480"/>
                </a:lnTo>
                <a:lnTo>
                  <a:pt x="3237" y="3626"/>
                </a:lnTo>
                <a:lnTo>
                  <a:pt x="3578" y="3723"/>
                </a:lnTo>
                <a:lnTo>
                  <a:pt x="3894" y="3772"/>
                </a:lnTo>
                <a:lnTo>
                  <a:pt x="4064" y="3772"/>
                </a:lnTo>
                <a:lnTo>
                  <a:pt x="4235" y="3747"/>
                </a:lnTo>
                <a:lnTo>
                  <a:pt x="4381" y="3723"/>
                </a:lnTo>
                <a:lnTo>
                  <a:pt x="4502" y="3674"/>
                </a:lnTo>
                <a:lnTo>
                  <a:pt x="4746" y="3553"/>
                </a:lnTo>
                <a:lnTo>
                  <a:pt x="4989" y="3382"/>
                </a:lnTo>
                <a:lnTo>
                  <a:pt x="5208" y="3212"/>
                </a:lnTo>
                <a:lnTo>
                  <a:pt x="5451" y="3042"/>
                </a:lnTo>
                <a:lnTo>
                  <a:pt x="5646" y="2920"/>
                </a:lnTo>
                <a:lnTo>
                  <a:pt x="5841" y="2823"/>
                </a:lnTo>
                <a:lnTo>
                  <a:pt x="6011" y="2750"/>
                </a:lnTo>
                <a:lnTo>
                  <a:pt x="6084" y="2725"/>
                </a:lnTo>
                <a:close/>
                <a:moveTo>
                  <a:pt x="12240" y="18079"/>
                </a:moveTo>
                <a:lnTo>
                  <a:pt x="12386" y="18128"/>
                </a:lnTo>
                <a:lnTo>
                  <a:pt x="12556" y="18152"/>
                </a:lnTo>
                <a:lnTo>
                  <a:pt x="12289" y="18225"/>
                </a:lnTo>
                <a:lnTo>
                  <a:pt x="12289" y="18152"/>
                </a:lnTo>
                <a:lnTo>
                  <a:pt x="12264" y="18103"/>
                </a:lnTo>
                <a:lnTo>
                  <a:pt x="12240" y="18079"/>
                </a:lnTo>
                <a:close/>
                <a:moveTo>
                  <a:pt x="10245" y="754"/>
                </a:moveTo>
                <a:lnTo>
                  <a:pt x="10804" y="779"/>
                </a:lnTo>
                <a:lnTo>
                  <a:pt x="11315" y="827"/>
                </a:lnTo>
                <a:lnTo>
                  <a:pt x="11534" y="852"/>
                </a:lnTo>
                <a:lnTo>
                  <a:pt x="11753" y="900"/>
                </a:lnTo>
                <a:lnTo>
                  <a:pt x="12216" y="1046"/>
                </a:lnTo>
                <a:lnTo>
                  <a:pt x="12678" y="1241"/>
                </a:lnTo>
                <a:lnTo>
                  <a:pt x="13116" y="1436"/>
                </a:lnTo>
                <a:lnTo>
                  <a:pt x="13578" y="1655"/>
                </a:lnTo>
                <a:lnTo>
                  <a:pt x="13043" y="1874"/>
                </a:lnTo>
                <a:lnTo>
                  <a:pt x="12824" y="1971"/>
                </a:lnTo>
                <a:lnTo>
                  <a:pt x="12629" y="2068"/>
                </a:lnTo>
                <a:lnTo>
                  <a:pt x="12435" y="2190"/>
                </a:lnTo>
                <a:lnTo>
                  <a:pt x="12264" y="2360"/>
                </a:lnTo>
                <a:lnTo>
                  <a:pt x="12240" y="2385"/>
                </a:lnTo>
                <a:lnTo>
                  <a:pt x="12264" y="2409"/>
                </a:lnTo>
                <a:lnTo>
                  <a:pt x="12289" y="2433"/>
                </a:lnTo>
                <a:lnTo>
                  <a:pt x="12532" y="2385"/>
                </a:lnTo>
                <a:lnTo>
                  <a:pt x="12751" y="2312"/>
                </a:lnTo>
                <a:lnTo>
                  <a:pt x="13213" y="2166"/>
                </a:lnTo>
                <a:lnTo>
                  <a:pt x="13603" y="2044"/>
                </a:lnTo>
                <a:lnTo>
                  <a:pt x="13822" y="1995"/>
                </a:lnTo>
                <a:lnTo>
                  <a:pt x="13992" y="1898"/>
                </a:lnTo>
                <a:lnTo>
                  <a:pt x="14162" y="1995"/>
                </a:lnTo>
                <a:lnTo>
                  <a:pt x="14114" y="2020"/>
                </a:lnTo>
                <a:lnTo>
                  <a:pt x="13724" y="2190"/>
                </a:lnTo>
                <a:lnTo>
                  <a:pt x="13311" y="2385"/>
                </a:lnTo>
                <a:lnTo>
                  <a:pt x="13140" y="2482"/>
                </a:lnTo>
                <a:lnTo>
                  <a:pt x="12946" y="2604"/>
                </a:lnTo>
                <a:lnTo>
                  <a:pt x="12775" y="2750"/>
                </a:lnTo>
                <a:lnTo>
                  <a:pt x="12654" y="2896"/>
                </a:lnTo>
                <a:lnTo>
                  <a:pt x="12629" y="2944"/>
                </a:lnTo>
                <a:lnTo>
                  <a:pt x="12654" y="2969"/>
                </a:lnTo>
                <a:lnTo>
                  <a:pt x="12678" y="2969"/>
                </a:lnTo>
                <a:lnTo>
                  <a:pt x="12824" y="2944"/>
                </a:lnTo>
                <a:lnTo>
                  <a:pt x="12994" y="2920"/>
                </a:lnTo>
                <a:lnTo>
                  <a:pt x="13286" y="2823"/>
                </a:lnTo>
                <a:lnTo>
                  <a:pt x="13846" y="2555"/>
                </a:lnTo>
                <a:lnTo>
                  <a:pt x="14211" y="2385"/>
                </a:lnTo>
                <a:lnTo>
                  <a:pt x="14576" y="2263"/>
                </a:lnTo>
                <a:lnTo>
                  <a:pt x="14698" y="2336"/>
                </a:lnTo>
                <a:lnTo>
                  <a:pt x="15014" y="2555"/>
                </a:lnTo>
                <a:lnTo>
                  <a:pt x="14503" y="2798"/>
                </a:lnTo>
                <a:lnTo>
                  <a:pt x="13749" y="3090"/>
                </a:lnTo>
                <a:lnTo>
                  <a:pt x="13359" y="3261"/>
                </a:lnTo>
                <a:lnTo>
                  <a:pt x="12994" y="3455"/>
                </a:lnTo>
                <a:lnTo>
                  <a:pt x="12970" y="3480"/>
                </a:lnTo>
                <a:lnTo>
                  <a:pt x="12970" y="3504"/>
                </a:lnTo>
                <a:lnTo>
                  <a:pt x="12994" y="3528"/>
                </a:lnTo>
                <a:lnTo>
                  <a:pt x="13019" y="3553"/>
                </a:lnTo>
                <a:lnTo>
                  <a:pt x="13213" y="3553"/>
                </a:lnTo>
                <a:lnTo>
                  <a:pt x="13432" y="3528"/>
                </a:lnTo>
                <a:lnTo>
                  <a:pt x="13822" y="3431"/>
                </a:lnTo>
                <a:lnTo>
                  <a:pt x="14235" y="3309"/>
                </a:lnTo>
                <a:lnTo>
                  <a:pt x="14625" y="3163"/>
                </a:lnTo>
                <a:lnTo>
                  <a:pt x="15014" y="3042"/>
                </a:lnTo>
                <a:lnTo>
                  <a:pt x="15452" y="2896"/>
                </a:lnTo>
                <a:lnTo>
                  <a:pt x="15647" y="3066"/>
                </a:lnTo>
                <a:lnTo>
                  <a:pt x="15428" y="3139"/>
                </a:lnTo>
                <a:lnTo>
                  <a:pt x="15209" y="3236"/>
                </a:lnTo>
                <a:lnTo>
                  <a:pt x="14795" y="3431"/>
                </a:lnTo>
                <a:lnTo>
                  <a:pt x="14430" y="3601"/>
                </a:lnTo>
                <a:lnTo>
                  <a:pt x="14138" y="3626"/>
                </a:lnTo>
                <a:lnTo>
                  <a:pt x="13870" y="3650"/>
                </a:lnTo>
                <a:lnTo>
                  <a:pt x="13578" y="3699"/>
                </a:lnTo>
                <a:lnTo>
                  <a:pt x="13311" y="3796"/>
                </a:lnTo>
                <a:lnTo>
                  <a:pt x="13189" y="3869"/>
                </a:lnTo>
                <a:lnTo>
                  <a:pt x="13067" y="3942"/>
                </a:lnTo>
                <a:lnTo>
                  <a:pt x="12970" y="4039"/>
                </a:lnTo>
                <a:lnTo>
                  <a:pt x="12873" y="4137"/>
                </a:lnTo>
                <a:lnTo>
                  <a:pt x="12800" y="4258"/>
                </a:lnTo>
                <a:lnTo>
                  <a:pt x="12727" y="4380"/>
                </a:lnTo>
                <a:lnTo>
                  <a:pt x="12654" y="4648"/>
                </a:lnTo>
                <a:lnTo>
                  <a:pt x="12629" y="4745"/>
                </a:lnTo>
                <a:lnTo>
                  <a:pt x="12629" y="4842"/>
                </a:lnTo>
                <a:lnTo>
                  <a:pt x="12629" y="5013"/>
                </a:lnTo>
                <a:lnTo>
                  <a:pt x="12629" y="5110"/>
                </a:lnTo>
                <a:lnTo>
                  <a:pt x="12605" y="5183"/>
                </a:lnTo>
                <a:lnTo>
                  <a:pt x="12556" y="5280"/>
                </a:lnTo>
                <a:lnTo>
                  <a:pt x="12459" y="5353"/>
                </a:lnTo>
                <a:lnTo>
                  <a:pt x="12240" y="5548"/>
                </a:lnTo>
                <a:lnTo>
                  <a:pt x="12045" y="5767"/>
                </a:lnTo>
                <a:lnTo>
                  <a:pt x="11997" y="5840"/>
                </a:lnTo>
                <a:lnTo>
                  <a:pt x="11972" y="5937"/>
                </a:lnTo>
                <a:lnTo>
                  <a:pt x="11972" y="6010"/>
                </a:lnTo>
                <a:lnTo>
                  <a:pt x="11997" y="6107"/>
                </a:lnTo>
                <a:lnTo>
                  <a:pt x="12045" y="6156"/>
                </a:lnTo>
                <a:lnTo>
                  <a:pt x="12070" y="6156"/>
                </a:lnTo>
                <a:lnTo>
                  <a:pt x="11948" y="6205"/>
                </a:lnTo>
                <a:lnTo>
                  <a:pt x="11534" y="6375"/>
                </a:lnTo>
                <a:lnTo>
                  <a:pt x="11364" y="6497"/>
                </a:lnTo>
                <a:lnTo>
                  <a:pt x="11169" y="6618"/>
                </a:lnTo>
                <a:lnTo>
                  <a:pt x="11048" y="6740"/>
                </a:lnTo>
                <a:lnTo>
                  <a:pt x="10999" y="6862"/>
                </a:lnTo>
                <a:lnTo>
                  <a:pt x="10999" y="6983"/>
                </a:lnTo>
                <a:lnTo>
                  <a:pt x="11048" y="7081"/>
                </a:lnTo>
                <a:lnTo>
                  <a:pt x="11121" y="7178"/>
                </a:lnTo>
                <a:lnTo>
                  <a:pt x="11218" y="7275"/>
                </a:lnTo>
                <a:lnTo>
                  <a:pt x="11364" y="7324"/>
                </a:lnTo>
                <a:lnTo>
                  <a:pt x="11486" y="7373"/>
                </a:lnTo>
                <a:lnTo>
                  <a:pt x="11340" y="7470"/>
                </a:lnTo>
                <a:lnTo>
                  <a:pt x="11194" y="7592"/>
                </a:lnTo>
                <a:lnTo>
                  <a:pt x="11072" y="7738"/>
                </a:lnTo>
                <a:lnTo>
                  <a:pt x="10950" y="7908"/>
                </a:lnTo>
                <a:lnTo>
                  <a:pt x="10853" y="8151"/>
                </a:lnTo>
                <a:lnTo>
                  <a:pt x="10804" y="8419"/>
                </a:lnTo>
                <a:lnTo>
                  <a:pt x="10731" y="8954"/>
                </a:lnTo>
                <a:lnTo>
                  <a:pt x="10683" y="9222"/>
                </a:lnTo>
                <a:lnTo>
                  <a:pt x="10659" y="9514"/>
                </a:lnTo>
                <a:lnTo>
                  <a:pt x="10683" y="9806"/>
                </a:lnTo>
                <a:lnTo>
                  <a:pt x="10707" y="9952"/>
                </a:lnTo>
                <a:lnTo>
                  <a:pt x="10780" y="10074"/>
                </a:lnTo>
                <a:lnTo>
                  <a:pt x="10926" y="10293"/>
                </a:lnTo>
                <a:lnTo>
                  <a:pt x="10999" y="10390"/>
                </a:lnTo>
                <a:lnTo>
                  <a:pt x="11096" y="10463"/>
                </a:lnTo>
                <a:lnTo>
                  <a:pt x="11194" y="10512"/>
                </a:lnTo>
                <a:lnTo>
                  <a:pt x="11315" y="10560"/>
                </a:lnTo>
                <a:lnTo>
                  <a:pt x="11583" y="10633"/>
                </a:lnTo>
                <a:lnTo>
                  <a:pt x="11875" y="10633"/>
                </a:lnTo>
                <a:lnTo>
                  <a:pt x="12191" y="10609"/>
                </a:lnTo>
                <a:lnTo>
                  <a:pt x="12337" y="10633"/>
                </a:lnTo>
                <a:lnTo>
                  <a:pt x="12459" y="10682"/>
                </a:lnTo>
                <a:lnTo>
                  <a:pt x="12556" y="10755"/>
                </a:lnTo>
                <a:lnTo>
                  <a:pt x="12629" y="10852"/>
                </a:lnTo>
                <a:lnTo>
                  <a:pt x="12702" y="10974"/>
                </a:lnTo>
                <a:lnTo>
                  <a:pt x="12751" y="11096"/>
                </a:lnTo>
                <a:lnTo>
                  <a:pt x="12800" y="11363"/>
                </a:lnTo>
                <a:lnTo>
                  <a:pt x="12848" y="11485"/>
                </a:lnTo>
                <a:lnTo>
                  <a:pt x="12897" y="11607"/>
                </a:lnTo>
                <a:lnTo>
                  <a:pt x="12946" y="11728"/>
                </a:lnTo>
                <a:lnTo>
                  <a:pt x="13043" y="11826"/>
                </a:lnTo>
                <a:lnTo>
                  <a:pt x="13165" y="12020"/>
                </a:lnTo>
                <a:lnTo>
                  <a:pt x="13262" y="12215"/>
                </a:lnTo>
                <a:lnTo>
                  <a:pt x="13311" y="12434"/>
                </a:lnTo>
                <a:lnTo>
                  <a:pt x="13311" y="12677"/>
                </a:lnTo>
                <a:lnTo>
                  <a:pt x="13311" y="13091"/>
                </a:lnTo>
                <a:lnTo>
                  <a:pt x="13359" y="13505"/>
                </a:lnTo>
                <a:lnTo>
                  <a:pt x="13408" y="13699"/>
                </a:lnTo>
                <a:lnTo>
                  <a:pt x="13457" y="13894"/>
                </a:lnTo>
                <a:lnTo>
                  <a:pt x="13554" y="14088"/>
                </a:lnTo>
                <a:lnTo>
                  <a:pt x="13651" y="14283"/>
                </a:lnTo>
                <a:lnTo>
                  <a:pt x="13822" y="14526"/>
                </a:lnTo>
                <a:lnTo>
                  <a:pt x="13919" y="14624"/>
                </a:lnTo>
                <a:lnTo>
                  <a:pt x="14016" y="14721"/>
                </a:lnTo>
                <a:lnTo>
                  <a:pt x="14138" y="14794"/>
                </a:lnTo>
                <a:lnTo>
                  <a:pt x="14260" y="14843"/>
                </a:lnTo>
                <a:lnTo>
                  <a:pt x="14406" y="14867"/>
                </a:lnTo>
                <a:lnTo>
                  <a:pt x="14576" y="14843"/>
                </a:lnTo>
                <a:lnTo>
                  <a:pt x="14698" y="14794"/>
                </a:lnTo>
                <a:lnTo>
                  <a:pt x="14819" y="14745"/>
                </a:lnTo>
                <a:lnTo>
                  <a:pt x="14917" y="14648"/>
                </a:lnTo>
                <a:lnTo>
                  <a:pt x="15014" y="14551"/>
                </a:lnTo>
                <a:lnTo>
                  <a:pt x="15355" y="14502"/>
                </a:lnTo>
                <a:lnTo>
                  <a:pt x="15695" y="14429"/>
                </a:lnTo>
                <a:lnTo>
                  <a:pt x="16377" y="14234"/>
                </a:lnTo>
                <a:lnTo>
                  <a:pt x="16717" y="14113"/>
                </a:lnTo>
                <a:lnTo>
                  <a:pt x="17034" y="13967"/>
                </a:lnTo>
                <a:lnTo>
                  <a:pt x="17350" y="13821"/>
                </a:lnTo>
                <a:lnTo>
                  <a:pt x="17691" y="13699"/>
                </a:lnTo>
                <a:lnTo>
                  <a:pt x="17472" y="14113"/>
                </a:lnTo>
                <a:lnTo>
                  <a:pt x="17228" y="14526"/>
                </a:lnTo>
                <a:lnTo>
                  <a:pt x="17107" y="14526"/>
                </a:lnTo>
                <a:lnTo>
                  <a:pt x="16961" y="14551"/>
                </a:lnTo>
                <a:lnTo>
                  <a:pt x="16669" y="14599"/>
                </a:lnTo>
                <a:lnTo>
                  <a:pt x="16231" y="14721"/>
                </a:lnTo>
                <a:lnTo>
                  <a:pt x="15233" y="15013"/>
                </a:lnTo>
                <a:lnTo>
                  <a:pt x="14284" y="15329"/>
                </a:lnTo>
                <a:lnTo>
                  <a:pt x="14260" y="15354"/>
                </a:lnTo>
                <a:lnTo>
                  <a:pt x="14235" y="15378"/>
                </a:lnTo>
                <a:lnTo>
                  <a:pt x="14235" y="15402"/>
                </a:lnTo>
                <a:lnTo>
                  <a:pt x="14284" y="15427"/>
                </a:lnTo>
                <a:lnTo>
                  <a:pt x="14454" y="15451"/>
                </a:lnTo>
                <a:lnTo>
                  <a:pt x="14673" y="15475"/>
                </a:lnTo>
                <a:lnTo>
                  <a:pt x="14868" y="15451"/>
                </a:lnTo>
                <a:lnTo>
                  <a:pt x="15063" y="15427"/>
                </a:lnTo>
                <a:lnTo>
                  <a:pt x="15452" y="15329"/>
                </a:lnTo>
                <a:lnTo>
                  <a:pt x="15841" y="15232"/>
                </a:lnTo>
                <a:lnTo>
                  <a:pt x="16304" y="15110"/>
                </a:lnTo>
                <a:lnTo>
                  <a:pt x="16766" y="14989"/>
                </a:lnTo>
                <a:lnTo>
                  <a:pt x="16936" y="14989"/>
                </a:lnTo>
                <a:lnTo>
                  <a:pt x="16815" y="15159"/>
                </a:lnTo>
                <a:lnTo>
                  <a:pt x="16571" y="15500"/>
                </a:lnTo>
                <a:lnTo>
                  <a:pt x="16231" y="15524"/>
                </a:lnTo>
                <a:lnTo>
                  <a:pt x="15890" y="15573"/>
                </a:lnTo>
                <a:lnTo>
                  <a:pt x="15233" y="15767"/>
                </a:lnTo>
                <a:lnTo>
                  <a:pt x="14381" y="16011"/>
                </a:lnTo>
                <a:lnTo>
                  <a:pt x="13968" y="16132"/>
                </a:lnTo>
                <a:lnTo>
                  <a:pt x="13530" y="16230"/>
                </a:lnTo>
                <a:lnTo>
                  <a:pt x="13505" y="16278"/>
                </a:lnTo>
                <a:lnTo>
                  <a:pt x="13481" y="16303"/>
                </a:lnTo>
                <a:lnTo>
                  <a:pt x="13505" y="16351"/>
                </a:lnTo>
                <a:lnTo>
                  <a:pt x="13554" y="16376"/>
                </a:lnTo>
                <a:lnTo>
                  <a:pt x="13919" y="16351"/>
                </a:lnTo>
                <a:lnTo>
                  <a:pt x="14284" y="16327"/>
                </a:lnTo>
                <a:lnTo>
                  <a:pt x="14625" y="16303"/>
                </a:lnTo>
                <a:lnTo>
                  <a:pt x="14990" y="16230"/>
                </a:lnTo>
                <a:lnTo>
                  <a:pt x="15549" y="16132"/>
                </a:lnTo>
                <a:lnTo>
                  <a:pt x="16133" y="16011"/>
                </a:lnTo>
                <a:lnTo>
                  <a:pt x="15866" y="16278"/>
                </a:lnTo>
                <a:lnTo>
                  <a:pt x="15574" y="16327"/>
                </a:lnTo>
                <a:lnTo>
                  <a:pt x="15282" y="16376"/>
                </a:lnTo>
                <a:lnTo>
                  <a:pt x="14698" y="16473"/>
                </a:lnTo>
                <a:lnTo>
                  <a:pt x="14308" y="16522"/>
                </a:lnTo>
                <a:lnTo>
                  <a:pt x="13943" y="16570"/>
                </a:lnTo>
                <a:lnTo>
                  <a:pt x="13578" y="16668"/>
                </a:lnTo>
                <a:lnTo>
                  <a:pt x="13408" y="16716"/>
                </a:lnTo>
                <a:lnTo>
                  <a:pt x="13238" y="16814"/>
                </a:lnTo>
                <a:lnTo>
                  <a:pt x="13213" y="16814"/>
                </a:lnTo>
                <a:lnTo>
                  <a:pt x="13213" y="16838"/>
                </a:lnTo>
                <a:lnTo>
                  <a:pt x="13238" y="16862"/>
                </a:lnTo>
                <a:lnTo>
                  <a:pt x="13262" y="16887"/>
                </a:lnTo>
                <a:lnTo>
                  <a:pt x="13457" y="16911"/>
                </a:lnTo>
                <a:lnTo>
                  <a:pt x="14065" y="16911"/>
                </a:lnTo>
                <a:lnTo>
                  <a:pt x="14479" y="16887"/>
                </a:lnTo>
                <a:lnTo>
                  <a:pt x="14868" y="16838"/>
                </a:lnTo>
                <a:lnTo>
                  <a:pt x="15282" y="16789"/>
                </a:lnTo>
                <a:lnTo>
                  <a:pt x="15014" y="17008"/>
                </a:lnTo>
                <a:lnTo>
                  <a:pt x="14722" y="17203"/>
                </a:lnTo>
                <a:lnTo>
                  <a:pt x="14552" y="17179"/>
                </a:lnTo>
                <a:lnTo>
                  <a:pt x="14357" y="17154"/>
                </a:lnTo>
                <a:lnTo>
                  <a:pt x="13968" y="17179"/>
                </a:lnTo>
                <a:lnTo>
                  <a:pt x="13603" y="17203"/>
                </a:lnTo>
                <a:lnTo>
                  <a:pt x="13238" y="17227"/>
                </a:lnTo>
                <a:lnTo>
                  <a:pt x="12532" y="17300"/>
                </a:lnTo>
                <a:lnTo>
                  <a:pt x="12483" y="17325"/>
                </a:lnTo>
                <a:lnTo>
                  <a:pt x="12459" y="17373"/>
                </a:lnTo>
                <a:lnTo>
                  <a:pt x="12483" y="17422"/>
                </a:lnTo>
                <a:lnTo>
                  <a:pt x="12532" y="17446"/>
                </a:lnTo>
                <a:lnTo>
                  <a:pt x="13165" y="17519"/>
                </a:lnTo>
                <a:lnTo>
                  <a:pt x="13481" y="17544"/>
                </a:lnTo>
                <a:lnTo>
                  <a:pt x="13797" y="17568"/>
                </a:lnTo>
                <a:lnTo>
                  <a:pt x="14089" y="17592"/>
                </a:lnTo>
                <a:lnTo>
                  <a:pt x="13846" y="17714"/>
                </a:lnTo>
                <a:lnTo>
                  <a:pt x="13530" y="17836"/>
                </a:lnTo>
                <a:lnTo>
                  <a:pt x="13505" y="17811"/>
                </a:lnTo>
                <a:lnTo>
                  <a:pt x="13432" y="17787"/>
                </a:lnTo>
                <a:lnTo>
                  <a:pt x="13335" y="17763"/>
                </a:lnTo>
                <a:lnTo>
                  <a:pt x="13140" y="17763"/>
                </a:lnTo>
                <a:lnTo>
                  <a:pt x="12946" y="17787"/>
                </a:lnTo>
                <a:lnTo>
                  <a:pt x="12751" y="17787"/>
                </a:lnTo>
                <a:lnTo>
                  <a:pt x="12337" y="17763"/>
                </a:lnTo>
                <a:lnTo>
                  <a:pt x="11948" y="17763"/>
                </a:lnTo>
                <a:lnTo>
                  <a:pt x="11899" y="17787"/>
                </a:lnTo>
                <a:lnTo>
                  <a:pt x="11899" y="17836"/>
                </a:lnTo>
                <a:lnTo>
                  <a:pt x="12021" y="17957"/>
                </a:lnTo>
                <a:lnTo>
                  <a:pt x="12167" y="18030"/>
                </a:lnTo>
                <a:lnTo>
                  <a:pt x="11948" y="17982"/>
                </a:lnTo>
                <a:lnTo>
                  <a:pt x="11656" y="17957"/>
                </a:lnTo>
                <a:lnTo>
                  <a:pt x="11534" y="17957"/>
                </a:lnTo>
                <a:lnTo>
                  <a:pt x="11413" y="17982"/>
                </a:lnTo>
                <a:lnTo>
                  <a:pt x="11340" y="18030"/>
                </a:lnTo>
                <a:lnTo>
                  <a:pt x="11340" y="18055"/>
                </a:lnTo>
                <a:lnTo>
                  <a:pt x="11315" y="18103"/>
                </a:lnTo>
                <a:lnTo>
                  <a:pt x="11340" y="18176"/>
                </a:lnTo>
                <a:lnTo>
                  <a:pt x="11388" y="18225"/>
                </a:lnTo>
                <a:lnTo>
                  <a:pt x="11559" y="18298"/>
                </a:lnTo>
                <a:lnTo>
                  <a:pt x="11753" y="18371"/>
                </a:lnTo>
                <a:lnTo>
                  <a:pt x="11510" y="18420"/>
                </a:lnTo>
                <a:lnTo>
                  <a:pt x="11437" y="18347"/>
                </a:lnTo>
                <a:lnTo>
                  <a:pt x="11291" y="18298"/>
                </a:lnTo>
                <a:lnTo>
                  <a:pt x="11121" y="18274"/>
                </a:lnTo>
                <a:lnTo>
                  <a:pt x="10926" y="18298"/>
                </a:lnTo>
                <a:lnTo>
                  <a:pt x="10756" y="18347"/>
                </a:lnTo>
                <a:lnTo>
                  <a:pt x="10731" y="18371"/>
                </a:lnTo>
                <a:lnTo>
                  <a:pt x="10731" y="18395"/>
                </a:lnTo>
                <a:lnTo>
                  <a:pt x="10731" y="18420"/>
                </a:lnTo>
                <a:lnTo>
                  <a:pt x="10756" y="18444"/>
                </a:lnTo>
                <a:lnTo>
                  <a:pt x="11023" y="18541"/>
                </a:lnTo>
                <a:lnTo>
                  <a:pt x="10926" y="18566"/>
                </a:lnTo>
                <a:lnTo>
                  <a:pt x="10877" y="18541"/>
                </a:lnTo>
                <a:lnTo>
                  <a:pt x="10488" y="18541"/>
                </a:lnTo>
                <a:lnTo>
                  <a:pt x="9515" y="18566"/>
                </a:lnTo>
                <a:lnTo>
                  <a:pt x="8396" y="18566"/>
                </a:lnTo>
                <a:lnTo>
                  <a:pt x="7885" y="18517"/>
                </a:lnTo>
                <a:lnTo>
                  <a:pt x="7666" y="18493"/>
                </a:lnTo>
                <a:lnTo>
                  <a:pt x="7471" y="18444"/>
                </a:lnTo>
                <a:lnTo>
                  <a:pt x="7082" y="18322"/>
                </a:lnTo>
                <a:lnTo>
                  <a:pt x="6692" y="18176"/>
                </a:lnTo>
                <a:lnTo>
                  <a:pt x="6303" y="18006"/>
                </a:lnTo>
                <a:lnTo>
                  <a:pt x="5938" y="17836"/>
                </a:lnTo>
                <a:lnTo>
                  <a:pt x="5208" y="17446"/>
                </a:lnTo>
                <a:lnTo>
                  <a:pt x="4527" y="17008"/>
                </a:lnTo>
                <a:lnTo>
                  <a:pt x="4162" y="16765"/>
                </a:lnTo>
                <a:lnTo>
                  <a:pt x="3797" y="16473"/>
                </a:lnTo>
                <a:lnTo>
                  <a:pt x="3456" y="16181"/>
                </a:lnTo>
                <a:lnTo>
                  <a:pt x="3140" y="15865"/>
                </a:lnTo>
                <a:lnTo>
                  <a:pt x="2823" y="15548"/>
                </a:lnTo>
                <a:lnTo>
                  <a:pt x="2532" y="15208"/>
                </a:lnTo>
                <a:lnTo>
                  <a:pt x="2264" y="14843"/>
                </a:lnTo>
                <a:lnTo>
                  <a:pt x="1996" y="14478"/>
                </a:lnTo>
                <a:lnTo>
                  <a:pt x="1753" y="14113"/>
                </a:lnTo>
                <a:lnTo>
                  <a:pt x="1534" y="13699"/>
                </a:lnTo>
                <a:lnTo>
                  <a:pt x="1339" y="13310"/>
                </a:lnTo>
                <a:lnTo>
                  <a:pt x="1169" y="12896"/>
                </a:lnTo>
                <a:lnTo>
                  <a:pt x="999" y="12483"/>
                </a:lnTo>
                <a:lnTo>
                  <a:pt x="877" y="12045"/>
                </a:lnTo>
                <a:lnTo>
                  <a:pt x="755" y="11607"/>
                </a:lnTo>
                <a:lnTo>
                  <a:pt x="682" y="11169"/>
                </a:lnTo>
                <a:lnTo>
                  <a:pt x="609" y="10658"/>
                </a:lnTo>
                <a:lnTo>
                  <a:pt x="561" y="10147"/>
                </a:lnTo>
                <a:lnTo>
                  <a:pt x="561" y="9611"/>
                </a:lnTo>
                <a:lnTo>
                  <a:pt x="585" y="9100"/>
                </a:lnTo>
                <a:lnTo>
                  <a:pt x="780" y="9319"/>
                </a:lnTo>
                <a:lnTo>
                  <a:pt x="974" y="9514"/>
                </a:lnTo>
                <a:lnTo>
                  <a:pt x="1218" y="9684"/>
                </a:lnTo>
                <a:lnTo>
                  <a:pt x="1510" y="9855"/>
                </a:lnTo>
                <a:lnTo>
                  <a:pt x="1777" y="10001"/>
                </a:lnTo>
                <a:lnTo>
                  <a:pt x="2021" y="10171"/>
                </a:lnTo>
                <a:lnTo>
                  <a:pt x="2215" y="10341"/>
                </a:lnTo>
                <a:lnTo>
                  <a:pt x="2410" y="10536"/>
                </a:lnTo>
                <a:lnTo>
                  <a:pt x="2580" y="10731"/>
                </a:lnTo>
                <a:lnTo>
                  <a:pt x="2702" y="10974"/>
                </a:lnTo>
                <a:lnTo>
                  <a:pt x="2848" y="11217"/>
                </a:lnTo>
                <a:lnTo>
                  <a:pt x="2945" y="11509"/>
                </a:lnTo>
                <a:lnTo>
                  <a:pt x="3213" y="12191"/>
                </a:lnTo>
                <a:lnTo>
                  <a:pt x="3480" y="12848"/>
                </a:lnTo>
                <a:lnTo>
                  <a:pt x="3772" y="13529"/>
                </a:lnTo>
                <a:lnTo>
                  <a:pt x="3894" y="13869"/>
                </a:lnTo>
                <a:lnTo>
                  <a:pt x="3991" y="14210"/>
                </a:lnTo>
                <a:lnTo>
                  <a:pt x="4162" y="14843"/>
                </a:lnTo>
                <a:lnTo>
                  <a:pt x="4308" y="15475"/>
                </a:lnTo>
                <a:lnTo>
                  <a:pt x="4405" y="15792"/>
                </a:lnTo>
                <a:lnTo>
                  <a:pt x="4502" y="16108"/>
                </a:lnTo>
                <a:lnTo>
                  <a:pt x="4648" y="16400"/>
                </a:lnTo>
                <a:lnTo>
                  <a:pt x="4819" y="16692"/>
                </a:lnTo>
                <a:lnTo>
                  <a:pt x="4867" y="16765"/>
                </a:lnTo>
                <a:lnTo>
                  <a:pt x="4940" y="16789"/>
                </a:lnTo>
                <a:lnTo>
                  <a:pt x="5038" y="16789"/>
                </a:lnTo>
                <a:lnTo>
                  <a:pt x="5111" y="16765"/>
                </a:lnTo>
                <a:lnTo>
                  <a:pt x="5232" y="16692"/>
                </a:lnTo>
                <a:lnTo>
                  <a:pt x="5305" y="16570"/>
                </a:lnTo>
                <a:lnTo>
                  <a:pt x="5378" y="16473"/>
                </a:lnTo>
                <a:lnTo>
                  <a:pt x="5403" y="16351"/>
                </a:lnTo>
                <a:lnTo>
                  <a:pt x="5451" y="16084"/>
                </a:lnTo>
                <a:lnTo>
                  <a:pt x="5476" y="15816"/>
                </a:lnTo>
                <a:lnTo>
                  <a:pt x="5524" y="15573"/>
                </a:lnTo>
                <a:lnTo>
                  <a:pt x="5573" y="15329"/>
                </a:lnTo>
                <a:lnTo>
                  <a:pt x="5670" y="15110"/>
                </a:lnTo>
                <a:lnTo>
                  <a:pt x="5792" y="14891"/>
                </a:lnTo>
                <a:lnTo>
                  <a:pt x="6035" y="14478"/>
                </a:lnTo>
                <a:lnTo>
                  <a:pt x="6327" y="14064"/>
                </a:lnTo>
                <a:lnTo>
                  <a:pt x="6522" y="13796"/>
                </a:lnTo>
                <a:lnTo>
                  <a:pt x="6741" y="13480"/>
                </a:lnTo>
                <a:lnTo>
                  <a:pt x="6936" y="13164"/>
                </a:lnTo>
                <a:lnTo>
                  <a:pt x="7106" y="12799"/>
                </a:lnTo>
                <a:lnTo>
                  <a:pt x="7155" y="12629"/>
                </a:lnTo>
                <a:lnTo>
                  <a:pt x="7203" y="12458"/>
                </a:lnTo>
                <a:lnTo>
                  <a:pt x="7228" y="12264"/>
                </a:lnTo>
                <a:lnTo>
                  <a:pt x="7228" y="12093"/>
                </a:lnTo>
                <a:lnTo>
                  <a:pt x="7203" y="11923"/>
                </a:lnTo>
                <a:lnTo>
                  <a:pt x="7155" y="11753"/>
                </a:lnTo>
                <a:lnTo>
                  <a:pt x="7082" y="11607"/>
                </a:lnTo>
                <a:lnTo>
                  <a:pt x="6960" y="11436"/>
                </a:lnTo>
                <a:lnTo>
                  <a:pt x="6863" y="11315"/>
                </a:lnTo>
                <a:lnTo>
                  <a:pt x="6717" y="11217"/>
                </a:lnTo>
                <a:lnTo>
                  <a:pt x="6449" y="11023"/>
                </a:lnTo>
                <a:lnTo>
                  <a:pt x="6157" y="10852"/>
                </a:lnTo>
                <a:lnTo>
                  <a:pt x="5865" y="10706"/>
                </a:lnTo>
                <a:lnTo>
                  <a:pt x="5062" y="10341"/>
                </a:lnTo>
                <a:lnTo>
                  <a:pt x="4648" y="10147"/>
                </a:lnTo>
                <a:lnTo>
                  <a:pt x="4235" y="10001"/>
                </a:lnTo>
                <a:lnTo>
                  <a:pt x="3991" y="9952"/>
                </a:lnTo>
                <a:lnTo>
                  <a:pt x="3724" y="9928"/>
                </a:lnTo>
                <a:lnTo>
                  <a:pt x="3456" y="9879"/>
                </a:lnTo>
                <a:lnTo>
                  <a:pt x="3334" y="9830"/>
                </a:lnTo>
                <a:lnTo>
                  <a:pt x="3213" y="9782"/>
                </a:lnTo>
                <a:lnTo>
                  <a:pt x="3042" y="9684"/>
                </a:lnTo>
                <a:lnTo>
                  <a:pt x="2872" y="9538"/>
                </a:lnTo>
                <a:lnTo>
                  <a:pt x="2726" y="9392"/>
                </a:lnTo>
                <a:lnTo>
                  <a:pt x="2580" y="9271"/>
                </a:lnTo>
                <a:lnTo>
                  <a:pt x="2459" y="9173"/>
                </a:lnTo>
                <a:lnTo>
                  <a:pt x="2337" y="9125"/>
                </a:lnTo>
                <a:lnTo>
                  <a:pt x="2069" y="9052"/>
                </a:lnTo>
                <a:lnTo>
                  <a:pt x="1923" y="9027"/>
                </a:lnTo>
                <a:lnTo>
                  <a:pt x="1826" y="8954"/>
                </a:lnTo>
                <a:lnTo>
                  <a:pt x="1777" y="8906"/>
                </a:lnTo>
                <a:lnTo>
                  <a:pt x="1753" y="8808"/>
                </a:lnTo>
                <a:lnTo>
                  <a:pt x="1753" y="8735"/>
                </a:lnTo>
                <a:lnTo>
                  <a:pt x="1777" y="8638"/>
                </a:lnTo>
                <a:lnTo>
                  <a:pt x="1850" y="8541"/>
                </a:lnTo>
                <a:lnTo>
                  <a:pt x="1948" y="8443"/>
                </a:lnTo>
                <a:lnTo>
                  <a:pt x="2069" y="8346"/>
                </a:lnTo>
                <a:lnTo>
                  <a:pt x="2191" y="8273"/>
                </a:lnTo>
                <a:lnTo>
                  <a:pt x="2483" y="8127"/>
                </a:lnTo>
                <a:lnTo>
                  <a:pt x="3091" y="7908"/>
                </a:lnTo>
                <a:lnTo>
                  <a:pt x="3261" y="7835"/>
                </a:lnTo>
                <a:lnTo>
                  <a:pt x="3407" y="7738"/>
                </a:lnTo>
                <a:lnTo>
                  <a:pt x="3675" y="7543"/>
                </a:lnTo>
                <a:lnTo>
                  <a:pt x="3918" y="7300"/>
                </a:lnTo>
                <a:lnTo>
                  <a:pt x="4137" y="7032"/>
                </a:lnTo>
                <a:lnTo>
                  <a:pt x="4429" y="6716"/>
                </a:lnTo>
                <a:lnTo>
                  <a:pt x="4721" y="6448"/>
                </a:lnTo>
                <a:lnTo>
                  <a:pt x="5038" y="6229"/>
                </a:lnTo>
                <a:lnTo>
                  <a:pt x="5208" y="6107"/>
                </a:lnTo>
                <a:lnTo>
                  <a:pt x="5403" y="6010"/>
                </a:lnTo>
                <a:lnTo>
                  <a:pt x="5646" y="5913"/>
                </a:lnTo>
                <a:lnTo>
                  <a:pt x="5889" y="5791"/>
                </a:lnTo>
                <a:lnTo>
                  <a:pt x="5987" y="5718"/>
                </a:lnTo>
                <a:lnTo>
                  <a:pt x="6084" y="5645"/>
                </a:lnTo>
                <a:lnTo>
                  <a:pt x="6157" y="5548"/>
                </a:lnTo>
                <a:lnTo>
                  <a:pt x="6206" y="5426"/>
                </a:lnTo>
                <a:lnTo>
                  <a:pt x="6206" y="5305"/>
                </a:lnTo>
                <a:lnTo>
                  <a:pt x="6181" y="5207"/>
                </a:lnTo>
                <a:lnTo>
                  <a:pt x="6108" y="5086"/>
                </a:lnTo>
                <a:lnTo>
                  <a:pt x="6035" y="5013"/>
                </a:lnTo>
                <a:lnTo>
                  <a:pt x="5841" y="4842"/>
                </a:lnTo>
                <a:lnTo>
                  <a:pt x="5670" y="4721"/>
                </a:lnTo>
                <a:lnTo>
                  <a:pt x="5573" y="4648"/>
                </a:lnTo>
                <a:lnTo>
                  <a:pt x="5330" y="4648"/>
                </a:lnTo>
                <a:lnTo>
                  <a:pt x="5232" y="4672"/>
                </a:lnTo>
                <a:lnTo>
                  <a:pt x="4989" y="4794"/>
                </a:lnTo>
                <a:lnTo>
                  <a:pt x="4794" y="4891"/>
                </a:lnTo>
                <a:lnTo>
                  <a:pt x="4429" y="5013"/>
                </a:lnTo>
                <a:lnTo>
                  <a:pt x="4235" y="5013"/>
                </a:lnTo>
                <a:lnTo>
                  <a:pt x="4113" y="4964"/>
                </a:lnTo>
                <a:lnTo>
                  <a:pt x="3991" y="4915"/>
                </a:lnTo>
                <a:lnTo>
                  <a:pt x="3894" y="4842"/>
                </a:lnTo>
                <a:lnTo>
                  <a:pt x="3870" y="4794"/>
                </a:lnTo>
                <a:lnTo>
                  <a:pt x="3845" y="4745"/>
                </a:lnTo>
                <a:lnTo>
                  <a:pt x="3845" y="4696"/>
                </a:lnTo>
                <a:lnTo>
                  <a:pt x="3870" y="4648"/>
                </a:lnTo>
                <a:lnTo>
                  <a:pt x="3918" y="4599"/>
                </a:lnTo>
                <a:lnTo>
                  <a:pt x="3991" y="4550"/>
                </a:lnTo>
                <a:lnTo>
                  <a:pt x="4113" y="4477"/>
                </a:lnTo>
                <a:lnTo>
                  <a:pt x="4259" y="4429"/>
                </a:lnTo>
                <a:lnTo>
                  <a:pt x="4575" y="4331"/>
                </a:lnTo>
                <a:lnTo>
                  <a:pt x="4770" y="4210"/>
                </a:lnTo>
                <a:lnTo>
                  <a:pt x="4940" y="4112"/>
                </a:lnTo>
                <a:lnTo>
                  <a:pt x="5013" y="4088"/>
                </a:lnTo>
                <a:lnTo>
                  <a:pt x="5111" y="4088"/>
                </a:lnTo>
                <a:lnTo>
                  <a:pt x="5208" y="4112"/>
                </a:lnTo>
                <a:lnTo>
                  <a:pt x="5354" y="4185"/>
                </a:lnTo>
                <a:lnTo>
                  <a:pt x="5646" y="4356"/>
                </a:lnTo>
                <a:lnTo>
                  <a:pt x="5768" y="4453"/>
                </a:lnTo>
                <a:lnTo>
                  <a:pt x="5914" y="4526"/>
                </a:lnTo>
                <a:lnTo>
                  <a:pt x="6060" y="4550"/>
                </a:lnTo>
                <a:lnTo>
                  <a:pt x="6206" y="4550"/>
                </a:lnTo>
                <a:lnTo>
                  <a:pt x="6327" y="4526"/>
                </a:lnTo>
                <a:lnTo>
                  <a:pt x="6425" y="4453"/>
                </a:lnTo>
                <a:lnTo>
                  <a:pt x="6498" y="4356"/>
                </a:lnTo>
                <a:lnTo>
                  <a:pt x="6546" y="4234"/>
                </a:lnTo>
                <a:lnTo>
                  <a:pt x="6571" y="4112"/>
                </a:lnTo>
                <a:lnTo>
                  <a:pt x="6546" y="3966"/>
                </a:lnTo>
                <a:lnTo>
                  <a:pt x="6473" y="3772"/>
                </a:lnTo>
                <a:lnTo>
                  <a:pt x="6400" y="3553"/>
                </a:lnTo>
                <a:lnTo>
                  <a:pt x="6376" y="3504"/>
                </a:lnTo>
                <a:lnTo>
                  <a:pt x="6400" y="3431"/>
                </a:lnTo>
                <a:lnTo>
                  <a:pt x="6449" y="3236"/>
                </a:lnTo>
                <a:lnTo>
                  <a:pt x="6546" y="3066"/>
                </a:lnTo>
                <a:lnTo>
                  <a:pt x="6595" y="2920"/>
                </a:lnTo>
                <a:lnTo>
                  <a:pt x="6619" y="2774"/>
                </a:lnTo>
                <a:lnTo>
                  <a:pt x="6595" y="2628"/>
                </a:lnTo>
                <a:lnTo>
                  <a:pt x="6522" y="2506"/>
                </a:lnTo>
                <a:lnTo>
                  <a:pt x="6400" y="2409"/>
                </a:lnTo>
                <a:lnTo>
                  <a:pt x="6327" y="2360"/>
                </a:lnTo>
                <a:lnTo>
                  <a:pt x="6254" y="2336"/>
                </a:lnTo>
                <a:lnTo>
                  <a:pt x="6157" y="2312"/>
                </a:lnTo>
                <a:lnTo>
                  <a:pt x="6084" y="2312"/>
                </a:lnTo>
                <a:lnTo>
                  <a:pt x="5914" y="2360"/>
                </a:lnTo>
                <a:lnTo>
                  <a:pt x="5719" y="2433"/>
                </a:lnTo>
                <a:lnTo>
                  <a:pt x="5549" y="2531"/>
                </a:lnTo>
                <a:lnTo>
                  <a:pt x="5378" y="2652"/>
                </a:lnTo>
                <a:lnTo>
                  <a:pt x="5135" y="2847"/>
                </a:lnTo>
                <a:lnTo>
                  <a:pt x="4770" y="3115"/>
                </a:lnTo>
                <a:lnTo>
                  <a:pt x="4600" y="3236"/>
                </a:lnTo>
                <a:lnTo>
                  <a:pt x="4405" y="3358"/>
                </a:lnTo>
                <a:lnTo>
                  <a:pt x="4283" y="3407"/>
                </a:lnTo>
                <a:lnTo>
                  <a:pt x="4113" y="3431"/>
                </a:lnTo>
                <a:lnTo>
                  <a:pt x="3967" y="3455"/>
                </a:lnTo>
                <a:lnTo>
                  <a:pt x="3797" y="3431"/>
                </a:lnTo>
                <a:lnTo>
                  <a:pt x="3456" y="3358"/>
                </a:lnTo>
                <a:lnTo>
                  <a:pt x="3140" y="3261"/>
                </a:lnTo>
                <a:lnTo>
                  <a:pt x="3383" y="3017"/>
                </a:lnTo>
                <a:lnTo>
                  <a:pt x="3651" y="2774"/>
                </a:lnTo>
                <a:lnTo>
                  <a:pt x="3918" y="2555"/>
                </a:lnTo>
                <a:lnTo>
                  <a:pt x="4186" y="2336"/>
                </a:lnTo>
                <a:lnTo>
                  <a:pt x="4478" y="2141"/>
                </a:lnTo>
                <a:lnTo>
                  <a:pt x="4770" y="1947"/>
                </a:lnTo>
                <a:lnTo>
                  <a:pt x="5062" y="1776"/>
                </a:lnTo>
                <a:lnTo>
                  <a:pt x="5378" y="1630"/>
                </a:lnTo>
                <a:lnTo>
                  <a:pt x="5719" y="1484"/>
                </a:lnTo>
                <a:lnTo>
                  <a:pt x="6084" y="1363"/>
                </a:lnTo>
                <a:lnTo>
                  <a:pt x="6814" y="1144"/>
                </a:lnTo>
                <a:lnTo>
                  <a:pt x="7544" y="949"/>
                </a:lnTo>
                <a:lnTo>
                  <a:pt x="8298" y="779"/>
                </a:lnTo>
                <a:lnTo>
                  <a:pt x="8323" y="803"/>
                </a:lnTo>
                <a:lnTo>
                  <a:pt x="8736" y="803"/>
                </a:lnTo>
                <a:lnTo>
                  <a:pt x="9685" y="779"/>
                </a:lnTo>
                <a:lnTo>
                  <a:pt x="10245" y="754"/>
                </a:lnTo>
                <a:close/>
                <a:moveTo>
                  <a:pt x="9588" y="0"/>
                </a:moveTo>
                <a:lnTo>
                  <a:pt x="9174" y="24"/>
                </a:lnTo>
                <a:lnTo>
                  <a:pt x="8761" y="122"/>
                </a:lnTo>
                <a:lnTo>
                  <a:pt x="7958" y="292"/>
                </a:lnTo>
                <a:lnTo>
                  <a:pt x="6984" y="511"/>
                </a:lnTo>
                <a:lnTo>
                  <a:pt x="6498" y="657"/>
                </a:lnTo>
                <a:lnTo>
                  <a:pt x="6035" y="779"/>
                </a:lnTo>
                <a:lnTo>
                  <a:pt x="5573" y="949"/>
                </a:lnTo>
                <a:lnTo>
                  <a:pt x="5135" y="1119"/>
                </a:lnTo>
                <a:lnTo>
                  <a:pt x="4721" y="1314"/>
                </a:lnTo>
                <a:lnTo>
                  <a:pt x="4332" y="1557"/>
                </a:lnTo>
                <a:lnTo>
                  <a:pt x="3943" y="1801"/>
                </a:lnTo>
                <a:lnTo>
                  <a:pt x="3578" y="2093"/>
                </a:lnTo>
                <a:lnTo>
                  <a:pt x="3213" y="2385"/>
                </a:lnTo>
                <a:lnTo>
                  <a:pt x="2872" y="2725"/>
                </a:lnTo>
                <a:lnTo>
                  <a:pt x="2580" y="3042"/>
                </a:lnTo>
                <a:lnTo>
                  <a:pt x="2288" y="3358"/>
                </a:lnTo>
                <a:lnTo>
                  <a:pt x="2021" y="3699"/>
                </a:lnTo>
                <a:lnTo>
                  <a:pt x="1777" y="4064"/>
                </a:lnTo>
                <a:lnTo>
                  <a:pt x="1534" y="4429"/>
                </a:lnTo>
                <a:lnTo>
                  <a:pt x="1315" y="4794"/>
                </a:lnTo>
                <a:lnTo>
                  <a:pt x="1120" y="5159"/>
                </a:lnTo>
                <a:lnTo>
                  <a:pt x="926" y="5548"/>
                </a:lnTo>
                <a:lnTo>
                  <a:pt x="780" y="5961"/>
                </a:lnTo>
                <a:lnTo>
                  <a:pt x="609" y="6351"/>
                </a:lnTo>
                <a:lnTo>
                  <a:pt x="488" y="6764"/>
                </a:lnTo>
                <a:lnTo>
                  <a:pt x="366" y="7178"/>
                </a:lnTo>
                <a:lnTo>
                  <a:pt x="269" y="7616"/>
                </a:lnTo>
                <a:lnTo>
                  <a:pt x="196" y="8030"/>
                </a:lnTo>
                <a:lnTo>
                  <a:pt x="123" y="8468"/>
                </a:lnTo>
                <a:lnTo>
                  <a:pt x="74" y="8906"/>
                </a:lnTo>
                <a:lnTo>
                  <a:pt x="25" y="9344"/>
                </a:lnTo>
                <a:lnTo>
                  <a:pt x="1" y="9782"/>
                </a:lnTo>
                <a:lnTo>
                  <a:pt x="25" y="10220"/>
                </a:lnTo>
                <a:lnTo>
                  <a:pt x="50" y="10633"/>
                </a:lnTo>
                <a:lnTo>
                  <a:pt x="98" y="11071"/>
                </a:lnTo>
                <a:lnTo>
                  <a:pt x="171" y="11485"/>
                </a:lnTo>
                <a:lnTo>
                  <a:pt x="244" y="11899"/>
                </a:lnTo>
                <a:lnTo>
                  <a:pt x="366" y="12288"/>
                </a:lnTo>
                <a:lnTo>
                  <a:pt x="488" y="12677"/>
                </a:lnTo>
                <a:lnTo>
                  <a:pt x="634" y="13067"/>
                </a:lnTo>
                <a:lnTo>
                  <a:pt x="804" y="13456"/>
                </a:lnTo>
                <a:lnTo>
                  <a:pt x="974" y="13821"/>
                </a:lnTo>
                <a:lnTo>
                  <a:pt x="1169" y="14186"/>
                </a:lnTo>
                <a:lnTo>
                  <a:pt x="1388" y="14526"/>
                </a:lnTo>
                <a:lnTo>
                  <a:pt x="1607" y="14891"/>
                </a:lnTo>
                <a:lnTo>
                  <a:pt x="1850" y="15208"/>
                </a:lnTo>
                <a:lnTo>
                  <a:pt x="2118" y="15548"/>
                </a:lnTo>
                <a:lnTo>
                  <a:pt x="2386" y="15840"/>
                </a:lnTo>
                <a:lnTo>
                  <a:pt x="2653" y="16157"/>
                </a:lnTo>
                <a:lnTo>
                  <a:pt x="2945" y="16449"/>
                </a:lnTo>
                <a:lnTo>
                  <a:pt x="3261" y="16741"/>
                </a:lnTo>
                <a:lnTo>
                  <a:pt x="3578" y="17008"/>
                </a:lnTo>
                <a:lnTo>
                  <a:pt x="3918" y="17252"/>
                </a:lnTo>
                <a:lnTo>
                  <a:pt x="4259" y="17495"/>
                </a:lnTo>
                <a:lnTo>
                  <a:pt x="4600" y="17738"/>
                </a:lnTo>
                <a:lnTo>
                  <a:pt x="4965" y="17957"/>
                </a:lnTo>
                <a:lnTo>
                  <a:pt x="5330" y="18176"/>
                </a:lnTo>
                <a:lnTo>
                  <a:pt x="5719" y="18371"/>
                </a:lnTo>
                <a:lnTo>
                  <a:pt x="6108" y="18541"/>
                </a:lnTo>
                <a:lnTo>
                  <a:pt x="6498" y="18712"/>
                </a:lnTo>
                <a:lnTo>
                  <a:pt x="6911" y="18858"/>
                </a:lnTo>
                <a:lnTo>
                  <a:pt x="7301" y="19004"/>
                </a:lnTo>
                <a:lnTo>
                  <a:pt x="7860" y="19150"/>
                </a:lnTo>
                <a:lnTo>
                  <a:pt x="8420" y="19271"/>
                </a:lnTo>
                <a:lnTo>
                  <a:pt x="8712" y="19320"/>
                </a:lnTo>
                <a:lnTo>
                  <a:pt x="8980" y="19344"/>
                </a:lnTo>
                <a:lnTo>
                  <a:pt x="9272" y="19344"/>
                </a:lnTo>
                <a:lnTo>
                  <a:pt x="9564" y="19320"/>
                </a:lnTo>
                <a:lnTo>
                  <a:pt x="9637" y="19344"/>
                </a:lnTo>
                <a:lnTo>
                  <a:pt x="10050" y="19296"/>
                </a:lnTo>
                <a:lnTo>
                  <a:pt x="10440" y="19223"/>
                </a:lnTo>
                <a:lnTo>
                  <a:pt x="11267" y="19028"/>
                </a:lnTo>
                <a:lnTo>
                  <a:pt x="12240" y="18809"/>
                </a:lnTo>
                <a:lnTo>
                  <a:pt x="12702" y="18687"/>
                </a:lnTo>
                <a:lnTo>
                  <a:pt x="13189" y="18566"/>
                </a:lnTo>
                <a:lnTo>
                  <a:pt x="13627" y="18395"/>
                </a:lnTo>
                <a:lnTo>
                  <a:pt x="14065" y="18225"/>
                </a:lnTo>
                <a:lnTo>
                  <a:pt x="14479" y="18006"/>
                </a:lnTo>
                <a:lnTo>
                  <a:pt x="14868" y="17787"/>
                </a:lnTo>
                <a:lnTo>
                  <a:pt x="15257" y="17519"/>
                </a:lnTo>
                <a:lnTo>
                  <a:pt x="15622" y="17252"/>
                </a:lnTo>
                <a:lnTo>
                  <a:pt x="15987" y="16960"/>
                </a:lnTo>
                <a:lnTo>
                  <a:pt x="16328" y="16619"/>
                </a:lnTo>
                <a:lnTo>
                  <a:pt x="16425" y="16522"/>
                </a:lnTo>
                <a:lnTo>
                  <a:pt x="16450" y="16522"/>
                </a:lnTo>
                <a:lnTo>
                  <a:pt x="16474" y="16473"/>
                </a:lnTo>
                <a:lnTo>
                  <a:pt x="16498" y="16449"/>
                </a:lnTo>
                <a:lnTo>
                  <a:pt x="16985" y="15913"/>
                </a:lnTo>
                <a:lnTo>
                  <a:pt x="17399" y="15354"/>
                </a:lnTo>
                <a:lnTo>
                  <a:pt x="17788" y="14745"/>
                </a:lnTo>
                <a:lnTo>
                  <a:pt x="18104" y="14137"/>
                </a:lnTo>
                <a:lnTo>
                  <a:pt x="18396" y="13505"/>
                </a:lnTo>
                <a:lnTo>
                  <a:pt x="18640" y="12823"/>
                </a:lnTo>
                <a:lnTo>
                  <a:pt x="18834" y="12166"/>
                </a:lnTo>
                <a:lnTo>
                  <a:pt x="19004" y="11461"/>
                </a:lnTo>
                <a:lnTo>
                  <a:pt x="19029" y="11412"/>
                </a:lnTo>
                <a:lnTo>
                  <a:pt x="19053" y="11339"/>
                </a:lnTo>
                <a:lnTo>
                  <a:pt x="19053" y="11290"/>
                </a:lnTo>
                <a:lnTo>
                  <a:pt x="19029" y="11217"/>
                </a:lnTo>
                <a:lnTo>
                  <a:pt x="19150" y="10439"/>
                </a:lnTo>
                <a:lnTo>
                  <a:pt x="19199" y="9903"/>
                </a:lnTo>
                <a:lnTo>
                  <a:pt x="19199" y="9344"/>
                </a:lnTo>
                <a:lnTo>
                  <a:pt x="19175" y="8833"/>
                </a:lnTo>
                <a:lnTo>
                  <a:pt x="19126" y="8297"/>
                </a:lnTo>
                <a:lnTo>
                  <a:pt x="19150" y="8224"/>
                </a:lnTo>
                <a:lnTo>
                  <a:pt x="19150" y="8151"/>
                </a:lnTo>
                <a:lnTo>
                  <a:pt x="19126" y="8078"/>
                </a:lnTo>
                <a:lnTo>
                  <a:pt x="19077" y="8005"/>
                </a:lnTo>
                <a:lnTo>
                  <a:pt x="19004" y="7616"/>
                </a:lnTo>
                <a:lnTo>
                  <a:pt x="18907" y="7227"/>
                </a:lnTo>
                <a:lnTo>
                  <a:pt x="18785" y="6862"/>
                </a:lnTo>
                <a:lnTo>
                  <a:pt x="18664" y="6472"/>
                </a:lnTo>
                <a:lnTo>
                  <a:pt x="18518" y="6107"/>
                </a:lnTo>
                <a:lnTo>
                  <a:pt x="18348" y="5767"/>
                </a:lnTo>
                <a:lnTo>
                  <a:pt x="18177" y="5402"/>
                </a:lnTo>
                <a:lnTo>
                  <a:pt x="17983" y="5061"/>
                </a:lnTo>
                <a:lnTo>
                  <a:pt x="17764" y="4721"/>
                </a:lnTo>
                <a:lnTo>
                  <a:pt x="17545" y="4404"/>
                </a:lnTo>
                <a:lnTo>
                  <a:pt x="17326" y="4088"/>
                </a:lnTo>
                <a:lnTo>
                  <a:pt x="17082" y="3772"/>
                </a:lnTo>
                <a:lnTo>
                  <a:pt x="16815" y="3480"/>
                </a:lnTo>
                <a:lnTo>
                  <a:pt x="16547" y="3188"/>
                </a:lnTo>
                <a:lnTo>
                  <a:pt x="16255" y="2896"/>
                </a:lnTo>
                <a:lnTo>
                  <a:pt x="15963" y="2628"/>
                </a:lnTo>
                <a:lnTo>
                  <a:pt x="16036" y="2579"/>
                </a:lnTo>
                <a:lnTo>
                  <a:pt x="16060" y="2555"/>
                </a:lnTo>
                <a:lnTo>
                  <a:pt x="16085" y="2506"/>
                </a:lnTo>
                <a:lnTo>
                  <a:pt x="16060" y="2433"/>
                </a:lnTo>
                <a:lnTo>
                  <a:pt x="16012" y="2360"/>
                </a:lnTo>
                <a:lnTo>
                  <a:pt x="15939" y="2336"/>
                </a:lnTo>
                <a:lnTo>
                  <a:pt x="15793" y="2336"/>
                </a:lnTo>
                <a:lnTo>
                  <a:pt x="15647" y="2360"/>
                </a:lnTo>
                <a:lnTo>
                  <a:pt x="15209" y="2020"/>
                </a:lnTo>
                <a:lnTo>
                  <a:pt x="15257" y="1947"/>
                </a:lnTo>
                <a:lnTo>
                  <a:pt x="15282" y="1898"/>
                </a:lnTo>
                <a:lnTo>
                  <a:pt x="15282" y="1849"/>
                </a:lnTo>
                <a:lnTo>
                  <a:pt x="15257" y="1825"/>
                </a:lnTo>
                <a:lnTo>
                  <a:pt x="15160" y="1776"/>
                </a:lnTo>
                <a:lnTo>
                  <a:pt x="15063" y="1752"/>
                </a:lnTo>
                <a:lnTo>
                  <a:pt x="14844" y="1752"/>
                </a:lnTo>
                <a:lnTo>
                  <a:pt x="14162" y="1338"/>
                </a:lnTo>
                <a:lnTo>
                  <a:pt x="13432" y="949"/>
                </a:lnTo>
                <a:lnTo>
                  <a:pt x="13067" y="779"/>
                </a:lnTo>
                <a:lnTo>
                  <a:pt x="12678" y="608"/>
                </a:lnTo>
                <a:lnTo>
                  <a:pt x="12289" y="462"/>
                </a:lnTo>
                <a:lnTo>
                  <a:pt x="11899" y="341"/>
                </a:lnTo>
                <a:lnTo>
                  <a:pt x="11364" y="170"/>
                </a:lnTo>
                <a:lnTo>
                  <a:pt x="10780" y="73"/>
                </a:lnTo>
                <a:lnTo>
                  <a:pt x="10513" y="24"/>
                </a:lnTo>
                <a:lnTo>
                  <a:pt x="10221" y="0"/>
                </a:lnTo>
                <a:lnTo>
                  <a:pt x="9929" y="0"/>
                </a:lnTo>
                <a:lnTo>
                  <a:pt x="9637" y="24"/>
                </a:lnTo>
                <a:lnTo>
                  <a:pt x="958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" name="Google Shape;650;p48"/>
          <p:cNvSpPr/>
          <p:nvPr/>
        </p:nvSpPr>
        <p:spPr>
          <a:xfrm>
            <a:off x="8281406" y="3101888"/>
            <a:ext cx="278564" cy="282273"/>
          </a:xfrm>
          <a:custGeom>
            <a:avLst/>
            <a:gdLst/>
            <a:ahLst/>
            <a:cxnLst/>
            <a:rect l="l" t="t" r="r" b="b"/>
            <a:pathLst>
              <a:path w="16449" h="16668" extrusionOk="0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" name="Google Shape;651;p48"/>
          <p:cNvSpPr/>
          <p:nvPr/>
        </p:nvSpPr>
        <p:spPr>
          <a:xfrm>
            <a:off x="4166772" y="3545234"/>
            <a:ext cx="317311" cy="309064"/>
          </a:xfrm>
          <a:custGeom>
            <a:avLst/>
            <a:gdLst/>
            <a:ahLst/>
            <a:cxnLst/>
            <a:rect l="l" t="t" r="r" b="b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" name="Google Shape;652;p48"/>
          <p:cNvSpPr/>
          <p:nvPr/>
        </p:nvSpPr>
        <p:spPr>
          <a:xfrm>
            <a:off x="4608068" y="3595087"/>
            <a:ext cx="338327" cy="206878"/>
          </a:xfrm>
          <a:custGeom>
            <a:avLst/>
            <a:gdLst/>
            <a:ahLst/>
            <a:cxnLst/>
            <a:rect l="l" t="t" r="r" b="b"/>
            <a:pathLst>
              <a:path w="19978" h="12216" extrusionOk="0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" name="Google Shape;653;p48"/>
          <p:cNvSpPr/>
          <p:nvPr/>
        </p:nvSpPr>
        <p:spPr>
          <a:xfrm>
            <a:off x="5142889" y="3524218"/>
            <a:ext cx="198648" cy="338734"/>
          </a:xfrm>
          <a:custGeom>
            <a:avLst/>
            <a:gdLst/>
            <a:ahLst/>
            <a:cxnLst/>
            <a:rect l="l" t="t" r="r" b="b"/>
            <a:pathLst>
              <a:path w="11730" h="20002" extrusionOk="0">
                <a:moveTo>
                  <a:pt x="6425" y="414"/>
                </a:moveTo>
                <a:lnTo>
                  <a:pt x="6571" y="439"/>
                </a:lnTo>
                <a:lnTo>
                  <a:pt x="6692" y="487"/>
                </a:lnTo>
                <a:lnTo>
                  <a:pt x="6814" y="560"/>
                </a:lnTo>
                <a:lnTo>
                  <a:pt x="6936" y="633"/>
                </a:lnTo>
                <a:lnTo>
                  <a:pt x="7033" y="731"/>
                </a:lnTo>
                <a:lnTo>
                  <a:pt x="7130" y="828"/>
                </a:lnTo>
                <a:lnTo>
                  <a:pt x="7179" y="950"/>
                </a:lnTo>
                <a:lnTo>
                  <a:pt x="7228" y="1096"/>
                </a:lnTo>
                <a:lnTo>
                  <a:pt x="7252" y="1242"/>
                </a:lnTo>
                <a:lnTo>
                  <a:pt x="7276" y="1534"/>
                </a:lnTo>
                <a:lnTo>
                  <a:pt x="7228" y="1801"/>
                </a:lnTo>
                <a:lnTo>
                  <a:pt x="7155" y="2093"/>
                </a:lnTo>
                <a:lnTo>
                  <a:pt x="7033" y="2385"/>
                </a:lnTo>
                <a:lnTo>
                  <a:pt x="6790" y="2945"/>
                </a:lnTo>
                <a:lnTo>
                  <a:pt x="6522" y="3480"/>
                </a:lnTo>
                <a:lnTo>
                  <a:pt x="6303" y="3456"/>
                </a:lnTo>
                <a:lnTo>
                  <a:pt x="5938" y="3456"/>
                </a:lnTo>
                <a:lnTo>
                  <a:pt x="5646" y="2629"/>
                </a:lnTo>
                <a:lnTo>
                  <a:pt x="5427" y="2069"/>
                </a:lnTo>
                <a:lnTo>
                  <a:pt x="5305" y="1826"/>
                </a:lnTo>
                <a:lnTo>
                  <a:pt x="5208" y="1631"/>
                </a:lnTo>
                <a:lnTo>
                  <a:pt x="5184" y="1388"/>
                </a:lnTo>
                <a:lnTo>
                  <a:pt x="5208" y="1266"/>
                </a:lnTo>
                <a:lnTo>
                  <a:pt x="5232" y="1169"/>
                </a:lnTo>
                <a:lnTo>
                  <a:pt x="5281" y="1047"/>
                </a:lnTo>
                <a:lnTo>
                  <a:pt x="5330" y="925"/>
                </a:lnTo>
                <a:lnTo>
                  <a:pt x="5403" y="828"/>
                </a:lnTo>
                <a:lnTo>
                  <a:pt x="5500" y="731"/>
                </a:lnTo>
                <a:lnTo>
                  <a:pt x="5622" y="633"/>
                </a:lnTo>
                <a:lnTo>
                  <a:pt x="5743" y="536"/>
                </a:lnTo>
                <a:lnTo>
                  <a:pt x="5865" y="487"/>
                </a:lnTo>
                <a:lnTo>
                  <a:pt x="6011" y="439"/>
                </a:lnTo>
                <a:lnTo>
                  <a:pt x="6157" y="414"/>
                </a:lnTo>
                <a:close/>
                <a:moveTo>
                  <a:pt x="9052" y="1339"/>
                </a:moveTo>
                <a:lnTo>
                  <a:pt x="9198" y="1388"/>
                </a:lnTo>
                <a:lnTo>
                  <a:pt x="9344" y="1436"/>
                </a:lnTo>
                <a:lnTo>
                  <a:pt x="9490" y="1534"/>
                </a:lnTo>
                <a:lnTo>
                  <a:pt x="9588" y="1631"/>
                </a:lnTo>
                <a:lnTo>
                  <a:pt x="9709" y="1753"/>
                </a:lnTo>
                <a:lnTo>
                  <a:pt x="9782" y="1874"/>
                </a:lnTo>
                <a:lnTo>
                  <a:pt x="9855" y="2020"/>
                </a:lnTo>
                <a:lnTo>
                  <a:pt x="9904" y="2166"/>
                </a:lnTo>
                <a:lnTo>
                  <a:pt x="9928" y="2312"/>
                </a:lnTo>
                <a:lnTo>
                  <a:pt x="9928" y="2483"/>
                </a:lnTo>
                <a:lnTo>
                  <a:pt x="9928" y="2629"/>
                </a:lnTo>
                <a:lnTo>
                  <a:pt x="9904" y="2775"/>
                </a:lnTo>
                <a:lnTo>
                  <a:pt x="9831" y="2945"/>
                </a:lnTo>
                <a:lnTo>
                  <a:pt x="9758" y="3067"/>
                </a:lnTo>
                <a:lnTo>
                  <a:pt x="9661" y="3213"/>
                </a:lnTo>
                <a:lnTo>
                  <a:pt x="9442" y="3383"/>
                </a:lnTo>
                <a:lnTo>
                  <a:pt x="9198" y="3553"/>
                </a:lnTo>
                <a:lnTo>
                  <a:pt x="8931" y="3675"/>
                </a:lnTo>
                <a:lnTo>
                  <a:pt x="8615" y="3796"/>
                </a:lnTo>
                <a:lnTo>
                  <a:pt x="8323" y="3869"/>
                </a:lnTo>
                <a:lnTo>
                  <a:pt x="8006" y="3967"/>
                </a:lnTo>
                <a:lnTo>
                  <a:pt x="7447" y="4088"/>
                </a:lnTo>
                <a:lnTo>
                  <a:pt x="7349" y="3942"/>
                </a:lnTo>
                <a:lnTo>
                  <a:pt x="7228" y="3821"/>
                </a:lnTo>
                <a:lnTo>
                  <a:pt x="7106" y="3724"/>
                </a:lnTo>
                <a:lnTo>
                  <a:pt x="6960" y="3626"/>
                </a:lnTo>
                <a:lnTo>
                  <a:pt x="7228" y="3091"/>
                </a:lnTo>
                <a:lnTo>
                  <a:pt x="7447" y="2531"/>
                </a:lnTo>
                <a:lnTo>
                  <a:pt x="7568" y="2288"/>
                </a:lnTo>
                <a:lnTo>
                  <a:pt x="7690" y="2069"/>
                </a:lnTo>
                <a:lnTo>
                  <a:pt x="7836" y="1874"/>
                </a:lnTo>
                <a:lnTo>
                  <a:pt x="7982" y="1704"/>
                </a:lnTo>
                <a:lnTo>
                  <a:pt x="8177" y="1558"/>
                </a:lnTo>
                <a:lnTo>
                  <a:pt x="8371" y="1436"/>
                </a:lnTo>
                <a:lnTo>
                  <a:pt x="8590" y="1363"/>
                </a:lnTo>
                <a:lnTo>
                  <a:pt x="8858" y="1339"/>
                </a:lnTo>
                <a:close/>
                <a:moveTo>
                  <a:pt x="3991" y="1242"/>
                </a:moveTo>
                <a:lnTo>
                  <a:pt x="4162" y="1266"/>
                </a:lnTo>
                <a:lnTo>
                  <a:pt x="4308" y="1315"/>
                </a:lnTo>
                <a:lnTo>
                  <a:pt x="4454" y="1412"/>
                </a:lnTo>
                <a:lnTo>
                  <a:pt x="4575" y="1534"/>
                </a:lnTo>
                <a:lnTo>
                  <a:pt x="4697" y="1704"/>
                </a:lnTo>
                <a:lnTo>
                  <a:pt x="4819" y="1874"/>
                </a:lnTo>
                <a:lnTo>
                  <a:pt x="4916" y="2312"/>
                </a:lnTo>
                <a:lnTo>
                  <a:pt x="5086" y="2775"/>
                </a:lnTo>
                <a:lnTo>
                  <a:pt x="5184" y="2994"/>
                </a:lnTo>
                <a:lnTo>
                  <a:pt x="5305" y="3213"/>
                </a:lnTo>
                <a:lnTo>
                  <a:pt x="5427" y="3407"/>
                </a:lnTo>
                <a:lnTo>
                  <a:pt x="5573" y="3578"/>
                </a:lnTo>
                <a:lnTo>
                  <a:pt x="5476" y="3626"/>
                </a:lnTo>
                <a:lnTo>
                  <a:pt x="5305" y="3724"/>
                </a:lnTo>
                <a:lnTo>
                  <a:pt x="5135" y="3845"/>
                </a:lnTo>
                <a:lnTo>
                  <a:pt x="5013" y="4015"/>
                </a:lnTo>
                <a:lnTo>
                  <a:pt x="4892" y="4186"/>
                </a:lnTo>
                <a:lnTo>
                  <a:pt x="4794" y="4113"/>
                </a:lnTo>
                <a:lnTo>
                  <a:pt x="4697" y="4040"/>
                </a:lnTo>
                <a:lnTo>
                  <a:pt x="4478" y="3894"/>
                </a:lnTo>
                <a:lnTo>
                  <a:pt x="4016" y="3699"/>
                </a:lnTo>
                <a:lnTo>
                  <a:pt x="3578" y="3432"/>
                </a:lnTo>
                <a:lnTo>
                  <a:pt x="3213" y="3213"/>
                </a:lnTo>
                <a:lnTo>
                  <a:pt x="3115" y="3164"/>
                </a:lnTo>
                <a:lnTo>
                  <a:pt x="3018" y="3091"/>
                </a:lnTo>
                <a:lnTo>
                  <a:pt x="2969" y="2994"/>
                </a:lnTo>
                <a:lnTo>
                  <a:pt x="2921" y="2896"/>
                </a:lnTo>
                <a:lnTo>
                  <a:pt x="2921" y="2799"/>
                </a:lnTo>
                <a:lnTo>
                  <a:pt x="2921" y="2677"/>
                </a:lnTo>
                <a:lnTo>
                  <a:pt x="2969" y="2434"/>
                </a:lnTo>
                <a:lnTo>
                  <a:pt x="3067" y="2118"/>
                </a:lnTo>
                <a:lnTo>
                  <a:pt x="3213" y="1826"/>
                </a:lnTo>
                <a:lnTo>
                  <a:pt x="3310" y="1680"/>
                </a:lnTo>
                <a:lnTo>
                  <a:pt x="3432" y="1558"/>
                </a:lnTo>
                <a:lnTo>
                  <a:pt x="3529" y="1436"/>
                </a:lnTo>
                <a:lnTo>
                  <a:pt x="3675" y="1339"/>
                </a:lnTo>
                <a:lnTo>
                  <a:pt x="3845" y="1266"/>
                </a:lnTo>
                <a:lnTo>
                  <a:pt x="3991" y="1242"/>
                </a:lnTo>
                <a:close/>
                <a:moveTo>
                  <a:pt x="6157" y="3967"/>
                </a:moveTo>
                <a:lnTo>
                  <a:pt x="6181" y="4015"/>
                </a:lnTo>
                <a:lnTo>
                  <a:pt x="6084" y="4088"/>
                </a:lnTo>
                <a:lnTo>
                  <a:pt x="5962" y="4161"/>
                </a:lnTo>
                <a:lnTo>
                  <a:pt x="5768" y="4380"/>
                </a:lnTo>
                <a:lnTo>
                  <a:pt x="5597" y="4624"/>
                </a:lnTo>
                <a:lnTo>
                  <a:pt x="5451" y="4843"/>
                </a:lnTo>
                <a:lnTo>
                  <a:pt x="5305" y="5110"/>
                </a:lnTo>
                <a:lnTo>
                  <a:pt x="5281" y="4989"/>
                </a:lnTo>
                <a:lnTo>
                  <a:pt x="5281" y="4867"/>
                </a:lnTo>
                <a:lnTo>
                  <a:pt x="5281" y="4745"/>
                </a:lnTo>
                <a:lnTo>
                  <a:pt x="5330" y="4624"/>
                </a:lnTo>
                <a:lnTo>
                  <a:pt x="5378" y="4526"/>
                </a:lnTo>
                <a:lnTo>
                  <a:pt x="5524" y="4307"/>
                </a:lnTo>
                <a:lnTo>
                  <a:pt x="5695" y="4137"/>
                </a:lnTo>
                <a:lnTo>
                  <a:pt x="5816" y="4064"/>
                </a:lnTo>
                <a:lnTo>
                  <a:pt x="5914" y="4015"/>
                </a:lnTo>
                <a:lnTo>
                  <a:pt x="6035" y="3991"/>
                </a:lnTo>
                <a:lnTo>
                  <a:pt x="6157" y="3967"/>
                </a:lnTo>
                <a:close/>
                <a:moveTo>
                  <a:pt x="6425" y="4064"/>
                </a:moveTo>
                <a:lnTo>
                  <a:pt x="6595" y="4113"/>
                </a:lnTo>
                <a:lnTo>
                  <a:pt x="6741" y="4186"/>
                </a:lnTo>
                <a:lnTo>
                  <a:pt x="6571" y="4307"/>
                </a:lnTo>
                <a:lnTo>
                  <a:pt x="6400" y="4453"/>
                </a:lnTo>
                <a:lnTo>
                  <a:pt x="6254" y="4624"/>
                </a:lnTo>
                <a:lnTo>
                  <a:pt x="6108" y="4794"/>
                </a:lnTo>
                <a:lnTo>
                  <a:pt x="5987" y="4964"/>
                </a:lnTo>
                <a:lnTo>
                  <a:pt x="5841" y="5208"/>
                </a:lnTo>
                <a:lnTo>
                  <a:pt x="5743" y="5427"/>
                </a:lnTo>
                <a:lnTo>
                  <a:pt x="5695" y="5548"/>
                </a:lnTo>
                <a:lnTo>
                  <a:pt x="5670" y="5670"/>
                </a:lnTo>
                <a:lnTo>
                  <a:pt x="5573" y="5597"/>
                </a:lnTo>
                <a:lnTo>
                  <a:pt x="5500" y="5500"/>
                </a:lnTo>
                <a:lnTo>
                  <a:pt x="5549" y="5281"/>
                </a:lnTo>
                <a:lnTo>
                  <a:pt x="5646" y="5062"/>
                </a:lnTo>
                <a:lnTo>
                  <a:pt x="5768" y="4867"/>
                </a:lnTo>
                <a:lnTo>
                  <a:pt x="5914" y="4672"/>
                </a:lnTo>
                <a:lnTo>
                  <a:pt x="6157" y="4405"/>
                </a:lnTo>
                <a:lnTo>
                  <a:pt x="6303" y="4210"/>
                </a:lnTo>
                <a:lnTo>
                  <a:pt x="6425" y="4064"/>
                </a:lnTo>
                <a:close/>
                <a:moveTo>
                  <a:pt x="7009" y="4551"/>
                </a:moveTo>
                <a:lnTo>
                  <a:pt x="7033" y="4721"/>
                </a:lnTo>
                <a:lnTo>
                  <a:pt x="7009" y="4891"/>
                </a:lnTo>
                <a:lnTo>
                  <a:pt x="6960" y="5062"/>
                </a:lnTo>
                <a:lnTo>
                  <a:pt x="6887" y="5232"/>
                </a:lnTo>
                <a:lnTo>
                  <a:pt x="6790" y="5378"/>
                </a:lnTo>
                <a:lnTo>
                  <a:pt x="6644" y="5524"/>
                </a:lnTo>
                <a:lnTo>
                  <a:pt x="6498" y="5646"/>
                </a:lnTo>
                <a:lnTo>
                  <a:pt x="6327" y="5743"/>
                </a:lnTo>
                <a:lnTo>
                  <a:pt x="6376" y="5597"/>
                </a:lnTo>
                <a:lnTo>
                  <a:pt x="6692" y="4989"/>
                </a:lnTo>
                <a:lnTo>
                  <a:pt x="7009" y="4551"/>
                </a:lnTo>
                <a:close/>
                <a:moveTo>
                  <a:pt x="6814" y="4234"/>
                </a:moveTo>
                <a:lnTo>
                  <a:pt x="6911" y="4332"/>
                </a:lnTo>
                <a:lnTo>
                  <a:pt x="6790" y="4453"/>
                </a:lnTo>
                <a:lnTo>
                  <a:pt x="6692" y="4575"/>
                </a:lnTo>
                <a:lnTo>
                  <a:pt x="6571" y="4745"/>
                </a:lnTo>
                <a:lnTo>
                  <a:pt x="6376" y="5086"/>
                </a:lnTo>
                <a:lnTo>
                  <a:pt x="6206" y="5427"/>
                </a:lnTo>
                <a:lnTo>
                  <a:pt x="6108" y="5597"/>
                </a:lnTo>
                <a:lnTo>
                  <a:pt x="6011" y="5792"/>
                </a:lnTo>
                <a:lnTo>
                  <a:pt x="5865" y="5767"/>
                </a:lnTo>
                <a:lnTo>
                  <a:pt x="5962" y="5597"/>
                </a:lnTo>
                <a:lnTo>
                  <a:pt x="6035" y="5427"/>
                </a:lnTo>
                <a:lnTo>
                  <a:pt x="6108" y="5256"/>
                </a:lnTo>
                <a:lnTo>
                  <a:pt x="6181" y="5086"/>
                </a:lnTo>
                <a:lnTo>
                  <a:pt x="6303" y="4843"/>
                </a:lnTo>
                <a:lnTo>
                  <a:pt x="6473" y="4624"/>
                </a:lnTo>
                <a:lnTo>
                  <a:pt x="6619" y="4429"/>
                </a:lnTo>
                <a:lnTo>
                  <a:pt x="6814" y="4234"/>
                </a:lnTo>
                <a:close/>
                <a:moveTo>
                  <a:pt x="2848" y="3821"/>
                </a:moveTo>
                <a:lnTo>
                  <a:pt x="3067" y="3845"/>
                </a:lnTo>
                <a:lnTo>
                  <a:pt x="3310" y="3894"/>
                </a:lnTo>
                <a:lnTo>
                  <a:pt x="3456" y="3942"/>
                </a:lnTo>
                <a:lnTo>
                  <a:pt x="3626" y="4040"/>
                </a:lnTo>
                <a:lnTo>
                  <a:pt x="4016" y="4234"/>
                </a:lnTo>
                <a:lnTo>
                  <a:pt x="4210" y="4332"/>
                </a:lnTo>
                <a:lnTo>
                  <a:pt x="4405" y="4405"/>
                </a:lnTo>
                <a:lnTo>
                  <a:pt x="4575" y="4453"/>
                </a:lnTo>
                <a:lnTo>
                  <a:pt x="4770" y="4478"/>
                </a:lnTo>
                <a:lnTo>
                  <a:pt x="4697" y="4745"/>
                </a:lnTo>
                <a:lnTo>
                  <a:pt x="4697" y="4891"/>
                </a:lnTo>
                <a:lnTo>
                  <a:pt x="4697" y="5062"/>
                </a:lnTo>
                <a:lnTo>
                  <a:pt x="4527" y="5086"/>
                </a:lnTo>
                <a:lnTo>
                  <a:pt x="4356" y="5135"/>
                </a:lnTo>
                <a:lnTo>
                  <a:pt x="4186" y="5183"/>
                </a:lnTo>
                <a:lnTo>
                  <a:pt x="4040" y="5281"/>
                </a:lnTo>
                <a:lnTo>
                  <a:pt x="3724" y="5451"/>
                </a:lnTo>
                <a:lnTo>
                  <a:pt x="3432" y="5646"/>
                </a:lnTo>
                <a:lnTo>
                  <a:pt x="2896" y="5986"/>
                </a:lnTo>
                <a:lnTo>
                  <a:pt x="2604" y="6011"/>
                </a:lnTo>
                <a:lnTo>
                  <a:pt x="2312" y="6035"/>
                </a:lnTo>
                <a:lnTo>
                  <a:pt x="2191" y="6035"/>
                </a:lnTo>
                <a:lnTo>
                  <a:pt x="2069" y="5986"/>
                </a:lnTo>
                <a:lnTo>
                  <a:pt x="1947" y="5889"/>
                </a:lnTo>
                <a:lnTo>
                  <a:pt x="1826" y="5767"/>
                </a:lnTo>
                <a:lnTo>
                  <a:pt x="1753" y="5621"/>
                </a:lnTo>
                <a:lnTo>
                  <a:pt x="1680" y="5451"/>
                </a:lnTo>
                <a:lnTo>
                  <a:pt x="1655" y="5305"/>
                </a:lnTo>
                <a:lnTo>
                  <a:pt x="1631" y="5135"/>
                </a:lnTo>
                <a:lnTo>
                  <a:pt x="1631" y="4964"/>
                </a:lnTo>
                <a:lnTo>
                  <a:pt x="1655" y="4794"/>
                </a:lnTo>
                <a:lnTo>
                  <a:pt x="1704" y="4624"/>
                </a:lnTo>
                <a:lnTo>
                  <a:pt x="1753" y="4478"/>
                </a:lnTo>
                <a:lnTo>
                  <a:pt x="1874" y="4259"/>
                </a:lnTo>
                <a:lnTo>
                  <a:pt x="2020" y="4113"/>
                </a:lnTo>
                <a:lnTo>
                  <a:pt x="2215" y="3991"/>
                </a:lnTo>
                <a:lnTo>
                  <a:pt x="2410" y="3894"/>
                </a:lnTo>
                <a:lnTo>
                  <a:pt x="2629" y="3845"/>
                </a:lnTo>
                <a:lnTo>
                  <a:pt x="2848" y="3821"/>
                </a:lnTo>
                <a:close/>
                <a:moveTo>
                  <a:pt x="10220" y="3869"/>
                </a:moveTo>
                <a:lnTo>
                  <a:pt x="10488" y="3918"/>
                </a:lnTo>
                <a:lnTo>
                  <a:pt x="10658" y="3991"/>
                </a:lnTo>
                <a:lnTo>
                  <a:pt x="10756" y="4088"/>
                </a:lnTo>
                <a:lnTo>
                  <a:pt x="10853" y="4234"/>
                </a:lnTo>
                <a:lnTo>
                  <a:pt x="10902" y="4380"/>
                </a:lnTo>
                <a:lnTo>
                  <a:pt x="10950" y="4551"/>
                </a:lnTo>
                <a:lnTo>
                  <a:pt x="10975" y="4697"/>
                </a:lnTo>
                <a:lnTo>
                  <a:pt x="10975" y="5013"/>
                </a:lnTo>
                <a:lnTo>
                  <a:pt x="10950" y="5183"/>
                </a:lnTo>
                <a:lnTo>
                  <a:pt x="10902" y="5354"/>
                </a:lnTo>
                <a:lnTo>
                  <a:pt x="10853" y="5548"/>
                </a:lnTo>
                <a:lnTo>
                  <a:pt x="10780" y="5694"/>
                </a:lnTo>
                <a:lnTo>
                  <a:pt x="10683" y="5865"/>
                </a:lnTo>
                <a:lnTo>
                  <a:pt x="10561" y="6011"/>
                </a:lnTo>
                <a:lnTo>
                  <a:pt x="10439" y="6108"/>
                </a:lnTo>
                <a:lnTo>
                  <a:pt x="10293" y="6205"/>
                </a:lnTo>
                <a:lnTo>
                  <a:pt x="10123" y="6230"/>
                </a:lnTo>
                <a:lnTo>
                  <a:pt x="9953" y="6254"/>
                </a:lnTo>
                <a:lnTo>
                  <a:pt x="9782" y="6230"/>
                </a:lnTo>
                <a:lnTo>
                  <a:pt x="9612" y="6181"/>
                </a:lnTo>
                <a:lnTo>
                  <a:pt x="9344" y="6035"/>
                </a:lnTo>
                <a:lnTo>
                  <a:pt x="9052" y="5889"/>
                </a:lnTo>
                <a:lnTo>
                  <a:pt x="8833" y="5792"/>
                </a:lnTo>
                <a:lnTo>
                  <a:pt x="8590" y="5646"/>
                </a:lnTo>
                <a:lnTo>
                  <a:pt x="8347" y="5475"/>
                </a:lnTo>
                <a:lnTo>
                  <a:pt x="8104" y="5305"/>
                </a:lnTo>
                <a:lnTo>
                  <a:pt x="7860" y="5183"/>
                </a:lnTo>
                <a:lnTo>
                  <a:pt x="7714" y="5135"/>
                </a:lnTo>
                <a:lnTo>
                  <a:pt x="7593" y="5110"/>
                </a:lnTo>
                <a:lnTo>
                  <a:pt x="7617" y="5062"/>
                </a:lnTo>
                <a:lnTo>
                  <a:pt x="7641" y="4867"/>
                </a:lnTo>
                <a:lnTo>
                  <a:pt x="7641" y="4672"/>
                </a:lnTo>
                <a:lnTo>
                  <a:pt x="7812" y="4502"/>
                </a:lnTo>
                <a:lnTo>
                  <a:pt x="8225" y="4405"/>
                </a:lnTo>
                <a:lnTo>
                  <a:pt x="8639" y="4283"/>
                </a:lnTo>
                <a:lnTo>
                  <a:pt x="9052" y="4137"/>
                </a:lnTo>
                <a:lnTo>
                  <a:pt x="9417" y="3967"/>
                </a:lnTo>
                <a:lnTo>
                  <a:pt x="9685" y="3894"/>
                </a:lnTo>
                <a:lnTo>
                  <a:pt x="9953" y="3869"/>
                </a:lnTo>
                <a:close/>
                <a:moveTo>
                  <a:pt x="7349" y="5646"/>
                </a:moveTo>
                <a:lnTo>
                  <a:pt x="7617" y="5767"/>
                </a:lnTo>
                <a:lnTo>
                  <a:pt x="7885" y="5913"/>
                </a:lnTo>
                <a:lnTo>
                  <a:pt x="8152" y="6059"/>
                </a:lnTo>
                <a:lnTo>
                  <a:pt x="8444" y="6205"/>
                </a:lnTo>
                <a:lnTo>
                  <a:pt x="8542" y="6278"/>
                </a:lnTo>
                <a:lnTo>
                  <a:pt x="8882" y="6424"/>
                </a:lnTo>
                <a:lnTo>
                  <a:pt x="9198" y="6546"/>
                </a:lnTo>
                <a:lnTo>
                  <a:pt x="9369" y="6643"/>
                </a:lnTo>
                <a:lnTo>
                  <a:pt x="9515" y="6741"/>
                </a:lnTo>
                <a:lnTo>
                  <a:pt x="9612" y="6838"/>
                </a:lnTo>
                <a:lnTo>
                  <a:pt x="9709" y="6984"/>
                </a:lnTo>
                <a:lnTo>
                  <a:pt x="9782" y="7106"/>
                </a:lnTo>
                <a:lnTo>
                  <a:pt x="9855" y="7252"/>
                </a:lnTo>
                <a:lnTo>
                  <a:pt x="9880" y="7398"/>
                </a:lnTo>
                <a:lnTo>
                  <a:pt x="9880" y="7568"/>
                </a:lnTo>
                <a:lnTo>
                  <a:pt x="9855" y="7738"/>
                </a:lnTo>
                <a:lnTo>
                  <a:pt x="9807" y="7860"/>
                </a:lnTo>
                <a:lnTo>
                  <a:pt x="9734" y="7957"/>
                </a:lnTo>
                <a:lnTo>
                  <a:pt x="9636" y="8055"/>
                </a:lnTo>
                <a:lnTo>
                  <a:pt x="9539" y="8152"/>
                </a:lnTo>
                <a:lnTo>
                  <a:pt x="9296" y="8274"/>
                </a:lnTo>
                <a:lnTo>
                  <a:pt x="9052" y="8347"/>
                </a:lnTo>
                <a:lnTo>
                  <a:pt x="8931" y="8371"/>
                </a:lnTo>
                <a:lnTo>
                  <a:pt x="8809" y="8395"/>
                </a:lnTo>
                <a:lnTo>
                  <a:pt x="8688" y="8371"/>
                </a:lnTo>
                <a:lnTo>
                  <a:pt x="8590" y="8371"/>
                </a:lnTo>
                <a:lnTo>
                  <a:pt x="8396" y="8298"/>
                </a:lnTo>
                <a:lnTo>
                  <a:pt x="8201" y="8176"/>
                </a:lnTo>
                <a:lnTo>
                  <a:pt x="8055" y="8006"/>
                </a:lnTo>
                <a:lnTo>
                  <a:pt x="7909" y="7836"/>
                </a:lnTo>
                <a:lnTo>
                  <a:pt x="7787" y="7641"/>
                </a:lnTo>
                <a:lnTo>
                  <a:pt x="7666" y="7446"/>
                </a:lnTo>
                <a:lnTo>
                  <a:pt x="7568" y="7227"/>
                </a:lnTo>
                <a:lnTo>
                  <a:pt x="7495" y="6984"/>
                </a:lnTo>
                <a:lnTo>
                  <a:pt x="7349" y="6546"/>
                </a:lnTo>
                <a:lnTo>
                  <a:pt x="7276" y="6205"/>
                </a:lnTo>
                <a:lnTo>
                  <a:pt x="7228" y="6035"/>
                </a:lnTo>
                <a:lnTo>
                  <a:pt x="7155" y="5889"/>
                </a:lnTo>
                <a:lnTo>
                  <a:pt x="7349" y="5646"/>
                </a:lnTo>
                <a:close/>
                <a:moveTo>
                  <a:pt x="4721" y="5256"/>
                </a:moveTo>
                <a:lnTo>
                  <a:pt x="4819" y="5475"/>
                </a:lnTo>
                <a:lnTo>
                  <a:pt x="4916" y="5719"/>
                </a:lnTo>
                <a:lnTo>
                  <a:pt x="5062" y="5913"/>
                </a:lnTo>
                <a:lnTo>
                  <a:pt x="5257" y="6084"/>
                </a:lnTo>
                <a:lnTo>
                  <a:pt x="5184" y="6351"/>
                </a:lnTo>
                <a:lnTo>
                  <a:pt x="5159" y="6668"/>
                </a:lnTo>
                <a:lnTo>
                  <a:pt x="5135" y="6935"/>
                </a:lnTo>
                <a:lnTo>
                  <a:pt x="5013" y="7325"/>
                </a:lnTo>
                <a:lnTo>
                  <a:pt x="4916" y="7690"/>
                </a:lnTo>
                <a:lnTo>
                  <a:pt x="4867" y="7787"/>
                </a:lnTo>
                <a:lnTo>
                  <a:pt x="4721" y="8030"/>
                </a:lnTo>
                <a:lnTo>
                  <a:pt x="4527" y="8225"/>
                </a:lnTo>
                <a:lnTo>
                  <a:pt x="4308" y="8395"/>
                </a:lnTo>
                <a:lnTo>
                  <a:pt x="4064" y="8493"/>
                </a:lnTo>
                <a:lnTo>
                  <a:pt x="3943" y="8541"/>
                </a:lnTo>
                <a:lnTo>
                  <a:pt x="3797" y="8566"/>
                </a:lnTo>
                <a:lnTo>
                  <a:pt x="3553" y="8566"/>
                </a:lnTo>
                <a:lnTo>
                  <a:pt x="3407" y="8541"/>
                </a:lnTo>
                <a:lnTo>
                  <a:pt x="3286" y="8493"/>
                </a:lnTo>
                <a:lnTo>
                  <a:pt x="3164" y="8420"/>
                </a:lnTo>
                <a:lnTo>
                  <a:pt x="3067" y="8322"/>
                </a:lnTo>
                <a:lnTo>
                  <a:pt x="2969" y="8225"/>
                </a:lnTo>
                <a:lnTo>
                  <a:pt x="2872" y="8128"/>
                </a:lnTo>
                <a:lnTo>
                  <a:pt x="2750" y="7884"/>
                </a:lnTo>
                <a:lnTo>
                  <a:pt x="2677" y="7641"/>
                </a:lnTo>
                <a:lnTo>
                  <a:pt x="2677" y="7398"/>
                </a:lnTo>
                <a:lnTo>
                  <a:pt x="2702" y="7154"/>
                </a:lnTo>
                <a:lnTo>
                  <a:pt x="2775" y="6911"/>
                </a:lnTo>
                <a:lnTo>
                  <a:pt x="2896" y="6692"/>
                </a:lnTo>
                <a:lnTo>
                  <a:pt x="3091" y="6497"/>
                </a:lnTo>
                <a:lnTo>
                  <a:pt x="3261" y="6327"/>
                </a:lnTo>
                <a:lnTo>
                  <a:pt x="3480" y="6157"/>
                </a:lnTo>
                <a:lnTo>
                  <a:pt x="3894" y="5865"/>
                </a:lnTo>
                <a:lnTo>
                  <a:pt x="4332" y="5573"/>
                </a:lnTo>
                <a:lnTo>
                  <a:pt x="4721" y="5256"/>
                </a:lnTo>
                <a:close/>
                <a:moveTo>
                  <a:pt x="6619" y="6278"/>
                </a:moveTo>
                <a:lnTo>
                  <a:pt x="6741" y="6522"/>
                </a:lnTo>
                <a:lnTo>
                  <a:pt x="6838" y="6789"/>
                </a:lnTo>
                <a:lnTo>
                  <a:pt x="6984" y="7252"/>
                </a:lnTo>
                <a:lnTo>
                  <a:pt x="7130" y="7690"/>
                </a:lnTo>
                <a:lnTo>
                  <a:pt x="7325" y="8201"/>
                </a:lnTo>
                <a:lnTo>
                  <a:pt x="7398" y="8444"/>
                </a:lnTo>
                <a:lnTo>
                  <a:pt x="7422" y="8712"/>
                </a:lnTo>
                <a:lnTo>
                  <a:pt x="7422" y="8906"/>
                </a:lnTo>
                <a:lnTo>
                  <a:pt x="7349" y="9052"/>
                </a:lnTo>
                <a:lnTo>
                  <a:pt x="7276" y="9174"/>
                </a:lnTo>
                <a:lnTo>
                  <a:pt x="7155" y="9296"/>
                </a:lnTo>
                <a:lnTo>
                  <a:pt x="7009" y="9369"/>
                </a:lnTo>
                <a:lnTo>
                  <a:pt x="6863" y="9417"/>
                </a:lnTo>
                <a:lnTo>
                  <a:pt x="6692" y="9442"/>
                </a:lnTo>
                <a:lnTo>
                  <a:pt x="6522" y="9442"/>
                </a:lnTo>
                <a:lnTo>
                  <a:pt x="6279" y="9417"/>
                </a:lnTo>
                <a:lnTo>
                  <a:pt x="6060" y="9369"/>
                </a:lnTo>
                <a:lnTo>
                  <a:pt x="5841" y="9296"/>
                </a:lnTo>
                <a:lnTo>
                  <a:pt x="5622" y="9174"/>
                </a:lnTo>
                <a:lnTo>
                  <a:pt x="5500" y="9077"/>
                </a:lnTo>
                <a:lnTo>
                  <a:pt x="5378" y="8979"/>
                </a:lnTo>
                <a:lnTo>
                  <a:pt x="5305" y="8858"/>
                </a:lnTo>
                <a:lnTo>
                  <a:pt x="5257" y="8736"/>
                </a:lnTo>
                <a:lnTo>
                  <a:pt x="5232" y="8590"/>
                </a:lnTo>
                <a:lnTo>
                  <a:pt x="5232" y="8444"/>
                </a:lnTo>
                <a:lnTo>
                  <a:pt x="5257" y="8128"/>
                </a:lnTo>
                <a:lnTo>
                  <a:pt x="5354" y="7957"/>
                </a:lnTo>
                <a:lnTo>
                  <a:pt x="5451" y="7763"/>
                </a:lnTo>
                <a:lnTo>
                  <a:pt x="5500" y="7568"/>
                </a:lnTo>
                <a:lnTo>
                  <a:pt x="5549" y="7398"/>
                </a:lnTo>
                <a:lnTo>
                  <a:pt x="5622" y="7008"/>
                </a:lnTo>
                <a:lnTo>
                  <a:pt x="5695" y="6741"/>
                </a:lnTo>
                <a:lnTo>
                  <a:pt x="5841" y="6376"/>
                </a:lnTo>
                <a:lnTo>
                  <a:pt x="6011" y="6400"/>
                </a:lnTo>
                <a:lnTo>
                  <a:pt x="6181" y="6400"/>
                </a:lnTo>
                <a:lnTo>
                  <a:pt x="6400" y="6351"/>
                </a:lnTo>
                <a:lnTo>
                  <a:pt x="6619" y="6278"/>
                </a:lnTo>
                <a:close/>
                <a:moveTo>
                  <a:pt x="11194" y="9734"/>
                </a:moveTo>
                <a:lnTo>
                  <a:pt x="11194" y="9782"/>
                </a:lnTo>
                <a:lnTo>
                  <a:pt x="10999" y="10512"/>
                </a:lnTo>
                <a:lnTo>
                  <a:pt x="10756" y="11461"/>
                </a:lnTo>
                <a:lnTo>
                  <a:pt x="10634" y="11923"/>
                </a:lnTo>
                <a:lnTo>
                  <a:pt x="10488" y="12361"/>
                </a:lnTo>
                <a:lnTo>
                  <a:pt x="10366" y="12653"/>
                </a:lnTo>
                <a:lnTo>
                  <a:pt x="10220" y="12897"/>
                </a:lnTo>
                <a:lnTo>
                  <a:pt x="10050" y="13116"/>
                </a:lnTo>
                <a:lnTo>
                  <a:pt x="9831" y="13335"/>
                </a:lnTo>
                <a:lnTo>
                  <a:pt x="9612" y="13529"/>
                </a:lnTo>
                <a:lnTo>
                  <a:pt x="9369" y="13675"/>
                </a:lnTo>
                <a:lnTo>
                  <a:pt x="9101" y="13821"/>
                </a:lnTo>
                <a:lnTo>
                  <a:pt x="8833" y="13943"/>
                </a:lnTo>
                <a:lnTo>
                  <a:pt x="8615" y="14016"/>
                </a:lnTo>
                <a:lnTo>
                  <a:pt x="8371" y="14040"/>
                </a:lnTo>
                <a:lnTo>
                  <a:pt x="8128" y="14040"/>
                </a:lnTo>
                <a:lnTo>
                  <a:pt x="7885" y="14016"/>
                </a:lnTo>
                <a:lnTo>
                  <a:pt x="7812" y="13992"/>
                </a:lnTo>
                <a:lnTo>
                  <a:pt x="8055" y="13846"/>
                </a:lnTo>
                <a:lnTo>
                  <a:pt x="8298" y="13675"/>
                </a:lnTo>
                <a:lnTo>
                  <a:pt x="8688" y="13359"/>
                </a:lnTo>
                <a:lnTo>
                  <a:pt x="8906" y="13140"/>
                </a:lnTo>
                <a:lnTo>
                  <a:pt x="9150" y="12897"/>
                </a:lnTo>
                <a:lnTo>
                  <a:pt x="9393" y="12629"/>
                </a:lnTo>
                <a:lnTo>
                  <a:pt x="9612" y="12313"/>
                </a:lnTo>
                <a:lnTo>
                  <a:pt x="9807" y="12021"/>
                </a:lnTo>
                <a:lnTo>
                  <a:pt x="9953" y="11680"/>
                </a:lnTo>
                <a:lnTo>
                  <a:pt x="10074" y="11364"/>
                </a:lnTo>
                <a:lnTo>
                  <a:pt x="10099" y="11194"/>
                </a:lnTo>
                <a:lnTo>
                  <a:pt x="10099" y="11048"/>
                </a:lnTo>
                <a:lnTo>
                  <a:pt x="10099" y="10975"/>
                </a:lnTo>
                <a:lnTo>
                  <a:pt x="10050" y="10902"/>
                </a:lnTo>
                <a:lnTo>
                  <a:pt x="10001" y="10853"/>
                </a:lnTo>
                <a:lnTo>
                  <a:pt x="9953" y="10829"/>
                </a:lnTo>
                <a:lnTo>
                  <a:pt x="9880" y="10829"/>
                </a:lnTo>
                <a:lnTo>
                  <a:pt x="9807" y="10853"/>
                </a:lnTo>
                <a:lnTo>
                  <a:pt x="9734" y="10877"/>
                </a:lnTo>
                <a:lnTo>
                  <a:pt x="9685" y="10926"/>
                </a:lnTo>
                <a:lnTo>
                  <a:pt x="9539" y="11169"/>
                </a:lnTo>
                <a:lnTo>
                  <a:pt x="9417" y="11413"/>
                </a:lnTo>
                <a:lnTo>
                  <a:pt x="9296" y="11680"/>
                </a:lnTo>
                <a:lnTo>
                  <a:pt x="9174" y="11923"/>
                </a:lnTo>
                <a:lnTo>
                  <a:pt x="9004" y="12167"/>
                </a:lnTo>
                <a:lnTo>
                  <a:pt x="8809" y="12410"/>
                </a:lnTo>
                <a:lnTo>
                  <a:pt x="8615" y="12653"/>
                </a:lnTo>
                <a:lnTo>
                  <a:pt x="8396" y="12872"/>
                </a:lnTo>
                <a:lnTo>
                  <a:pt x="8152" y="13067"/>
                </a:lnTo>
                <a:lnTo>
                  <a:pt x="7909" y="13262"/>
                </a:lnTo>
                <a:lnTo>
                  <a:pt x="7666" y="13432"/>
                </a:lnTo>
                <a:lnTo>
                  <a:pt x="7398" y="13578"/>
                </a:lnTo>
                <a:lnTo>
                  <a:pt x="7301" y="13627"/>
                </a:lnTo>
                <a:lnTo>
                  <a:pt x="7276" y="13432"/>
                </a:lnTo>
                <a:lnTo>
                  <a:pt x="7252" y="13262"/>
                </a:lnTo>
                <a:lnTo>
                  <a:pt x="7252" y="13018"/>
                </a:lnTo>
                <a:lnTo>
                  <a:pt x="7252" y="12799"/>
                </a:lnTo>
                <a:lnTo>
                  <a:pt x="7325" y="12337"/>
                </a:lnTo>
                <a:lnTo>
                  <a:pt x="7422" y="11972"/>
                </a:lnTo>
                <a:lnTo>
                  <a:pt x="7544" y="11607"/>
                </a:lnTo>
                <a:lnTo>
                  <a:pt x="7617" y="11461"/>
                </a:lnTo>
                <a:lnTo>
                  <a:pt x="7714" y="11291"/>
                </a:lnTo>
                <a:lnTo>
                  <a:pt x="7836" y="11145"/>
                </a:lnTo>
                <a:lnTo>
                  <a:pt x="7982" y="11023"/>
                </a:lnTo>
                <a:lnTo>
                  <a:pt x="8323" y="10756"/>
                </a:lnTo>
                <a:lnTo>
                  <a:pt x="8688" y="10512"/>
                </a:lnTo>
                <a:lnTo>
                  <a:pt x="9077" y="10318"/>
                </a:lnTo>
                <a:lnTo>
                  <a:pt x="9490" y="10147"/>
                </a:lnTo>
                <a:lnTo>
                  <a:pt x="9904" y="10001"/>
                </a:lnTo>
                <a:lnTo>
                  <a:pt x="10342" y="9880"/>
                </a:lnTo>
                <a:lnTo>
                  <a:pt x="10780" y="9782"/>
                </a:lnTo>
                <a:lnTo>
                  <a:pt x="11194" y="9734"/>
                </a:lnTo>
                <a:close/>
                <a:moveTo>
                  <a:pt x="390" y="11218"/>
                </a:moveTo>
                <a:lnTo>
                  <a:pt x="731" y="11267"/>
                </a:lnTo>
                <a:lnTo>
                  <a:pt x="1071" y="11291"/>
                </a:lnTo>
                <a:lnTo>
                  <a:pt x="1412" y="11315"/>
                </a:lnTo>
                <a:lnTo>
                  <a:pt x="1753" y="11364"/>
                </a:lnTo>
                <a:lnTo>
                  <a:pt x="2239" y="11437"/>
                </a:lnTo>
                <a:lnTo>
                  <a:pt x="2702" y="11583"/>
                </a:lnTo>
                <a:lnTo>
                  <a:pt x="3164" y="11729"/>
                </a:lnTo>
                <a:lnTo>
                  <a:pt x="3602" y="11948"/>
                </a:lnTo>
                <a:lnTo>
                  <a:pt x="3797" y="12069"/>
                </a:lnTo>
                <a:lnTo>
                  <a:pt x="3991" y="12215"/>
                </a:lnTo>
                <a:lnTo>
                  <a:pt x="4162" y="12361"/>
                </a:lnTo>
                <a:lnTo>
                  <a:pt x="4332" y="12556"/>
                </a:lnTo>
                <a:lnTo>
                  <a:pt x="4478" y="12726"/>
                </a:lnTo>
                <a:lnTo>
                  <a:pt x="4624" y="12921"/>
                </a:lnTo>
                <a:lnTo>
                  <a:pt x="4867" y="13335"/>
                </a:lnTo>
                <a:lnTo>
                  <a:pt x="4989" y="13578"/>
                </a:lnTo>
                <a:lnTo>
                  <a:pt x="5038" y="13797"/>
                </a:lnTo>
                <a:lnTo>
                  <a:pt x="5062" y="14040"/>
                </a:lnTo>
                <a:lnTo>
                  <a:pt x="5038" y="14284"/>
                </a:lnTo>
                <a:lnTo>
                  <a:pt x="4989" y="14746"/>
                </a:lnTo>
                <a:lnTo>
                  <a:pt x="4916" y="15233"/>
                </a:lnTo>
                <a:lnTo>
                  <a:pt x="4746" y="15160"/>
                </a:lnTo>
                <a:lnTo>
                  <a:pt x="4551" y="15062"/>
                </a:lnTo>
                <a:lnTo>
                  <a:pt x="4210" y="14843"/>
                </a:lnTo>
                <a:lnTo>
                  <a:pt x="3870" y="14576"/>
                </a:lnTo>
                <a:lnTo>
                  <a:pt x="3529" y="14284"/>
                </a:lnTo>
                <a:lnTo>
                  <a:pt x="3091" y="13919"/>
                </a:lnTo>
                <a:lnTo>
                  <a:pt x="2702" y="13529"/>
                </a:lnTo>
                <a:lnTo>
                  <a:pt x="2531" y="13335"/>
                </a:lnTo>
                <a:lnTo>
                  <a:pt x="2385" y="13116"/>
                </a:lnTo>
                <a:lnTo>
                  <a:pt x="2239" y="12897"/>
                </a:lnTo>
                <a:lnTo>
                  <a:pt x="2069" y="12726"/>
                </a:lnTo>
                <a:lnTo>
                  <a:pt x="2020" y="12702"/>
                </a:lnTo>
                <a:lnTo>
                  <a:pt x="1972" y="12702"/>
                </a:lnTo>
                <a:lnTo>
                  <a:pt x="1923" y="12726"/>
                </a:lnTo>
                <a:lnTo>
                  <a:pt x="1899" y="12775"/>
                </a:lnTo>
                <a:lnTo>
                  <a:pt x="1874" y="12921"/>
                </a:lnTo>
                <a:lnTo>
                  <a:pt x="1874" y="13043"/>
                </a:lnTo>
                <a:lnTo>
                  <a:pt x="1899" y="13189"/>
                </a:lnTo>
                <a:lnTo>
                  <a:pt x="1947" y="13335"/>
                </a:lnTo>
                <a:lnTo>
                  <a:pt x="2020" y="13456"/>
                </a:lnTo>
                <a:lnTo>
                  <a:pt x="2118" y="13602"/>
                </a:lnTo>
                <a:lnTo>
                  <a:pt x="2337" y="13870"/>
                </a:lnTo>
                <a:lnTo>
                  <a:pt x="2580" y="14113"/>
                </a:lnTo>
                <a:lnTo>
                  <a:pt x="2823" y="14357"/>
                </a:lnTo>
                <a:lnTo>
                  <a:pt x="3261" y="14722"/>
                </a:lnTo>
                <a:lnTo>
                  <a:pt x="3578" y="14989"/>
                </a:lnTo>
                <a:lnTo>
                  <a:pt x="3918" y="15257"/>
                </a:lnTo>
                <a:lnTo>
                  <a:pt x="4259" y="15476"/>
                </a:lnTo>
                <a:lnTo>
                  <a:pt x="4600" y="15671"/>
                </a:lnTo>
                <a:lnTo>
                  <a:pt x="4210" y="15841"/>
                </a:lnTo>
                <a:lnTo>
                  <a:pt x="3797" y="15938"/>
                </a:lnTo>
                <a:lnTo>
                  <a:pt x="3383" y="15987"/>
                </a:lnTo>
                <a:lnTo>
                  <a:pt x="3188" y="16011"/>
                </a:lnTo>
                <a:lnTo>
                  <a:pt x="2994" y="15987"/>
                </a:lnTo>
                <a:lnTo>
                  <a:pt x="2799" y="15963"/>
                </a:lnTo>
                <a:lnTo>
                  <a:pt x="2604" y="15914"/>
                </a:lnTo>
                <a:lnTo>
                  <a:pt x="2410" y="15865"/>
                </a:lnTo>
                <a:lnTo>
                  <a:pt x="2215" y="15768"/>
                </a:lnTo>
                <a:lnTo>
                  <a:pt x="2045" y="15671"/>
                </a:lnTo>
                <a:lnTo>
                  <a:pt x="1850" y="15549"/>
                </a:lnTo>
                <a:lnTo>
                  <a:pt x="1680" y="15403"/>
                </a:lnTo>
                <a:lnTo>
                  <a:pt x="1509" y="15233"/>
                </a:lnTo>
                <a:lnTo>
                  <a:pt x="1339" y="15038"/>
                </a:lnTo>
                <a:lnTo>
                  <a:pt x="1193" y="14819"/>
                </a:lnTo>
                <a:lnTo>
                  <a:pt x="1071" y="14600"/>
                </a:lnTo>
                <a:lnTo>
                  <a:pt x="950" y="14357"/>
                </a:lnTo>
                <a:lnTo>
                  <a:pt x="852" y="14113"/>
                </a:lnTo>
                <a:lnTo>
                  <a:pt x="779" y="13846"/>
                </a:lnTo>
                <a:lnTo>
                  <a:pt x="658" y="13335"/>
                </a:lnTo>
                <a:lnTo>
                  <a:pt x="585" y="12799"/>
                </a:lnTo>
                <a:lnTo>
                  <a:pt x="512" y="12288"/>
                </a:lnTo>
                <a:lnTo>
                  <a:pt x="463" y="11753"/>
                </a:lnTo>
                <a:lnTo>
                  <a:pt x="390" y="11218"/>
                </a:lnTo>
                <a:close/>
                <a:moveTo>
                  <a:pt x="6230" y="1"/>
                </a:moveTo>
                <a:lnTo>
                  <a:pt x="5914" y="25"/>
                </a:lnTo>
                <a:lnTo>
                  <a:pt x="5622" y="122"/>
                </a:lnTo>
                <a:lnTo>
                  <a:pt x="5451" y="195"/>
                </a:lnTo>
                <a:lnTo>
                  <a:pt x="5305" y="293"/>
                </a:lnTo>
                <a:lnTo>
                  <a:pt x="5159" y="390"/>
                </a:lnTo>
                <a:lnTo>
                  <a:pt x="5062" y="536"/>
                </a:lnTo>
                <a:lnTo>
                  <a:pt x="4965" y="658"/>
                </a:lnTo>
                <a:lnTo>
                  <a:pt x="4892" y="804"/>
                </a:lnTo>
                <a:lnTo>
                  <a:pt x="4843" y="974"/>
                </a:lnTo>
                <a:lnTo>
                  <a:pt x="4794" y="1120"/>
                </a:lnTo>
                <a:lnTo>
                  <a:pt x="4648" y="998"/>
                </a:lnTo>
                <a:lnTo>
                  <a:pt x="4454" y="877"/>
                </a:lnTo>
                <a:lnTo>
                  <a:pt x="4283" y="804"/>
                </a:lnTo>
                <a:lnTo>
                  <a:pt x="4089" y="779"/>
                </a:lnTo>
                <a:lnTo>
                  <a:pt x="3894" y="779"/>
                </a:lnTo>
                <a:lnTo>
                  <a:pt x="3675" y="804"/>
                </a:lnTo>
                <a:lnTo>
                  <a:pt x="3480" y="877"/>
                </a:lnTo>
                <a:lnTo>
                  <a:pt x="3286" y="998"/>
                </a:lnTo>
                <a:lnTo>
                  <a:pt x="3115" y="1144"/>
                </a:lnTo>
                <a:lnTo>
                  <a:pt x="2945" y="1315"/>
                </a:lnTo>
                <a:lnTo>
                  <a:pt x="2799" y="1509"/>
                </a:lnTo>
                <a:lnTo>
                  <a:pt x="2677" y="1704"/>
                </a:lnTo>
                <a:lnTo>
                  <a:pt x="2580" y="1923"/>
                </a:lnTo>
                <a:lnTo>
                  <a:pt x="2507" y="2142"/>
                </a:lnTo>
                <a:lnTo>
                  <a:pt x="2458" y="2385"/>
                </a:lnTo>
                <a:lnTo>
                  <a:pt x="2410" y="2604"/>
                </a:lnTo>
                <a:lnTo>
                  <a:pt x="2410" y="2799"/>
                </a:lnTo>
                <a:lnTo>
                  <a:pt x="2434" y="2994"/>
                </a:lnTo>
                <a:lnTo>
                  <a:pt x="2483" y="3188"/>
                </a:lnTo>
                <a:lnTo>
                  <a:pt x="2556" y="3359"/>
                </a:lnTo>
                <a:lnTo>
                  <a:pt x="2312" y="3407"/>
                </a:lnTo>
                <a:lnTo>
                  <a:pt x="2093" y="3480"/>
                </a:lnTo>
                <a:lnTo>
                  <a:pt x="1899" y="3602"/>
                </a:lnTo>
                <a:lnTo>
                  <a:pt x="1728" y="3748"/>
                </a:lnTo>
                <a:lnTo>
                  <a:pt x="1558" y="3918"/>
                </a:lnTo>
                <a:lnTo>
                  <a:pt x="1436" y="4113"/>
                </a:lnTo>
                <a:lnTo>
                  <a:pt x="1315" y="4307"/>
                </a:lnTo>
                <a:lnTo>
                  <a:pt x="1217" y="4526"/>
                </a:lnTo>
                <a:lnTo>
                  <a:pt x="1169" y="4745"/>
                </a:lnTo>
                <a:lnTo>
                  <a:pt x="1144" y="4964"/>
                </a:lnTo>
                <a:lnTo>
                  <a:pt x="1144" y="5183"/>
                </a:lnTo>
                <a:lnTo>
                  <a:pt x="1169" y="5402"/>
                </a:lnTo>
                <a:lnTo>
                  <a:pt x="1242" y="5597"/>
                </a:lnTo>
                <a:lnTo>
                  <a:pt x="1315" y="5816"/>
                </a:lnTo>
                <a:lnTo>
                  <a:pt x="1412" y="5986"/>
                </a:lnTo>
                <a:lnTo>
                  <a:pt x="1534" y="6181"/>
                </a:lnTo>
                <a:lnTo>
                  <a:pt x="1607" y="6254"/>
                </a:lnTo>
                <a:lnTo>
                  <a:pt x="1704" y="6327"/>
                </a:lnTo>
                <a:lnTo>
                  <a:pt x="1899" y="6449"/>
                </a:lnTo>
                <a:lnTo>
                  <a:pt x="2142" y="6522"/>
                </a:lnTo>
                <a:lnTo>
                  <a:pt x="2385" y="6570"/>
                </a:lnTo>
                <a:lnTo>
                  <a:pt x="2264" y="6814"/>
                </a:lnTo>
                <a:lnTo>
                  <a:pt x="2191" y="7081"/>
                </a:lnTo>
                <a:lnTo>
                  <a:pt x="2166" y="7349"/>
                </a:lnTo>
                <a:lnTo>
                  <a:pt x="2191" y="7617"/>
                </a:lnTo>
                <a:lnTo>
                  <a:pt x="2239" y="7884"/>
                </a:lnTo>
                <a:lnTo>
                  <a:pt x="2337" y="8152"/>
                </a:lnTo>
                <a:lnTo>
                  <a:pt x="2458" y="8395"/>
                </a:lnTo>
                <a:lnTo>
                  <a:pt x="2629" y="8614"/>
                </a:lnTo>
                <a:lnTo>
                  <a:pt x="2750" y="8712"/>
                </a:lnTo>
                <a:lnTo>
                  <a:pt x="2848" y="8809"/>
                </a:lnTo>
                <a:lnTo>
                  <a:pt x="2969" y="8906"/>
                </a:lnTo>
                <a:lnTo>
                  <a:pt x="3115" y="8955"/>
                </a:lnTo>
                <a:lnTo>
                  <a:pt x="3237" y="9004"/>
                </a:lnTo>
                <a:lnTo>
                  <a:pt x="3359" y="9052"/>
                </a:lnTo>
                <a:lnTo>
                  <a:pt x="3651" y="9077"/>
                </a:lnTo>
                <a:lnTo>
                  <a:pt x="3918" y="9052"/>
                </a:lnTo>
                <a:lnTo>
                  <a:pt x="4186" y="9004"/>
                </a:lnTo>
                <a:lnTo>
                  <a:pt x="4478" y="8882"/>
                </a:lnTo>
                <a:lnTo>
                  <a:pt x="4721" y="8736"/>
                </a:lnTo>
                <a:lnTo>
                  <a:pt x="4794" y="8687"/>
                </a:lnTo>
                <a:lnTo>
                  <a:pt x="4843" y="8906"/>
                </a:lnTo>
                <a:lnTo>
                  <a:pt x="4940" y="9101"/>
                </a:lnTo>
                <a:lnTo>
                  <a:pt x="5062" y="9296"/>
                </a:lnTo>
                <a:lnTo>
                  <a:pt x="5232" y="9442"/>
                </a:lnTo>
                <a:lnTo>
                  <a:pt x="5403" y="9588"/>
                </a:lnTo>
                <a:lnTo>
                  <a:pt x="5622" y="9685"/>
                </a:lnTo>
                <a:lnTo>
                  <a:pt x="5841" y="9782"/>
                </a:lnTo>
                <a:lnTo>
                  <a:pt x="6084" y="9855"/>
                </a:lnTo>
                <a:lnTo>
                  <a:pt x="6011" y="10074"/>
                </a:lnTo>
                <a:lnTo>
                  <a:pt x="5987" y="10293"/>
                </a:lnTo>
                <a:lnTo>
                  <a:pt x="5962" y="10537"/>
                </a:lnTo>
                <a:lnTo>
                  <a:pt x="5962" y="10780"/>
                </a:lnTo>
                <a:lnTo>
                  <a:pt x="5987" y="11267"/>
                </a:lnTo>
                <a:lnTo>
                  <a:pt x="6011" y="11705"/>
                </a:lnTo>
                <a:lnTo>
                  <a:pt x="5987" y="12459"/>
                </a:lnTo>
                <a:lnTo>
                  <a:pt x="5962" y="13213"/>
                </a:lnTo>
                <a:lnTo>
                  <a:pt x="5889" y="13943"/>
                </a:lnTo>
                <a:lnTo>
                  <a:pt x="5792" y="14697"/>
                </a:lnTo>
                <a:lnTo>
                  <a:pt x="5670" y="15403"/>
                </a:lnTo>
                <a:lnTo>
                  <a:pt x="5451" y="15379"/>
                </a:lnTo>
                <a:lnTo>
                  <a:pt x="5524" y="14843"/>
                </a:lnTo>
                <a:lnTo>
                  <a:pt x="5573" y="14308"/>
                </a:lnTo>
                <a:lnTo>
                  <a:pt x="5573" y="14065"/>
                </a:lnTo>
                <a:lnTo>
                  <a:pt x="5549" y="13797"/>
                </a:lnTo>
                <a:lnTo>
                  <a:pt x="5500" y="13529"/>
                </a:lnTo>
                <a:lnTo>
                  <a:pt x="5403" y="13262"/>
                </a:lnTo>
                <a:lnTo>
                  <a:pt x="5305" y="13043"/>
                </a:lnTo>
                <a:lnTo>
                  <a:pt x="5159" y="12799"/>
                </a:lnTo>
                <a:lnTo>
                  <a:pt x="5013" y="12580"/>
                </a:lnTo>
                <a:lnTo>
                  <a:pt x="4843" y="12361"/>
                </a:lnTo>
                <a:lnTo>
                  <a:pt x="4673" y="12167"/>
                </a:lnTo>
                <a:lnTo>
                  <a:pt x="4478" y="11972"/>
                </a:lnTo>
                <a:lnTo>
                  <a:pt x="4259" y="11802"/>
                </a:lnTo>
                <a:lnTo>
                  <a:pt x="4064" y="11656"/>
                </a:lnTo>
                <a:lnTo>
                  <a:pt x="3845" y="11510"/>
                </a:lnTo>
                <a:lnTo>
                  <a:pt x="3626" y="11388"/>
                </a:lnTo>
                <a:lnTo>
                  <a:pt x="3383" y="11291"/>
                </a:lnTo>
                <a:lnTo>
                  <a:pt x="3140" y="11218"/>
                </a:lnTo>
                <a:lnTo>
                  <a:pt x="2653" y="11072"/>
                </a:lnTo>
                <a:lnTo>
                  <a:pt x="2142" y="10975"/>
                </a:lnTo>
                <a:lnTo>
                  <a:pt x="1655" y="10877"/>
                </a:lnTo>
                <a:lnTo>
                  <a:pt x="1120" y="10804"/>
                </a:lnTo>
                <a:lnTo>
                  <a:pt x="852" y="10780"/>
                </a:lnTo>
                <a:lnTo>
                  <a:pt x="585" y="10780"/>
                </a:lnTo>
                <a:lnTo>
                  <a:pt x="342" y="10804"/>
                </a:lnTo>
                <a:lnTo>
                  <a:pt x="98" y="10877"/>
                </a:lnTo>
                <a:lnTo>
                  <a:pt x="25" y="10926"/>
                </a:lnTo>
                <a:lnTo>
                  <a:pt x="1" y="10999"/>
                </a:lnTo>
                <a:lnTo>
                  <a:pt x="1" y="11072"/>
                </a:lnTo>
                <a:lnTo>
                  <a:pt x="50" y="11145"/>
                </a:lnTo>
                <a:lnTo>
                  <a:pt x="25" y="11437"/>
                </a:lnTo>
                <a:lnTo>
                  <a:pt x="1" y="11729"/>
                </a:lnTo>
                <a:lnTo>
                  <a:pt x="1" y="12045"/>
                </a:lnTo>
                <a:lnTo>
                  <a:pt x="1" y="12337"/>
                </a:lnTo>
                <a:lnTo>
                  <a:pt x="25" y="12678"/>
                </a:lnTo>
                <a:lnTo>
                  <a:pt x="74" y="12994"/>
                </a:lnTo>
                <a:lnTo>
                  <a:pt x="123" y="13310"/>
                </a:lnTo>
                <a:lnTo>
                  <a:pt x="196" y="13627"/>
                </a:lnTo>
                <a:lnTo>
                  <a:pt x="293" y="13919"/>
                </a:lnTo>
                <a:lnTo>
                  <a:pt x="415" y="14235"/>
                </a:lnTo>
                <a:lnTo>
                  <a:pt x="536" y="14527"/>
                </a:lnTo>
                <a:lnTo>
                  <a:pt x="658" y="14819"/>
                </a:lnTo>
                <a:lnTo>
                  <a:pt x="828" y="15087"/>
                </a:lnTo>
                <a:lnTo>
                  <a:pt x="974" y="15330"/>
                </a:lnTo>
                <a:lnTo>
                  <a:pt x="1169" y="15549"/>
                </a:lnTo>
                <a:lnTo>
                  <a:pt x="1363" y="15768"/>
                </a:lnTo>
                <a:lnTo>
                  <a:pt x="1558" y="15938"/>
                </a:lnTo>
                <a:lnTo>
                  <a:pt x="1777" y="16060"/>
                </a:lnTo>
                <a:lnTo>
                  <a:pt x="1996" y="16182"/>
                </a:lnTo>
                <a:lnTo>
                  <a:pt x="2215" y="16303"/>
                </a:lnTo>
                <a:lnTo>
                  <a:pt x="2458" y="16376"/>
                </a:lnTo>
                <a:lnTo>
                  <a:pt x="2702" y="16425"/>
                </a:lnTo>
                <a:lnTo>
                  <a:pt x="2945" y="16474"/>
                </a:lnTo>
                <a:lnTo>
                  <a:pt x="3213" y="16498"/>
                </a:lnTo>
                <a:lnTo>
                  <a:pt x="3456" y="16474"/>
                </a:lnTo>
                <a:lnTo>
                  <a:pt x="3724" y="16474"/>
                </a:lnTo>
                <a:lnTo>
                  <a:pt x="3967" y="16425"/>
                </a:lnTo>
                <a:lnTo>
                  <a:pt x="4210" y="16352"/>
                </a:lnTo>
                <a:lnTo>
                  <a:pt x="4454" y="16279"/>
                </a:lnTo>
                <a:lnTo>
                  <a:pt x="4673" y="16157"/>
                </a:lnTo>
                <a:lnTo>
                  <a:pt x="4892" y="16036"/>
                </a:lnTo>
                <a:lnTo>
                  <a:pt x="5086" y="15890"/>
                </a:lnTo>
                <a:lnTo>
                  <a:pt x="5257" y="15890"/>
                </a:lnTo>
                <a:lnTo>
                  <a:pt x="5549" y="15914"/>
                </a:lnTo>
                <a:lnTo>
                  <a:pt x="5330" y="16693"/>
                </a:lnTo>
                <a:lnTo>
                  <a:pt x="5111" y="17471"/>
                </a:lnTo>
                <a:lnTo>
                  <a:pt x="4867" y="18128"/>
                </a:lnTo>
                <a:lnTo>
                  <a:pt x="4746" y="18445"/>
                </a:lnTo>
                <a:lnTo>
                  <a:pt x="4575" y="18761"/>
                </a:lnTo>
                <a:lnTo>
                  <a:pt x="4429" y="19004"/>
                </a:lnTo>
                <a:lnTo>
                  <a:pt x="4259" y="19272"/>
                </a:lnTo>
                <a:lnTo>
                  <a:pt x="4186" y="19394"/>
                </a:lnTo>
                <a:lnTo>
                  <a:pt x="4113" y="19540"/>
                </a:lnTo>
                <a:lnTo>
                  <a:pt x="4089" y="19686"/>
                </a:lnTo>
                <a:lnTo>
                  <a:pt x="4064" y="19832"/>
                </a:lnTo>
                <a:lnTo>
                  <a:pt x="4089" y="19880"/>
                </a:lnTo>
                <a:lnTo>
                  <a:pt x="4089" y="19929"/>
                </a:lnTo>
                <a:lnTo>
                  <a:pt x="4162" y="19977"/>
                </a:lnTo>
                <a:lnTo>
                  <a:pt x="4259" y="20002"/>
                </a:lnTo>
                <a:lnTo>
                  <a:pt x="4356" y="19953"/>
                </a:lnTo>
                <a:lnTo>
                  <a:pt x="4575" y="19734"/>
                </a:lnTo>
                <a:lnTo>
                  <a:pt x="4770" y="19491"/>
                </a:lnTo>
                <a:lnTo>
                  <a:pt x="4940" y="19223"/>
                </a:lnTo>
                <a:lnTo>
                  <a:pt x="5086" y="18931"/>
                </a:lnTo>
                <a:lnTo>
                  <a:pt x="5208" y="18639"/>
                </a:lnTo>
                <a:lnTo>
                  <a:pt x="5330" y="18347"/>
                </a:lnTo>
                <a:lnTo>
                  <a:pt x="5549" y="17763"/>
                </a:lnTo>
                <a:lnTo>
                  <a:pt x="5768" y="17082"/>
                </a:lnTo>
                <a:lnTo>
                  <a:pt x="5962" y="16376"/>
                </a:lnTo>
                <a:lnTo>
                  <a:pt x="6108" y="15695"/>
                </a:lnTo>
                <a:lnTo>
                  <a:pt x="6254" y="14989"/>
                </a:lnTo>
                <a:lnTo>
                  <a:pt x="6352" y="14308"/>
                </a:lnTo>
                <a:lnTo>
                  <a:pt x="6571" y="14357"/>
                </a:lnTo>
                <a:lnTo>
                  <a:pt x="6814" y="14357"/>
                </a:lnTo>
                <a:lnTo>
                  <a:pt x="7033" y="14332"/>
                </a:lnTo>
                <a:lnTo>
                  <a:pt x="7276" y="14259"/>
                </a:lnTo>
                <a:lnTo>
                  <a:pt x="7422" y="14332"/>
                </a:lnTo>
                <a:lnTo>
                  <a:pt x="7593" y="14405"/>
                </a:lnTo>
                <a:lnTo>
                  <a:pt x="7763" y="14454"/>
                </a:lnTo>
                <a:lnTo>
                  <a:pt x="7933" y="14478"/>
                </a:lnTo>
                <a:lnTo>
                  <a:pt x="8298" y="14527"/>
                </a:lnTo>
                <a:lnTo>
                  <a:pt x="8615" y="14478"/>
                </a:lnTo>
                <a:lnTo>
                  <a:pt x="8882" y="14430"/>
                </a:lnTo>
                <a:lnTo>
                  <a:pt x="9150" y="14332"/>
                </a:lnTo>
                <a:lnTo>
                  <a:pt x="9442" y="14211"/>
                </a:lnTo>
                <a:lnTo>
                  <a:pt x="9685" y="14065"/>
                </a:lnTo>
                <a:lnTo>
                  <a:pt x="9928" y="13894"/>
                </a:lnTo>
                <a:lnTo>
                  <a:pt x="10172" y="13724"/>
                </a:lnTo>
                <a:lnTo>
                  <a:pt x="10366" y="13505"/>
                </a:lnTo>
                <a:lnTo>
                  <a:pt x="10537" y="13286"/>
                </a:lnTo>
                <a:lnTo>
                  <a:pt x="10731" y="12994"/>
                </a:lnTo>
                <a:lnTo>
                  <a:pt x="10877" y="12702"/>
                </a:lnTo>
                <a:lnTo>
                  <a:pt x="10999" y="12386"/>
                </a:lnTo>
                <a:lnTo>
                  <a:pt x="11121" y="12069"/>
                </a:lnTo>
                <a:lnTo>
                  <a:pt x="11291" y="11413"/>
                </a:lnTo>
                <a:lnTo>
                  <a:pt x="11461" y="10756"/>
                </a:lnTo>
                <a:lnTo>
                  <a:pt x="11559" y="10391"/>
                </a:lnTo>
                <a:lnTo>
                  <a:pt x="11632" y="10172"/>
                </a:lnTo>
                <a:lnTo>
                  <a:pt x="11705" y="9928"/>
                </a:lnTo>
                <a:lnTo>
                  <a:pt x="11729" y="9709"/>
                </a:lnTo>
                <a:lnTo>
                  <a:pt x="11729" y="9490"/>
                </a:lnTo>
                <a:lnTo>
                  <a:pt x="11729" y="9393"/>
                </a:lnTo>
                <a:lnTo>
                  <a:pt x="11680" y="9296"/>
                </a:lnTo>
                <a:lnTo>
                  <a:pt x="11632" y="9223"/>
                </a:lnTo>
                <a:lnTo>
                  <a:pt x="11583" y="9174"/>
                </a:lnTo>
                <a:lnTo>
                  <a:pt x="11486" y="9125"/>
                </a:lnTo>
                <a:lnTo>
                  <a:pt x="11413" y="9150"/>
                </a:lnTo>
                <a:lnTo>
                  <a:pt x="11340" y="9174"/>
                </a:lnTo>
                <a:lnTo>
                  <a:pt x="11291" y="9247"/>
                </a:lnTo>
                <a:lnTo>
                  <a:pt x="11072" y="9223"/>
                </a:lnTo>
                <a:lnTo>
                  <a:pt x="10829" y="9247"/>
                </a:lnTo>
                <a:lnTo>
                  <a:pt x="10610" y="9296"/>
                </a:lnTo>
                <a:lnTo>
                  <a:pt x="10366" y="9344"/>
                </a:lnTo>
                <a:lnTo>
                  <a:pt x="9904" y="9490"/>
                </a:lnTo>
                <a:lnTo>
                  <a:pt x="9466" y="9661"/>
                </a:lnTo>
                <a:lnTo>
                  <a:pt x="8955" y="9880"/>
                </a:lnTo>
                <a:lnTo>
                  <a:pt x="8444" y="10147"/>
                </a:lnTo>
                <a:lnTo>
                  <a:pt x="8177" y="10293"/>
                </a:lnTo>
                <a:lnTo>
                  <a:pt x="7958" y="10439"/>
                </a:lnTo>
                <a:lnTo>
                  <a:pt x="7714" y="10610"/>
                </a:lnTo>
                <a:lnTo>
                  <a:pt x="7495" y="10804"/>
                </a:lnTo>
                <a:lnTo>
                  <a:pt x="7349" y="10950"/>
                </a:lnTo>
                <a:lnTo>
                  <a:pt x="7228" y="11145"/>
                </a:lnTo>
                <a:lnTo>
                  <a:pt x="7130" y="11340"/>
                </a:lnTo>
                <a:lnTo>
                  <a:pt x="7033" y="11559"/>
                </a:lnTo>
                <a:lnTo>
                  <a:pt x="6984" y="11778"/>
                </a:lnTo>
                <a:lnTo>
                  <a:pt x="6911" y="12021"/>
                </a:lnTo>
                <a:lnTo>
                  <a:pt x="6838" y="12459"/>
                </a:lnTo>
                <a:lnTo>
                  <a:pt x="6814" y="12726"/>
                </a:lnTo>
                <a:lnTo>
                  <a:pt x="6790" y="13091"/>
                </a:lnTo>
                <a:lnTo>
                  <a:pt x="6814" y="13286"/>
                </a:lnTo>
                <a:lnTo>
                  <a:pt x="6838" y="13481"/>
                </a:lnTo>
                <a:lnTo>
                  <a:pt x="6887" y="13627"/>
                </a:lnTo>
                <a:lnTo>
                  <a:pt x="6984" y="13748"/>
                </a:lnTo>
                <a:lnTo>
                  <a:pt x="6692" y="13846"/>
                </a:lnTo>
                <a:lnTo>
                  <a:pt x="6400" y="13967"/>
                </a:lnTo>
                <a:lnTo>
                  <a:pt x="6449" y="13116"/>
                </a:lnTo>
                <a:lnTo>
                  <a:pt x="6473" y="12240"/>
                </a:lnTo>
                <a:lnTo>
                  <a:pt x="6449" y="11656"/>
                </a:lnTo>
                <a:lnTo>
                  <a:pt x="6400" y="11072"/>
                </a:lnTo>
                <a:lnTo>
                  <a:pt x="6352" y="10488"/>
                </a:lnTo>
                <a:lnTo>
                  <a:pt x="6352" y="9904"/>
                </a:lnTo>
                <a:lnTo>
                  <a:pt x="6522" y="9928"/>
                </a:lnTo>
                <a:lnTo>
                  <a:pt x="6668" y="9928"/>
                </a:lnTo>
                <a:lnTo>
                  <a:pt x="6814" y="9904"/>
                </a:lnTo>
                <a:lnTo>
                  <a:pt x="6960" y="9880"/>
                </a:lnTo>
                <a:lnTo>
                  <a:pt x="7106" y="9831"/>
                </a:lnTo>
                <a:lnTo>
                  <a:pt x="7252" y="9782"/>
                </a:lnTo>
                <a:lnTo>
                  <a:pt x="7374" y="9709"/>
                </a:lnTo>
                <a:lnTo>
                  <a:pt x="7495" y="9636"/>
                </a:lnTo>
                <a:lnTo>
                  <a:pt x="7593" y="9539"/>
                </a:lnTo>
                <a:lnTo>
                  <a:pt x="7690" y="9417"/>
                </a:lnTo>
                <a:lnTo>
                  <a:pt x="7763" y="9320"/>
                </a:lnTo>
                <a:lnTo>
                  <a:pt x="7812" y="9174"/>
                </a:lnTo>
                <a:lnTo>
                  <a:pt x="7860" y="9052"/>
                </a:lnTo>
                <a:lnTo>
                  <a:pt x="7885" y="8906"/>
                </a:lnTo>
                <a:lnTo>
                  <a:pt x="7909" y="8736"/>
                </a:lnTo>
                <a:lnTo>
                  <a:pt x="7885" y="8566"/>
                </a:lnTo>
                <a:lnTo>
                  <a:pt x="8079" y="8687"/>
                </a:lnTo>
                <a:lnTo>
                  <a:pt x="8250" y="8785"/>
                </a:lnTo>
                <a:lnTo>
                  <a:pt x="8444" y="8858"/>
                </a:lnTo>
                <a:lnTo>
                  <a:pt x="8639" y="8882"/>
                </a:lnTo>
                <a:lnTo>
                  <a:pt x="9077" y="8882"/>
                </a:lnTo>
                <a:lnTo>
                  <a:pt x="9296" y="8809"/>
                </a:lnTo>
                <a:lnTo>
                  <a:pt x="9515" y="8736"/>
                </a:lnTo>
                <a:lnTo>
                  <a:pt x="9661" y="8663"/>
                </a:lnTo>
                <a:lnTo>
                  <a:pt x="9807" y="8590"/>
                </a:lnTo>
                <a:lnTo>
                  <a:pt x="9928" y="8493"/>
                </a:lnTo>
                <a:lnTo>
                  <a:pt x="10026" y="8395"/>
                </a:lnTo>
                <a:lnTo>
                  <a:pt x="10123" y="8274"/>
                </a:lnTo>
                <a:lnTo>
                  <a:pt x="10220" y="8152"/>
                </a:lnTo>
                <a:lnTo>
                  <a:pt x="10269" y="8006"/>
                </a:lnTo>
                <a:lnTo>
                  <a:pt x="10318" y="7884"/>
                </a:lnTo>
                <a:lnTo>
                  <a:pt x="10366" y="7738"/>
                </a:lnTo>
                <a:lnTo>
                  <a:pt x="10391" y="7592"/>
                </a:lnTo>
                <a:lnTo>
                  <a:pt x="10391" y="7446"/>
                </a:lnTo>
                <a:lnTo>
                  <a:pt x="10391" y="7300"/>
                </a:lnTo>
                <a:lnTo>
                  <a:pt x="10366" y="7154"/>
                </a:lnTo>
                <a:lnTo>
                  <a:pt x="10318" y="7008"/>
                </a:lnTo>
                <a:lnTo>
                  <a:pt x="10245" y="6862"/>
                </a:lnTo>
                <a:lnTo>
                  <a:pt x="10172" y="6716"/>
                </a:lnTo>
                <a:lnTo>
                  <a:pt x="10172" y="6692"/>
                </a:lnTo>
                <a:lnTo>
                  <a:pt x="10342" y="6668"/>
                </a:lnTo>
                <a:lnTo>
                  <a:pt x="10488" y="6619"/>
                </a:lnTo>
                <a:lnTo>
                  <a:pt x="10634" y="6546"/>
                </a:lnTo>
                <a:lnTo>
                  <a:pt x="10780" y="6449"/>
                </a:lnTo>
                <a:lnTo>
                  <a:pt x="10877" y="6327"/>
                </a:lnTo>
                <a:lnTo>
                  <a:pt x="10999" y="6205"/>
                </a:lnTo>
                <a:lnTo>
                  <a:pt x="11096" y="6059"/>
                </a:lnTo>
                <a:lnTo>
                  <a:pt x="11169" y="5913"/>
                </a:lnTo>
                <a:lnTo>
                  <a:pt x="11291" y="5597"/>
                </a:lnTo>
                <a:lnTo>
                  <a:pt x="11364" y="5256"/>
                </a:lnTo>
                <a:lnTo>
                  <a:pt x="11388" y="4916"/>
                </a:lnTo>
                <a:lnTo>
                  <a:pt x="11388" y="4599"/>
                </a:lnTo>
                <a:lnTo>
                  <a:pt x="11315" y="4307"/>
                </a:lnTo>
                <a:lnTo>
                  <a:pt x="11218" y="4088"/>
                </a:lnTo>
                <a:lnTo>
                  <a:pt x="11096" y="3894"/>
                </a:lnTo>
                <a:lnTo>
                  <a:pt x="10926" y="3748"/>
                </a:lnTo>
                <a:lnTo>
                  <a:pt x="10731" y="3626"/>
                </a:lnTo>
                <a:lnTo>
                  <a:pt x="10512" y="3553"/>
                </a:lnTo>
                <a:lnTo>
                  <a:pt x="10269" y="3529"/>
                </a:lnTo>
                <a:lnTo>
                  <a:pt x="10026" y="3505"/>
                </a:lnTo>
                <a:lnTo>
                  <a:pt x="10196" y="3310"/>
                </a:lnTo>
                <a:lnTo>
                  <a:pt x="10269" y="3188"/>
                </a:lnTo>
                <a:lnTo>
                  <a:pt x="10342" y="3042"/>
                </a:lnTo>
                <a:lnTo>
                  <a:pt x="10391" y="2896"/>
                </a:lnTo>
                <a:lnTo>
                  <a:pt x="10415" y="2726"/>
                </a:lnTo>
                <a:lnTo>
                  <a:pt x="10439" y="2580"/>
                </a:lnTo>
                <a:lnTo>
                  <a:pt x="10439" y="2434"/>
                </a:lnTo>
                <a:lnTo>
                  <a:pt x="10415" y="2264"/>
                </a:lnTo>
                <a:lnTo>
                  <a:pt x="10366" y="2118"/>
                </a:lnTo>
                <a:lnTo>
                  <a:pt x="10269" y="1826"/>
                </a:lnTo>
                <a:lnTo>
                  <a:pt x="10123" y="1534"/>
                </a:lnTo>
                <a:lnTo>
                  <a:pt x="9928" y="1290"/>
                </a:lnTo>
                <a:lnTo>
                  <a:pt x="9807" y="1193"/>
                </a:lnTo>
                <a:lnTo>
                  <a:pt x="9685" y="1096"/>
                </a:lnTo>
                <a:lnTo>
                  <a:pt x="9563" y="1023"/>
                </a:lnTo>
                <a:lnTo>
                  <a:pt x="9442" y="974"/>
                </a:lnTo>
                <a:lnTo>
                  <a:pt x="9198" y="901"/>
                </a:lnTo>
                <a:lnTo>
                  <a:pt x="8931" y="877"/>
                </a:lnTo>
                <a:lnTo>
                  <a:pt x="8663" y="901"/>
                </a:lnTo>
                <a:lnTo>
                  <a:pt x="8396" y="974"/>
                </a:lnTo>
                <a:lnTo>
                  <a:pt x="8152" y="1071"/>
                </a:lnTo>
                <a:lnTo>
                  <a:pt x="7909" y="1217"/>
                </a:lnTo>
                <a:lnTo>
                  <a:pt x="7714" y="1388"/>
                </a:lnTo>
                <a:lnTo>
                  <a:pt x="7714" y="1120"/>
                </a:lnTo>
                <a:lnTo>
                  <a:pt x="7666" y="852"/>
                </a:lnTo>
                <a:lnTo>
                  <a:pt x="7617" y="706"/>
                </a:lnTo>
                <a:lnTo>
                  <a:pt x="7568" y="560"/>
                </a:lnTo>
                <a:lnTo>
                  <a:pt x="7471" y="439"/>
                </a:lnTo>
                <a:lnTo>
                  <a:pt x="7374" y="317"/>
                </a:lnTo>
                <a:lnTo>
                  <a:pt x="7252" y="220"/>
                </a:lnTo>
                <a:lnTo>
                  <a:pt x="7130" y="147"/>
                </a:lnTo>
                <a:lnTo>
                  <a:pt x="6984" y="98"/>
                </a:lnTo>
                <a:lnTo>
                  <a:pt x="6838" y="49"/>
                </a:lnTo>
                <a:lnTo>
                  <a:pt x="654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" name="Google Shape;654;p48"/>
          <p:cNvSpPr/>
          <p:nvPr/>
        </p:nvSpPr>
        <p:spPr>
          <a:xfrm>
            <a:off x="5569774" y="3556766"/>
            <a:ext cx="249317" cy="312789"/>
          </a:xfrm>
          <a:custGeom>
            <a:avLst/>
            <a:gdLst/>
            <a:ahLst/>
            <a:cxnLst/>
            <a:rect l="l" t="t" r="r" b="b"/>
            <a:pathLst>
              <a:path w="14722" h="18470" extrusionOk="0">
                <a:moveTo>
                  <a:pt x="11874" y="658"/>
                </a:moveTo>
                <a:lnTo>
                  <a:pt x="11826" y="1291"/>
                </a:lnTo>
                <a:lnTo>
                  <a:pt x="11777" y="1923"/>
                </a:lnTo>
                <a:lnTo>
                  <a:pt x="11753" y="2264"/>
                </a:lnTo>
                <a:lnTo>
                  <a:pt x="11680" y="2580"/>
                </a:lnTo>
                <a:lnTo>
                  <a:pt x="11607" y="2872"/>
                </a:lnTo>
                <a:lnTo>
                  <a:pt x="11509" y="3188"/>
                </a:lnTo>
                <a:lnTo>
                  <a:pt x="11412" y="3407"/>
                </a:lnTo>
                <a:lnTo>
                  <a:pt x="11290" y="3626"/>
                </a:lnTo>
                <a:lnTo>
                  <a:pt x="11144" y="3797"/>
                </a:lnTo>
                <a:lnTo>
                  <a:pt x="10974" y="3943"/>
                </a:lnTo>
                <a:lnTo>
                  <a:pt x="10779" y="4064"/>
                </a:lnTo>
                <a:lnTo>
                  <a:pt x="10560" y="4162"/>
                </a:lnTo>
                <a:lnTo>
                  <a:pt x="10341" y="4235"/>
                </a:lnTo>
                <a:lnTo>
                  <a:pt x="10122" y="4308"/>
                </a:lnTo>
                <a:lnTo>
                  <a:pt x="9976" y="4332"/>
                </a:lnTo>
                <a:lnTo>
                  <a:pt x="9855" y="4332"/>
                </a:lnTo>
                <a:lnTo>
                  <a:pt x="9563" y="4308"/>
                </a:lnTo>
                <a:lnTo>
                  <a:pt x="9295" y="4259"/>
                </a:lnTo>
                <a:lnTo>
                  <a:pt x="9052" y="4162"/>
                </a:lnTo>
                <a:lnTo>
                  <a:pt x="9392" y="3894"/>
                </a:lnTo>
                <a:lnTo>
                  <a:pt x="9611" y="3675"/>
                </a:lnTo>
                <a:lnTo>
                  <a:pt x="9806" y="3432"/>
                </a:lnTo>
                <a:lnTo>
                  <a:pt x="10025" y="3188"/>
                </a:lnTo>
                <a:lnTo>
                  <a:pt x="10220" y="2921"/>
                </a:lnTo>
                <a:lnTo>
                  <a:pt x="10366" y="2629"/>
                </a:lnTo>
                <a:lnTo>
                  <a:pt x="10512" y="2337"/>
                </a:lnTo>
                <a:lnTo>
                  <a:pt x="10633" y="2045"/>
                </a:lnTo>
                <a:lnTo>
                  <a:pt x="10706" y="1753"/>
                </a:lnTo>
                <a:lnTo>
                  <a:pt x="10706" y="1680"/>
                </a:lnTo>
                <a:lnTo>
                  <a:pt x="10682" y="1607"/>
                </a:lnTo>
                <a:lnTo>
                  <a:pt x="10658" y="1558"/>
                </a:lnTo>
                <a:lnTo>
                  <a:pt x="10585" y="1534"/>
                </a:lnTo>
                <a:lnTo>
                  <a:pt x="10536" y="1510"/>
                </a:lnTo>
                <a:lnTo>
                  <a:pt x="10463" y="1510"/>
                </a:lnTo>
                <a:lnTo>
                  <a:pt x="10414" y="1558"/>
                </a:lnTo>
                <a:lnTo>
                  <a:pt x="10366" y="1607"/>
                </a:lnTo>
                <a:lnTo>
                  <a:pt x="10098" y="2069"/>
                </a:lnTo>
                <a:lnTo>
                  <a:pt x="9855" y="2531"/>
                </a:lnTo>
                <a:lnTo>
                  <a:pt x="9587" y="2969"/>
                </a:lnTo>
                <a:lnTo>
                  <a:pt x="9441" y="3188"/>
                </a:lnTo>
                <a:lnTo>
                  <a:pt x="9271" y="3383"/>
                </a:lnTo>
                <a:lnTo>
                  <a:pt x="9027" y="3626"/>
                </a:lnTo>
                <a:lnTo>
                  <a:pt x="8760" y="3845"/>
                </a:lnTo>
                <a:lnTo>
                  <a:pt x="8735" y="3845"/>
                </a:lnTo>
                <a:lnTo>
                  <a:pt x="8638" y="3724"/>
                </a:lnTo>
                <a:lnTo>
                  <a:pt x="8589" y="3578"/>
                </a:lnTo>
                <a:lnTo>
                  <a:pt x="8565" y="3432"/>
                </a:lnTo>
                <a:lnTo>
                  <a:pt x="8541" y="3261"/>
                </a:lnTo>
                <a:lnTo>
                  <a:pt x="8589" y="2921"/>
                </a:lnTo>
                <a:lnTo>
                  <a:pt x="8638" y="2629"/>
                </a:lnTo>
                <a:lnTo>
                  <a:pt x="8711" y="2410"/>
                </a:lnTo>
                <a:lnTo>
                  <a:pt x="8808" y="2215"/>
                </a:lnTo>
                <a:lnTo>
                  <a:pt x="8930" y="2020"/>
                </a:lnTo>
                <a:lnTo>
                  <a:pt x="9052" y="1850"/>
                </a:lnTo>
                <a:lnTo>
                  <a:pt x="9222" y="1680"/>
                </a:lnTo>
                <a:lnTo>
                  <a:pt x="9392" y="1510"/>
                </a:lnTo>
                <a:lnTo>
                  <a:pt x="9563" y="1388"/>
                </a:lnTo>
                <a:lnTo>
                  <a:pt x="9757" y="1266"/>
                </a:lnTo>
                <a:lnTo>
                  <a:pt x="10001" y="1120"/>
                </a:lnTo>
                <a:lnTo>
                  <a:pt x="10244" y="1023"/>
                </a:lnTo>
                <a:lnTo>
                  <a:pt x="10512" y="950"/>
                </a:lnTo>
                <a:lnTo>
                  <a:pt x="10779" y="877"/>
                </a:lnTo>
                <a:lnTo>
                  <a:pt x="11339" y="755"/>
                </a:lnTo>
                <a:lnTo>
                  <a:pt x="11874" y="658"/>
                </a:lnTo>
                <a:close/>
                <a:moveTo>
                  <a:pt x="1849" y="4527"/>
                </a:moveTo>
                <a:lnTo>
                  <a:pt x="2141" y="4551"/>
                </a:lnTo>
                <a:lnTo>
                  <a:pt x="2433" y="4600"/>
                </a:lnTo>
                <a:lnTo>
                  <a:pt x="2701" y="4648"/>
                </a:lnTo>
                <a:lnTo>
                  <a:pt x="2993" y="4746"/>
                </a:lnTo>
                <a:lnTo>
                  <a:pt x="3236" y="4819"/>
                </a:lnTo>
                <a:lnTo>
                  <a:pt x="3772" y="5062"/>
                </a:lnTo>
                <a:lnTo>
                  <a:pt x="4258" y="5330"/>
                </a:lnTo>
                <a:lnTo>
                  <a:pt x="4721" y="5622"/>
                </a:lnTo>
                <a:lnTo>
                  <a:pt x="4915" y="5768"/>
                </a:lnTo>
                <a:lnTo>
                  <a:pt x="5061" y="5914"/>
                </a:lnTo>
                <a:lnTo>
                  <a:pt x="5232" y="6084"/>
                </a:lnTo>
                <a:lnTo>
                  <a:pt x="5353" y="6254"/>
                </a:lnTo>
                <a:lnTo>
                  <a:pt x="5597" y="6644"/>
                </a:lnTo>
                <a:lnTo>
                  <a:pt x="5816" y="7057"/>
                </a:lnTo>
                <a:lnTo>
                  <a:pt x="5913" y="7301"/>
                </a:lnTo>
                <a:lnTo>
                  <a:pt x="5986" y="7568"/>
                </a:lnTo>
                <a:lnTo>
                  <a:pt x="6059" y="7836"/>
                </a:lnTo>
                <a:lnTo>
                  <a:pt x="6083" y="8104"/>
                </a:lnTo>
                <a:lnTo>
                  <a:pt x="6083" y="8323"/>
                </a:lnTo>
                <a:lnTo>
                  <a:pt x="6059" y="8542"/>
                </a:lnTo>
                <a:lnTo>
                  <a:pt x="5962" y="8858"/>
                </a:lnTo>
                <a:lnTo>
                  <a:pt x="5670" y="8712"/>
                </a:lnTo>
                <a:lnTo>
                  <a:pt x="5305" y="8493"/>
                </a:lnTo>
                <a:lnTo>
                  <a:pt x="4988" y="8250"/>
                </a:lnTo>
                <a:lnTo>
                  <a:pt x="4672" y="7958"/>
                </a:lnTo>
                <a:lnTo>
                  <a:pt x="4380" y="7666"/>
                </a:lnTo>
                <a:lnTo>
                  <a:pt x="4015" y="7179"/>
                </a:lnTo>
                <a:lnTo>
                  <a:pt x="3796" y="6911"/>
                </a:lnTo>
                <a:lnTo>
                  <a:pt x="3553" y="6619"/>
                </a:lnTo>
                <a:lnTo>
                  <a:pt x="3309" y="6376"/>
                </a:lnTo>
                <a:lnTo>
                  <a:pt x="3163" y="6279"/>
                </a:lnTo>
                <a:lnTo>
                  <a:pt x="3042" y="6181"/>
                </a:lnTo>
                <a:lnTo>
                  <a:pt x="2896" y="6108"/>
                </a:lnTo>
                <a:lnTo>
                  <a:pt x="2774" y="6060"/>
                </a:lnTo>
                <a:lnTo>
                  <a:pt x="2628" y="6035"/>
                </a:lnTo>
                <a:lnTo>
                  <a:pt x="2433" y="6035"/>
                </a:lnTo>
                <a:lnTo>
                  <a:pt x="2409" y="6060"/>
                </a:lnTo>
                <a:lnTo>
                  <a:pt x="2409" y="6108"/>
                </a:lnTo>
                <a:lnTo>
                  <a:pt x="2409" y="6157"/>
                </a:lnTo>
                <a:lnTo>
                  <a:pt x="2506" y="6279"/>
                </a:lnTo>
                <a:lnTo>
                  <a:pt x="2604" y="6425"/>
                </a:lnTo>
                <a:lnTo>
                  <a:pt x="2847" y="6668"/>
                </a:lnTo>
                <a:lnTo>
                  <a:pt x="3090" y="6911"/>
                </a:lnTo>
                <a:lnTo>
                  <a:pt x="3309" y="7130"/>
                </a:lnTo>
                <a:lnTo>
                  <a:pt x="3772" y="7739"/>
                </a:lnTo>
                <a:lnTo>
                  <a:pt x="4015" y="8031"/>
                </a:lnTo>
                <a:lnTo>
                  <a:pt x="4258" y="8323"/>
                </a:lnTo>
                <a:lnTo>
                  <a:pt x="4404" y="8444"/>
                </a:lnTo>
                <a:lnTo>
                  <a:pt x="4550" y="8590"/>
                </a:lnTo>
                <a:lnTo>
                  <a:pt x="4867" y="8834"/>
                </a:lnTo>
                <a:lnTo>
                  <a:pt x="5207" y="9053"/>
                </a:lnTo>
                <a:lnTo>
                  <a:pt x="5548" y="9247"/>
                </a:lnTo>
                <a:lnTo>
                  <a:pt x="5353" y="9345"/>
                </a:lnTo>
                <a:lnTo>
                  <a:pt x="5159" y="9418"/>
                </a:lnTo>
                <a:lnTo>
                  <a:pt x="4940" y="9466"/>
                </a:lnTo>
                <a:lnTo>
                  <a:pt x="4745" y="9491"/>
                </a:lnTo>
                <a:lnTo>
                  <a:pt x="4550" y="9491"/>
                </a:lnTo>
                <a:lnTo>
                  <a:pt x="4331" y="9466"/>
                </a:lnTo>
                <a:lnTo>
                  <a:pt x="4112" y="9442"/>
                </a:lnTo>
                <a:lnTo>
                  <a:pt x="3869" y="9369"/>
                </a:lnTo>
                <a:lnTo>
                  <a:pt x="3650" y="9296"/>
                </a:lnTo>
                <a:lnTo>
                  <a:pt x="3407" y="9174"/>
                </a:lnTo>
                <a:lnTo>
                  <a:pt x="3188" y="9053"/>
                </a:lnTo>
                <a:lnTo>
                  <a:pt x="2969" y="8907"/>
                </a:lnTo>
                <a:lnTo>
                  <a:pt x="2774" y="8761"/>
                </a:lnTo>
                <a:lnTo>
                  <a:pt x="2579" y="8590"/>
                </a:lnTo>
                <a:lnTo>
                  <a:pt x="2239" y="8201"/>
                </a:lnTo>
                <a:lnTo>
                  <a:pt x="2068" y="7982"/>
                </a:lnTo>
                <a:lnTo>
                  <a:pt x="1898" y="7714"/>
                </a:lnTo>
                <a:lnTo>
                  <a:pt x="1776" y="7471"/>
                </a:lnTo>
                <a:lnTo>
                  <a:pt x="1655" y="7179"/>
                </a:lnTo>
                <a:lnTo>
                  <a:pt x="1460" y="6619"/>
                </a:lnTo>
                <a:lnTo>
                  <a:pt x="1314" y="6060"/>
                </a:lnTo>
                <a:lnTo>
                  <a:pt x="1144" y="5330"/>
                </a:lnTo>
                <a:lnTo>
                  <a:pt x="1046" y="4940"/>
                </a:lnTo>
                <a:lnTo>
                  <a:pt x="998" y="4575"/>
                </a:lnTo>
                <a:lnTo>
                  <a:pt x="1265" y="4551"/>
                </a:lnTo>
                <a:lnTo>
                  <a:pt x="1557" y="4527"/>
                </a:lnTo>
                <a:close/>
                <a:moveTo>
                  <a:pt x="10974" y="14138"/>
                </a:moveTo>
                <a:lnTo>
                  <a:pt x="10755" y="14187"/>
                </a:lnTo>
                <a:lnTo>
                  <a:pt x="10536" y="14260"/>
                </a:lnTo>
                <a:lnTo>
                  <a:pt x="10098" y="14430"/>
                </a:lnTo>
                <a:lnTo>
                  <a:pt x="9855" y="14503"/>
                </a:lnTo>
                <a:lnTo>
                  <a:pt x="9636" y="14600"/>
                </a:lnTo>
                <a:lnTo>
                  <a:pt x="9198" y="14844"/>
                </a:lnTo>
                <a:lnTo>
                  <a:pt x="9173" y="14868"/>
                </a:lnTo>
                <a:lnTo>
                  <a:pt x="9149" y="14892"/>
                </a:lnTo>
                <a:lnTo>
                  <a:pt x="9173" y="14965"/>
                </a:lnTo>
                <a:lnTo>
                  <a:pt x="9198" y="14990"/>
                </a:lnTo>
                <a:lnTo>
                  <a:pt x="9246" y="15014"/>
                </a:lnTo>
                <a:lnTo>
                  <a:pt x="9271" y="15014"/>
                </a:lnTo>
                <a:lnTo>
                  <a:pt x="9490" y="14941"/>
                </a:lnTo>
                <a:lnTo>
                  <a:pt x="9757" y="14892"/>
                </a:lnTo>
                <a:lnTo>
                  <a:pt x="10268" y="14795"/>
                </a:lnTo>
                <a:lnTo>
                  <a:pt x="10512" y="14722"/>
                </a:lnTo>
                <a:lnTo>
                  <a:pt x="10731" y="14625"/>
                </a:lnTo>
                <a:lnTo>
                  <a:pt x="10828" y="14552"/>
                </a:lnTo>
                <a:lnTo>
                  <a:pt x="10925" y="14479"/>
                </a:lnTo>
                <a:lnTo>
                  <a:pt x="11023" y="14381"/>
                </a:lnTo>
                <a:lnTo>
                  <a:pt x="11096" y="14284"/>
                </a:lnTo>
                <a:lnTo>
                  <a:pt x="11096" y="14235"/>
                </a:lnTo>
                <a:lnTo>
                  <a:pt x="11071" y="14162"/>
                </a:lnTo>
                <a:lnTo>
                  <a:pt x="11023" y="14138"/>
                </a:lnTo>
                <a:close/>
                <a:moveTo>
                  <a:pt x="8297" y="13116"/>
                </a:moveTo>
                <a:lnTo>
                  <a:pt x="8614" y="13140"/>
                </a:lnTo>
                <a:lnTo>
                  <a:pt x="8443" y="13238"/>
                </a:lnTo>
                <a:lnTo>
                  <a:pt x="8370" y="13286"/>
                </a:lnTo>
                <a:lnTo>
                  <a:pt x="8297" y="13335"/>
                </a:lnTo>
                <a:lnTo>
                  <a:pt x="8273" y="13384"/>
                </a:lnTo>
                <a:lnTo>
                  <a:pt x="8249" y="13432"/>
                </a:lnTo>
                <a:lnTo>
                  <a:pt x="8273" y="13505"/>
                </a:lnTo>
                <a:lnTo>
                  <a:pt x="8322" y="13578"/>
                </a:lnTo>
                <a:lnTo>
                  <a:pt x="8370" y="13603"/>
                </a:lnTo>
                <a:lnTo>
                  <a:pt x="8419" y="13627"/>
                </a:lnTo>
                <a:lnTo>
                  <a:pt x="8614" y="13603"/>
                </a:lnTo>
                <a:lnTo>
                  <a:pt x="8784" y="13554"/>
                </a:lnTo>
                <a:lnTo>
                  <a:pt x="9125" y="13432"/>
                </a:lnTo>
                <a:lnTo>
                  <a:pt x="9271" y="13408"/>
                </a:lnTo>
                <a:lnTo>
                  <a:pt x="9538" y="13408"/>
                </a:lnTo>
                <a:lnTo>
                  <a:pt x="9660" y="13384"/>
                </a:lnTo>
                <a:lnTo>
                  <a:pt x="9782" y="13432"/>
                </a:lnTo>
                <a:lnTo>
                  <a:pt x="10220" y="13651"/>
                </a:lnTo>
                <a:lnTo>
                  <a:pt x="9952" y="13724"/>
                </a:lnTo>
                <a:lnTo>
                  <a:pt x="9709" y="13797"/>
                </a:lnTo>
                <a:lnTo>
                  <a:pt x="9149" y="13919"/>
                </a:lnTo>
                <a:lnTo>
                  <a:pt x="8857" y="13968"/>
                </a:lnTo>
                <a:lnTo>
                  <a:pt x="8589" y="14041"/>
                </a:lnTo>
                <a:lnTo>
                  <a:pt x="8541" y="14089"/>
                </a:lnTo>
                <a:lnTo>
                  <a:pt x="8516" y="14138"/>
                </a:lnTo>
                <a:lnTo>
                  <a:pt x="8541" y="14187"/>
                </a:lnTo>
                <a:lnTo>
                  <a:pt x="8589" y="14235"/>
                </a:lnTo>
                <a:lnTo>
                  <a:pt x="8857" y="14284"/>
                </a:lnTo>
                <a:lnTo>
                  <a:pt x="9125" y="14284"/>
                </a:lnTo>
                <a:lnTo>
                  <a:pt x="9392" y="14260"/>
                </a:lnTo>
                <a:lnTo>
                  <a:pt x="9660" y="14211"/>
                </a:lnTo>
                <a:lnTo>
                  <a:pt x="9903" y="14162"/>
                </a:lnTo>
                <a:lnTo>
                  <a:pt x="10171" y="14114"/>
                </a:lnTo>
                <a:lnTo>
                  <a:pt x="10414" y="14016"/>
                </a:lnTo>
                <a:lnTo>
                  <a:pt x="10536" y="13943"/>
                </a:lnTo>
                <a:lnTo>
                  <a:pt x="10633" y="13870"/>
                </a:lnTo>
                <a:lnTo>
                  <a:pt x="11096" y="14162"/>
                </a:lnTo>
                <a:lnTo>
                  <a:pt x="11558" y="14479"/>
                </a:lnTo>
                <a:lnTo>
                  <a:pt x="11631" y="14527"/>
                </a:lnTo>
                <a:lnTo>
                  <a:pt x="11193" y="14722"/>
                </a:lnTo>
                <a:lnTo>
                  <a:pt x="10852" y="14892"/>
                </a:lnTo>
                <a:lnTo>
                  <a:pt x="10512" y="15014"/>
                </a:lnTo>
                <a:lnTo>
                  <a:pt x="10171" y="15136"/>
                </a:lnTo>
                <a:lnTo>
                  <a:pt x="9830" y="15209"/>
                </a:lnTo>
                <a:lnTo>
                  <a:pt x="9782" y="15233"/>
                </a:lnTo>
                <a:lnTo>
                  <a:pt x="9782" y="15257"/>
                </a:lnTo>
                <a:lnTo>
                  <a:pt x="9782" y="15282"/>
                </a:lnTo>
                <a:lnTo>
                  <a:pt x="9830" y="15306"/>
                </a:lnTo>
                <a:lnTo>
                  <a:pt x="9976" y="15330"/>
                </a:lnTo>
                <a:lnTo>
                  <a:pt x="10122" y="15330"/>
                </a:lnTo>
                <a:lnTo>
                  <a:pt x="10414" y="15306"/>
                </a:lnTo>
                <a:lnTo>
                  <a:pt x="10731" y="15233"/>
                </a:lnTo>
                <a:lnTo>
                  <a:pt x="11023" y="15136"/>
                </a:lnTo>
                <a:lnTo>
                  <a:pt x="11485" y="14965"/>
                </a:lnTo>
                <a:lnTo>
                  <a:pt x="11996" y="14771"/>
                </a:lnTo>
                <a:lnTo>
                  <a:pt x="12337" y="15038"/>
                </a:lnTo>
                <a:lnTo>
                  <a:pt x="12093" y="15111"/>
                </a:lnTo>
                <a:lnTo>
                  <a:pt x="11874" y="15209"/>
                </a:lnTo>
                <a:lnTo>
                  <a:pt x="11436" y="15403"/>
                </a:lnTo>
                <a:lnTo>
                  <a:pt x="11047" y="15525"/>
                </a:lnTo>
                <a:lnTo>
                  <a:pt x="10682" y="15647"/>
                </a:lnTo>
                <a:lnTo>
                  <a:pt x="10293" y="15744"/>
                </a:lnTo>
                <a:lnTo>
                  <a:pt x="9903" y="15890"/>
                </a:lnTo>
                <a:lnTo>
                  <a:pt x="9879" y="15914"/>
                </a:lnTo>
                <a:lnTo>
                  <a:pt x="9879" y="15939"/>
                </a:lnTo>
                <a:lnTo>
                  <a:pt x="9879" y="15963"/>
                </a:lnTo>
                <a:lnTo>
                  <a:pt x="9903" y="15987"/>
                </a:lnTo>
                <a:lnTo>
                  <a:pt x="10098" y="16036"/>
                </a:lnTo>
                <a:lnTo>
                  <a:pt x="10268" y="16060"/>
                </a:lnTo>
                <a:lnTo>
                  <a:pt x="10463" y="16036"/>
                </a:lnTo>
                <a:lnTo>
                  <a:pt x="10658" y="16012"/>
                </a:lnTo>
                <a:lnTo>
                  <a:pt x="11023" y="15939"/>
                </a:lnTo>
                <a:lnTo>
                  <a:pt x="11388" y="15817"/>
                </a:lnTo>
                <a:lnTo>
                  <a:pt x="12020" y="15598"/>
                </a:lnTo>
                <a:lnTo>
                  <a:pt x="12337" y="15476"/>
                </a:lnTo>
                <a:lnTo>
                  <a:pt x="12629" y="15306"/>
                </a:lnTo>
                <a:lnTo>
                  <a:pt x="12921" y="15598"/>
                </a:lnTo>
                <a:lnTo>
                  <a:pt x="12434" y="15793"/>
                </a:lnTo>
                <a:lnTo>
                  <a:pt x="11947" y="15963"/>
                </a:lnTo>
                <a:lnTo>
                  <a:pt x="11534" y="16060"/>
                </a:lnTo>
                <a:lnTo>
                  <a:pt x="11096" y="16158"/>
                </a:lnTo>
                <a:lnTo>
                  <a:pt x="10682" y="16255"/>
                </a:lnTo>
                <a:lnTo>
                  <a:pt x="10487" y="16328"/>
                </a:lnTo>
                <a:lnTo>
                  <a:pt x="10293" y="16425"/>
                </a:lnTo>
                <a:lnTo>
                  <a:pt x="10268" y="16450"/>
                </a:lnTo>
                <a:lnTo>
                  <a:pt x="10268" y="16474"/>
                </a:lnTo>
                <a:lnTo>
                  <a:pt x="10268" y="16498"/>
                </a:lnTo>
                <a:lnTo>
                  <a:pt x="10293" y="16523"/>
                </a:lnTo>
                <a:lnTo>
                  <a:pt x="10512" y="16547"/>
                </a:lnTo>
                <a:lnTo>
                  <a:pt x="10731" y="16547"/>
                </a:lnTo>
                <a:lnTo>
                  <a:pt x="10950" y="16523"/>
                </a:lnTo>
                <a:lnTo>
                  <a:pt x="11169" y="16498"/>
                </a:lnTo>
                <a:lnTo>
                  <a:pt x="11607" y="16401"/>
                </a:lnTo>
                <a:lnTo>
                  <a:pt x="12020" y="16279"/>
                </a:lnTo>
                <a:lnTo>
                  <a:pt x="12312" y="16182"/>
                </a:lnTo>
                <a:lnTo>
                  <a:pt x="12604" y="16085"/>
                </a:lnTo>
                <a:lnTo>
                  <a:pt x="12872" y="15963"/>
                </a:lnTo>
                <a:lnTo>
                  <a:pt x="13140" y="15841"/>
                </a:lnTo>
                <a:lnTo>
                  <a:pt x="13164" y="15866"/>
                </a:lnTo>
                <a:lnTo>
                  <a:pt x="13407" y="16133"/>
                </a:lnTo>
                <a:lnTo>
                  <a:pt x="12994" y="16231"/>
                </a:lnTo>
                <a:lnTo>
                  <a:pt x="12604" y="16377"/>
                </a:lnTo>
                <a:lnTo>
                  <a:pt x="11680" y="16669"/>
                </a:lnTo>
                <a:lnTo>
                  <a:pt x="10779" y="16912"/>
                </a:lnTo>
                <a:lnTo>
                  <a:pt x="10731" y="16961"/>
                </a:lnTo>
                <a:lnTo>
                  <a:pt x="10706" y="17034"/>
                </a:lnTo>
                <a:lnTo>
                  <a:pt x="10731" y="17082"/>
                </a:lnTo>
                <a:lnTo>
                  <a:pt x="10804" y="17107"/>
                </a:lnTo>
                <a:lnTo>
                  <a:pt x="11023" y="17082"/>
                </a:lnTo>
                <a:lnTo>
                  <a:pt x="11242" y="17082"/>
                </a:lnTo>
                <a:lnTo>
                  <a:pt x="11680" y="16985"/>
                </a:lnTo>
                <a:lnTo>
                  <a:pt x="12093" y="16888"/>
                </a:lnTo>
                <a:lnTo>
                  <a:pt x="12531" y="16742"/>
                </a:lnTo>
                <a:lnTo>
                  <a:pt x="13091" y="16571"/>
                </a:lnTo>
                <a:lnTo>
                  <a:pt x="13626" y="16401"/>
                </a:lnTo>
                <a:lnTo>
                  <a:pt x="13870" y="16717"/>
                </a:lnTo>
                <a:lnTo>
                  <a:pt x="14089" y="17058"/>
                </a:lnTo>
                <a:lnTo>
                  <a:pt x="13894" y="17155"/>
                </a:lnTo>
                <a:lnTo>
                  <a:pt x="13699" y="17228"/>
                </a:lnTo>
                <a:lnTo>
                  <a:pt x="13286" y="17350"/>
                </a:lnTo>
                <a:lnTo>
                  <a:pt x="12872" y="17423"/>
                </a:lnTo>
                <a:lnTo>
                  <a:pt x="12434" y="17472"/>
                </a:lnTo>
                <a:lnTo>
                  <a:pt x="11339" y="17618"/>
                </a:lnTo>
                <a:lnTo>
                  <a:pt x="10220" y="17788"/>
                </a:lnTo>
                <a:lnTo>
                  <a:pt x="9587" y="17885"/>
                </a:lnTo>
                <a:lnTo>
                  <a:pt x="8930" y="17934"/>
                </a:lnTo>
                <a:lnTo>
                  <a:pt x="8297" y="17958"/>
                </a:lnTo>
                <a:lnTo>
                  <a:pt x="7032" y="17958"/>
                </a:lnTo>
                <a:lnTo>
                  <a:pt x="6400" y="17910"/>
                </a:lnTo>
                <a:lnTo>
                  <a:pt x="5110" y="17837"/>
                </a:lnTo>
                <a:lnTo>
                  <a:pt x="3918" y="17764"/>
                </a:lnTo>
                <a:lnTo>
                  <a:pt x="3334" y="17715"/>
                </a:lnTo>
                <a:lnTo>
                  <a:pt x="2725" y="17666"/>
                </a:lnTo>
                <a:lnTo>
                  <a:pt x="2166" y="17618"/>
                </a:lnTo>
                <a:lnTo>
                  <a:pt x="1849" y="17569"/>
                </a:lnTo>
                <a:lnTo>
                  <a:pt x="1533" y="17520"/>
                </a:lnTo>
                <a:lnTo>
                  <a:pt x="1217" y="17447"/>
                </a:lnTo>
                <a:lnTo>
                  <a:pt x="925" y="17350"/>
                </a:lnTo>
                <a:lnTo>
                  <a:pt x="681" y="17204"/>
                </a:lnTo>
                <a:lnTo>
                  <a:pt x="560" y="17131"/>
                </a:lnTo>
                <a:lnTo>
                  <a:pt x="462" y="17034"/>
                </a:lnTo>
                <a:lnTo>
                  <a:pt x="754" y="16644"/>
                </a:lnTo>
                <a:lnTo>
                  <a:pt x="1046" y="16279"/>
                </a:lnTo>
                <a:lnTo>
                  <a:pt x="1363" y="15914"/>
                </a:lnTo>
                <a:lnTo>
                  <a:pt x="1703" y="15574"/>
                </a:lnTo>
                <a:lnTo>
                  <a:pt x="2044" y="15257"/>
                </a:lnTo>
                <a:lnTo>
                  <a:pt x="2409" y="14941"/>
                </a:lnTo>
                <a:lnTo>
                  <a:pt x="2798" y="14649"/>
                </a:lnTo>
                <a:lnTo>
                  <a:pt x="3212" y="14381"/>
                </a:lnTo>
                <a:lnTo>
                  <a:pt x="3699" y="14089"/>
                </a:lnTo>
                <a:lnTo>
                  <a:pt x="4185" y="13870"/>
                </a:lnTo>
                <a:lnTo>
                  <a:pt x="4721" y="13676"/>
                </a:lnTo>
                <a:lnTo>
                  <a:pt x="5232" y="13505"/>
                </a:lnTo>
                <a:lnTo>
                  <a:pt x="5767" y="13384"/>
                </a:lnTo>
                <a:lnTo>
                  <a:pt x="6327" y="13286"/>
                </a:lnTo>
                <a:lnTo>
                  <a:pt x="6862" y="13189"/>
                </a:lnTo>
                <a:lnTo>
                  <a:pt x="7421" y="13140"/>
                </a:lnTo>
                <a:lnTo>
                  <a:pt x="7373" y="13603"/>
                </a:lnTo>
                <a:lnTo>
                  <a:pt x="7276" y="14065"/>
                </a:lnTo>
                <a:lnTo>
                  <a:pt x="7276" y="14187"/>
                </a:lnTo>
                <a:lnTo>
                  <a:pt x="7324" y="14284"/>
                </a:lnTo>
                <a:lnTo>
                  <a:pt x="7397" y="14357"/>
                </a:lnTo>
                <a:lnTo>
                  <a:pt x="7494" y="14381"/>
                </a:lnTo>
                <a:lnTo>
                  <a:pt x="7592" y="14406"/>
                </a:lnTo>
                <a:lnTo>
                  <a:pt x="7689" y="14381"/>
                </a:lnTo>
                <a:lnTo>
                  <a:pt x="7762" y="14308"/>
                </a:lnTo>
                <a:lnTo>
                  <a:pt x="7811" y="14211"/>
                </a:lnTo>
                <a:lnTo>
                  <a:pt x="7884" y="13676"/>
                </a:lnTo>
                <a:lnTo>
                  <a:pt x="7957" y="13116"/>
                </a:lnTo>
                <a:close/>
                <a:moveTo>
                  <a:pt x="6886" y="1"/>
                </a:moveTo>
                <a:lnTo>
                  <a:pt x="6813" y="25"/>
                </a:lnTo>
                <a:lnTo>
                  <a:pt x="6765" y="25"/>
                </a:lnTo>
                <a:lnTo>
                  <a:pt x="6740" y="74"/>
                </a:lnTo>
                <a:lnTo>
                  <a:pt x="6740" y="98"/>
                </a:lnTo>
                <a:lnTo>
                  <a:pt x="6740" y="147"/>
                </a:lnTo>
                <a:lnTo>
                  <a:pt x="6862" y="536"/>
                </a:lnTo>
                <a:lnTo>
                  <a:pt x="7008" y="926"/>
                </a:lnTo>
                <a:lnTo>
                  <a:pt x="7130" y="1315"/>
                </a:lnTo>
                <a:lnTo>
                  <a:pt x="7227" y="1704"/>
                </a:lnTo>
                <a:lnTo>
                  <a:pt x="7300" y="2118"/>
                </a:lnTo>
                <a:lnTo>
                  <a:pt x="7349" y="2556"/>
                </a:lnTo>
                <a:lnTo>
                  <a:pt x="7373" y="2994"/>
                </a:lnTo>
                <a:lnTo>
                  <a:pt x="7373" y="3407"/>
                </a:lnTo>
                <a:lnTo>
                  <a:pt x="7324" y="3870"/>
                </a:lnTo>
                <a:lnTo>
                  <a:pt x="7276" y="4332"/>
                </a:lnTo>
                <a:lnTo>
                  <a:pt x="7105" y="5257"/>
                </a:lnTo>
                <a:lnTo>
                  <a:pt x="6911" y="6181"/>
                </a:lnTo>
                <a:lnTo>
                  <a:pt x="6838" y="6644"/>
                </a:lnTo>
                <a:lnTo>
                  <a:pt x="6765" y="7106"/>
                </a:lnTo>
                <a:lnTo>
                  <a:pt x="6716" y="7666"/>
                </a:lnTo>
                <a:lnTo>
                  <a:pt x="6716" y="8201"/>
                </a:lnTo>
                <a:lnTo>
                  <a:pt x="6765" y="8712"/>
                </a:lnTo>
                <a:lnTo>
                  <a:pt x="6838" y="9223"/>
                </a:lnTo>
                <a:lnTo>
                  <a:pt x="6424" y="9077"/>
                </a:lnTo>
                <a:lnTo>
                  <a:pt x="6497" y="8834"/>
                </a:lnTo>
                <a:lnTo>
                  <a:pt x="6570" y="8590"/>
                </a:lnTo>
                <a:lnTo>
                  <a:pt x="6594" y="8347"/>
                </a:lnTo>
                <a:lnTo>
                  <a:pt x="6594" y="8079"/>
                </a:lnTo>
                <a:lnTo>
                  <a:pt x="6570" y="7836"/>
                </a:lnTo>
                <a:lnTo>
                  <a:pt x="6521" y="7568"/>
                </a:lnTo>
                <a:lnTo>
                  <a:pt x="6448" y="7325"/>
                </a:lnTo>
                <a:lnTo>
                  <a:pt x="6351" y="7082"/>
                </a:lnTo>
                <a:lnTo>
                  <a:pt x="6254" y="6838"/>
                </a:lnTo>
                <a:lnTo>
                  <a:pt x="6132" y="6595"/>
                </a:lnTo>
                <a:lnTo>
                  <a:pt x="6010" y="6352"/>
                </a:lnTo>
                <a:lnTo>
                  <a:pt x="5864" y="6133"/>
                </a:lnTo>
                <a:lnTo>
                  <a:pt x="5694" y="5938"/>
                </a:lnTo>
                <a:lnTo>
                  <a:pt x="5548" y="5743"/>
                </a:lnTo>
                <a:lnTo>
                  <a:pt x="5378" y="5549"/>
                </a:lnTo>
                <a:lnTo>
                  <a:pt x="5207" y="5403"/>
                </a:lnTo>
                <a:lnTo>
                  <a:pt x="4964" y="5208"/>
                </a:lnTo>
                <a:lnTo>
                  <a:pt x="4696" y="5013"/>
                </a:lnTo>
                <a:lnTo>
                  <a:pt x="4429" y="4867"/>
                </a:lnTo>
                <a:lnTo>
                  <a:pt x="4161" y="4721"/>
                </a:lnTo>
                <a:lnTo>
                  <a:pt x="3869" y="4575"/>
                </a:lnTo>
                <a:lnTo>
                  <a:pt x="3577" y="4454"/>
                </a:lnTo>
                <a:lnTo>
                  <a:pt x="2993" y="4259"/>
                </a:lnTo>
                <a:lnTo>
                  <a:pt x="2506" y="4137"/>
                </a:lnTo>
                <a:lnTo>
                  <a:pt x="2239" y="4089"/>
                </a:lnTo>
                <a:lnTo>
                  <a:pt x="1971" y="4064"/>
                </a:lnTo>
                <a:lnTo>
                  <a:pt x="1679" y="4040"/>
                </a:lnTo>
                <a:lnTo>
                  <a:pt x="1411" y="4064"/>
                </a:lnTo>
                <a:lnTo>
                  <a:pt x="1168" y="4137"/>
                </a:lnTo>
                <a:lnTo>
                  <a:pt x="949" y="4235"/>
                </a:lnTo>
                <a:lnTo>
                  <a:pt x="900" y="4186"/>
                </a:lnTo>
                <a:lnTo>
                  <a:pt x="852" y="4137"/>
                </a:lnTo>
                <a:lnTo>
                  <a:pt x="803" y="4137"/>
                </a:lnTo>
                <a:lnTo>
                  <a:pt x="754" y="4186"/>
                </a:lnTo>
                <a:lnTo>
                  <a:pt x="681" y="4259"/>
                </a:lnTo>
                <a:lnTo>
                  <a:pt x="633" y="4356"/>
                </a:lnTo>
                <a:lnTo>
                  <a:pt x="608" y="4454"/>
                </a:lnTo>
                <a:lnTo>
                  <a:pt x="584" y="4575"/>
                </a:lnTo>
                <a:lnTo>
                  <a:pt x="584" y="4819"/>
                </a:lnTo>
                <a:lnTo>
                  <a:pt x="608" y="5062"/>
                </a:lnTo>
                <a:lnTo>
                  <a:pt x="657" y="5330"/>
                </a:lnTo>
                <a:lnTo>
                  <a:pt x="706" y="5597"/>
                </a:lnTo>
                <a:lnTo>
                  <a:pt x="803" y="6011"/>
                </a:lnTo>
                <a:lnTo>
                  <a:pt x="876" y="6352"/>
                </a:lnTo>
                <a:lnTo>
                  <a:pt x="973" y="6692"/>
                </a:lnTo>
                <a:lnTo>
                  <a:pt x="1071" y="7033"/>
                </a:lnTo>
                <a:lnTo>
                  <a:pt x="1192" y="7349"/>
                </a:lnTo>
                <a:lnTo>
                  <a:pt x="1338" y="7690"/>
                </a:lnTo>
                <a:lnTo>
                  <a:pt x="1484" y="8006"/>
                </a:lnTo>
                <a:lnTo>
                  <a:pt x="1679" y="8298"/>
                </a:lnTo>
                <a:lnTo>
                  <a:pt x="1874" y="8566"/>
                </a:lnTo>
                <a:lnTo>
                  <a:pt x="2068" y="8809"/>
                </a:lnTo>
                <a:lnTo>
                  <a:pt x="2287" y="9004"/>
                </a:lnTo>
                <a:lnTo>
                  <a:pt x="2531" y="9199"/>
                </a:lnTo>
                <a:lnTo>
                  <a:pt x="2774" y="9393"/>
                </a:lnTo>
                <a:lnTo>
                  <a:pt x="3042" y="9539"/>
                </a:lnTo>
                <a:lnTo>
                  <a:pt x="3309" y="9685"/>
                </a:lnTo>
                <a:lnTo>
                  <a:pt x="3577" y="9807"/>
                </a:lnTo>
                <a:lnTo>
                  <a:pt x="3869" y="9904"/>
                </a:lnTo>
                <a:lnTo>
                  <a:pt x="4161" y="9977"/>
                </a:lnTo>
                <a:lnTo>
                  <a:pt x="4453" y="10001"/>
                </a:lnTo>
                <a:lnTo>
                  <a:pt x="4745" y="10001"/>
                </a:lnTo>
                <a:lnTo>
                  <a:pt x="5013" y="9977"/>
                </a:lnTo>
                <a:lnTo>
                  <a:pt x="5280" y="9904"/>
                </a:lnTo>
                <a:lnTo>
                  <a:pt x="5548" y="9807"/>
                </a:lnTo>
                <a:lnTo>
                  <a:pt x="5816" y="9685"/>
                </a:lnTo>
                <a:lnTo>
                  <a:pt x="6059" y="9539"/>
                </a:lnTo>
                <a:lnTo>
                  <a:pt x="6278" y="9637"/>
                </a:lnTo>
                <a:lnTo>
                  <a:pt x="6521" y="9734"/>
                </a:lnTo>
                <a:lnTo>
                  <a:pt x="6740" y="9783"/>
                </a:lnTo>
                <a:lnTo>
                  <a:pt x="6984" y="9807"/>
                </a:lnTo>
                <a:lnTo>
                  <a:pt x="7203" y="10634"/>
                </a:lnTo>
                <a:lnTo>
                  <a:pt x="7324" y="11145"/>
                </a:lnTo>
                <a:lnTo>
                  <a:pt x="7421" y="11632"/>
                </a:lnTo>
                <a:lnTo>
                  <a:pt x="7446" y="12143"/>
                </a:lnTo>
                <a:lnTo>
                  <a:pt x="7446" y="12629"/>
                </a:lnTo>
                <a:lnTo>
                  <a:pt x="6886" y="12678"/>
                </a:lnTo>
                <a:lnTo>
                  <a:pt x="6327" y="12775"/>
                </a:lnTo>
                <a:lnTo>
                  <a:pt x="5767" y="12873"/>
                </a:lnTo>
                <a:lnTo>
                  <a:pt x="5207" y="12994"/>
                </a:lnTo>
                <a:lnTo>
                  <a:pt x="4648" y="13165"/>
                </a:lnTo>
                <a:lnTo>
                  <a:pt x="4112" y="13359"/>
                </a:lnTo>
                <a:lnTo>
                  <a:pt x="3601" y="13603"/>
                </a:lnTo>
                <a:lnTo>
                  <a:pt x="3090" y="13870"/>
                </a:lnTo>
                <a:lnTo>
                  <a:pt x="2652" y="14138"/>
                </a:lnTo>
                <a:lnTo>
                  <a:pt x="2239" y="14454"/>
                </a:lnTo>
                <a:lnTo>
                  <a:pt x="1825" y="14795"/>
                </a:lnTo>
                <a:lnTo>
                  <a:pt x="1411" y="15136"/>
                </a:lnTo>
                <a:lnTo>
                  <a:pt x="1046" y="15525"/>
                </a:lnTo>
                <a:lnTo>
                  <a:pt x="706" y="15939"/>
                </a:lnTo>
                <a:lnTo>
                  <a:pt x="414" y="16377"/>
                </a:lnTo>
                <a:lnTo>
                  <a:pt x="146" y="16839"/>
                </a:lnTo>
                <a:lnTo>
                  <a:pt x="73" y="16863"/>
                </a:lnTo>
                <a:lnTo>
                  <a:pt x="24" y="16912"/>
                </a:lnTo>
                <a:lnTo>
                  <a:pt x="0" y="16985"/>
                </a:lnTo>
                <a:lnTo>
                  <a:pt x="0" y="17058"/>
                </a:lnTo>
                <a:lnTo>
                  <a:pt x="73" y="17204"/>
                </a:lnTo>
                <a:lnTo>
                  <a:pt x="146" y="17326"/>
                </a:lnTo>
                <a:lnTo>
                  <a:pt x="219" y="17423"/>
                </a:lnTo>
                <a:lnTo>
                  <a:pt x="316" y="17520"/>
                </a:lnTo>
                <a:lnTo>
                  <a:pt x="438" y="17618"/>
                </a:lnTo>
                <a:lnTo>
                  <a:pt x="560" y="17691"/>
                </a:lnTo>
                <a:lnTo>
                  <a:pt x="852" y="17812"/>
                </a:lnTo>
                <a:lnTo>
                  <a:pt x="1144" y="17910"/>
                </a:lnTo>
                <a:lnTo>
                  <a:pt x="1460" y="17982"/>
                </a:lnTo>
                <a:lnTo>
                  <a:pt x="1995" y="18080"/>
                </a:lnTo>
                <a:lnTo>
                  <a:pt x="2725" y="18177"/>
                </a:lnTo>
                <a:lnTo>
                  <a:pt x="3455" y="18226"/>
                </a:lnTo>
                <a:lnTo>
                  <a:pt x="4940" y="18323"/>
                </a:lnTo>
                <a:lnTo>
                  <a:pt x="6205" y="18396"/>
                </a:lnTo>
                <a:lnTo>
                  <a:pt x="7470" y="18469"/>
                </a:lnTo>
                <a:lnTo>
                  <a:pt x="8078" y="18469"/>
                </a:lnTo>
                <a:lnTo>
                  <a:pt x="8711" y="18445"/>
                </a:lnTo>
                <a:lnTo>
                  <a:pt x="9344" y="18396"/>
                </a:lnTo>
                <a:lnTo>
                  <a:pt x="9976" y="18323"/>
                </a:lnTo>
                <a:lnTo>
                  <a:pt x="11339" y="18128"/>
                </a:lnTo>
                <a:lnTo>
                  <a:pt x="12726" y="17958"/>
                </a:lnTo>
                <a:lnTo>
                  <a:pt x="13140" y="17885"/>
                </a:lnTo>
                <a:lnTo>
                  <a:pt x="13553" y="17812"/>
                </a:lnTo>
                <a:lnTo>
                  <a:pt x="13967" y="17666"/>
                </a:lnTo>
                <a:lnTo>
                  <a:pt x="14162" y="17593"/>
                </a:lnTo>
                <a:lnTo>
                  <a:pt x="14356" y="17472"/>
                </a:lnTo>
                <a:lnTo>
                  <a:pt x="14429" y="17496"/>
                </a:lnTo>
                <a:lnTo>
                  <a:pt x="14502" y="17496"/>
                </a:lnTo>
                <a:lnTo>
                  <a:pt x="14575" y="17472"/>
                </a:lnTo>
                <a:lnTo>
                  <a:pt x="14624" y="17447"/>
                </a:lnTo>
                <a:lnTo>
                  <a:pt x="14673" y="17399"/>
                </a:lnTo>
                <a:lnTo>
                  <a:pt x="14721" y="17326"/>
                </a:lnTo>
                <a:lnTo>
                  <a:pt x="14721" y="17277"/>
                </a:lnTo>
                <a:lnTo>
                  <a:pt x="14697" y="17180"/>
                </a:lnTo>
                <a:lnTo>
                  <a:pt x="14600" y="16912"/>
                </a:lnTo>
                <a:lnTo>
                  <a:pt x="14454" y="16669"/>
                </a:lnTo>
                <a:lnTo>
                  <a:pt x="14283" y="16401"/>
                </a:lnTo>
                <a:lnTo>
                  <a:pt x="14113" y="16182"/>
                </a:lnTo>
                <a:lnTo>
                  <a:pt x="14137" y="16158"/>
                </a:lnTo>
                <a:lnTo>
                  <a:pt x="14137" y="16133"/>
                </a:lnTo>
                <a:lnTo>
                  <a:pt x="14137" y="16109"/>
                </a:lnTo>
                <a:lnTo>
                  <a:pt x="14113" y="16109"/>
                </a:lnTo>
                <a:lnTo>
                  <a:pt x="14040" y="16085"/>
                </a:lnTo>
                <a:lnTo>
                  <a:pt x="13699" y="15671"/>
                </a:lnTo>
                <a:lnTo>
                  <a:pt x="13553" y="15525"/>
                </a:lnTo>
                <a:lnTo>
                  <a:pt x="13626" y="15452"/>
                </a:lnTo>
                <a:lnTo>
                  <a:pt x="13626" y="15403"/>
                </a:lnTo>
                <a:lnTo>
                  <a:pt x="13626" y="15379"/>
                </a:lnTo>
                <a:lnTo>
                  <a:pt x="13602" y="15355"/>
                </a:lnTo>
                <a:lnTo>
                  <a:pt x="13553" y="15355"/>
                </a:lnTo>
                <a:lnTo>
                  <a:pt x="13432" y="15379"/>
                </a:lnTo>
                <a:lnTo>
                  <a:pt x="13188" y="15136"/>
                </a:lnTo>
                <a:lnTo>
                  <a:pt x="12945" y="14892"/>
                </a:lnTo>
                <a:lnTo>
                  <a:pt x="12385" y="14454"/>
                </a:lnTo>
                <a:lnTo>
                  <a:pt x="12361" y="14381"/>
                </a:lnTo>
                <a:lnTo>
                  <a:pt x="12312" y="14357"/>
                </a:lnTo>
                <a:lnTo>
                  <a:pt x="12264" y="14333"/>
                </a:lnTo>
                <a:lnTo>
                  <a:pt x="12069" y="14211"/>
                </a:lnTo>
                <a:lnTo>
                  <a:pt x="11582" y="13870"/>
                </a:lnTo>
                <a:lnTo>
                  <a:pt x="11071" y="13554"/>
                </a:lnTo>
                <a:lnTo>
                  <a:pt x="10560" y="13262"/>
                </a:lnTo>
                <a:lnTo>
                  <a:pt x="10025" y="12994"/>
                </a:lnTo>
                <a:lnTo>
                  <a:pt x="9782" y="12897"/>
                </a:lnTo>
                <a:lnTo>
                  <a:pt x="9538" y="12824"/>
                </a:lnTo>
                <a:lnTo>
                  <a:pt x="9295" y="12751"/>
                </a:lnTo>
                <a:lnTo>
                  <a:pt x="9027" y="12702"/>
                </a:lnTo>
                <a:lnTo>
                  <a:pt x="8516" y="12629"/>
                </a:lnTo>
                <a:lnTo>
                  <a:pt x="8005" y="12629"/>
                </a:lnTo>
                <a:lnTo>
                  <a:pt x="8005" y="12264"/>
                </a:lnTo>
                <a:lnTo>
                  <a:pt x="7981" y="11899"/>
                </a:lnTo>
                <a:lnTo>
                  <a:pt x="7957" y="11559"/>
                </a:lnTo>
                <a:lnTo>
                  <a:pt x="7884" y="11194"/>
                </a:lnTo>
                <a:lnTo>
                  <a:pt x="7786" y="10731"/>
                </a:lnTo>
                <a:lnTo>
                  <a:pt x="7640" y="10269"/>
                </a:lnTo>
                <a:lnTo>
                  <a:pt x="7494" y="9807"/>
                </a:lnTo>
                <a:lnTo>
                  <a:pt x="7349" y="9345"/>
                </a:lnTo>
                <a:lnTo>
                  <a:pt x="7300" y="9077"/>
                </a:lnTo>
                <a:lnTo>
                  <a:pt x="7251" y="8809"/>
                </a:lnTo>
                <a:lnTo>
                  <a:pt x="7203" y="8250"/>
                </a:lnTo>
                <a:lnTo>
                  <a:pt x="7203" y="7666"/>
                </a:lnTo>
                <a:lnTo>
                  <a:pt x="7251" y="7106"/>
                </a:lnTo>
                <a:lnTo>
                  <a:pt x="7324" y="6522"/>
                </a:lnTo>
                <a:lnTo>
                  <a:pt x="7421" y="5938"/>
                </a:lnTo>
                <a:lnTo>
                  <a:pt x="7616" y="4746"/>
                </a:lnTo>
                <a:lnTo>
                  <a:pt x="7884" y="4746"/>
                </a:lnTo>
                <a:lnTo>
                  <a:pt x="8127" y="4673"/>
                </a:lnTo>
                <a:lnTo>
                  <a:pt x="8370" y="4575"/>
                </a:lnTo>
                <a:lnTo>
                  <a:pt x="8638" y="4454"/>
                </a:lnTo>
                <a:lnTo>
                  <a:pt x="8760" y="4527"/>
                </a:lnTo>
                <a:lnTo>
                  <a:pt x="8906" y="4624"/>
                </a:lnTo>
                <a:lnTo>
                  <a:pt x="9076" y="4673"/>
                </a:lnTo>
                <a:lnTo>
                  <a:pt x="9246" y="4721"/>
                </a:lnTo>
                <a:lnTo>
                  <a:pt x="9587" y="4794"/>
                </a:lnTo>
                <a:lnTo>
                  <a:pt x="10122" y="4794"/>
                </a:lnTo>
                <a:lnTo>
                  <a:pt x="10366" y="4746"/>
                </a:lnTo>
                <a:lnTo>
                  <a:pt x="10609" y="4673"/>
                </a:lnTo>
                <a:lnTo>
                  <a:pt x="10828" y="4575"/>
                </a:lnTo>
                <a:lnTo>
                  <a:pt x="11071" y="4454"/>
                </a:lnTo>
                <a:lnTo>
                  <a:pt x="11266" y="4308"/>
                </a:lnTo>
                <a:lnTo>
                  <a:pt x="11461" y="4162"/>
                </a:lnTo>
                <a:lnTo>
                  <a:pt x="11607" y="3967"/>
                </a:lnTo>
                <a:lnTo>
                  <a:pt x="11728" y="3797"/>
                </a:lnTo>
                <a:lnTo>
                  <a:pt x="11850" y="3602"/>
                </a:lnTo>
                <a:lnTo>
                  <a:pt x="11947" y="3407"/>
                </a:lnTo>
                <a:lnTo>
                  <a:pt x="12020" y="3188"/>
                </a:lnTo>
                <a:lnTo>
                  <a:pt x="12142" y="2775"/>
                </a:lnTo>
                <a:lnTo>
                  <a:pt x="12215" y="2312"/>
                </a:lnTo>
                <a:lnTo>
                  <a:pt x="12288" y="1850"/>
                </a:lnTo>
                <a:lnTo>
                  <a:pt x="12312" y="1412"/>
                </a:lnTo>
                <a:lnTo>
                  <a:pt x="12361" y="512"/>
                </a:lnTo>
                <a:lnTo>
                  <a:pt x="12458" y="463"/>
                </a:lnTo>
                <a:lnTo>
                  <a:pt x="12507" y="390"/>
                </a:lnTo>
                <a:lnTo>
                  <a:pt x="12531" y="317"/>
                </a:lnTo>
                <a:lnTo>
                  <a:pt x="12507" y="220"/>
                </a:lnTo>
                <a:lnTo>
                  <a:pt x="12483" y="147"/>
                </a:lnTo>
                <a:lnTo>
                  <a:pt x="12434" y="98"/>
                </a:lnTo>
                <a:lnTo>
                  <a:pt x="12337" y="74"/>
                </a:lnTo>
                <a:lnTo>
                  <a:pt x="12264" y="98"/>
                </a:lnTo>
                <a:lnTo>
                  <a:pt x="12069" y="147"/>
                </a:lnTo>
                <a:lnTo>
                  <a:pt x="12045" y="147"/>
                </a:lnTo>
                <a:lnTo>
                  <a:pt x="11631" y="269"/>
                </a:lnTo>
                <a:lnTo>
                  <a:pt x="11217" y="366"/>
                </a:lnTo>
                <a:lnTo>
                  <a:pt x="10804" y="463"/>
                </a:lnTo>
                <a:lnTo>
                  <a:pt x="10390" y="561"/>
                </a:lnTo>
                <a:lnTo>
                  <a:pt x="10001" y="707"/>
                </a:lnTo>
                <a:lnTo>
                  <a:pt x="9611" y="877"/>
                </a:lnTo>
                <a:lnTo>
                  <a:pt x="9417" y="974"/>
                </a:lnTo>
                <a:lnTo>
                  <a:pt x="9246" y="1096"/>
                </a:lnTo>
                <a:lnTo>
                  <a:pt x="9076" y="1242"/>
                </a:lnTo>
                <a:lnTo>
                  <a:pt x="8906" y="1388"/>
                </a:lnTo>
                <a:lnTo>
                  <a:pt x="8735" y="1558"/>
                </a:lnTo>
                <a:lnTo>
                  <a:pt x="8614" y="1753"/>
                </a:lnTo>
                <a:lnTo>
                  <a:pt x="8492" y="1947"/>
                </a:lnTo>
                <a:lnTo>
                  <a:pt x="8395" y="2142"/>
                </a:lnTo>
                <a:lnTo>
                  <a:pt x="8297" y="2361"/>
                </a:lnTo>
                <a:lnTo>
                  <a:pt x="8249" y="2580"/>
                </a:lnTo>
                <a:lnTo>
                  <a:pt x="8200" y="2799"/>
                </a:lnTo>
                <a:lnTo>
                  <a:pt x="8151" y="3042"/>
                </a:lnTo>
                <a:lnTo>
                  <a:pt x="8151" y="3286"/>
                </a:lnTo>
                <a:lnTo>
                  <a:pt x="8200" y="3578"/>
                </a:lnTo>
                <a:lnTo>
                  <a:pt x="8224" y="3724"/>
                </a:lnTo>
                <a:lnTo>
                  <a:pt x="8297" y="3845"/>
                </a:lnTo>
                <a:lnTo>
                  <a:pt x="8370" y="3967"/>
                </a:lnTo>
                <a:lnTo>
                  <a:pt x="8443" y="4040"/>
                </a:lnTo>
                <a:lnTo>
                  <a:pt x="8443" y="4064"/>
                </a:lnTo>
                <a:lnTo>
                  <a:pt x="8370" y="4089"/>
                </a:lnTo>
                <a:lnTo>
                  <a:pt x="8200" y="4186"/>
                </a:lnTo>
                <a:lnTo>
                  <a:pt x="8030" y="4259"/>
                </a:lnTo>
                <a:lnTo>
                  <a:pt x="7689" y="4381"/>
                </a:lnTo>
                <a:lnTo>
                  <a:pt x="7762" y="3797"/>
                </a:lnTo>
                <a:lnTo>
                  <a:pt x="7811" y="3237"/>
                </a:lnTo>
                <a:lnTo>
                  <a:pt x="7811" y="2702"/>
                </a:lnTo>
                <a:lnTo>
                  <a:pt x="7786" y="2142"/>
                </a:lnTo>
                <a:lnTo>
                  <a:pt x="7738" y="1874"/>
                </a:lnTo>
                <a:lnTo>
                  <a:pt x="7689" y="1607"/>
                </a:lnTo>
                <a:lnTo>
                  <a:pt x="7616" y="1339"/>
                </a:lnTo>
                <a:lnTo>
                  <a:pt x="7519" y="1072"/>
                </a:lnTo>
                <a:lnTo>
                  <a:pt x="7421" y="828"/>
                </a:lnTo>
                <a:lnTo>
                  <a:pt x="7300" y="561"/>
                </a:lnTo>
                <a:lnTo>
                  <a:pt x="7130" y="317"/>
                </a:lnTo>
                <a:lnTo>
                  <a:pt x="6959" y="50"/>
                </a:lnTo>
                <a:lnTo>
                  <a:pt x="6935" y="25"/>
                </a:lnTo>
                <a:lnTo>
                  <a:pt x="688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" name="Google Shape;655;p48"/>
          <p:cNvSpPr/>
          <p:nvPr/>
        </p:nvSpPr>
        <p:spPr>
          <a:xfrm>
            <a:off x="6006126" y="3580676"/>
            <a:ext cx="280630" cy="243949"/>
          </a:xfrm>
          <a:custGeom>
            <a:avLst/>
            <a:gdLst/>
            <a:ahLst/>
            <a:cxnLst/>
            <a:rect l="l" t="t" r="r" b="b"/>
            <a:pathLst>
              <a:path w="16571" h="14405" extrusionOk="0">
                <a:moveTo>
                  <a:pt x="8103" y="4623"/>
                </a:moveTo>
                <a:lnTo>
                  <a:pt x="7811" y="4818"/>
                </a:lnTo>
                <a:lnTo>
                  <a:pt x="7665" y="4915"/>
                </a:lnTo>
                <a:lnTo>
                  <a:pt x="7519" y="5013"/>
                </a:lnTo>
                <a:lnTo>
                  <a:pt x="7470" y="4623"/>
                </a:lnTo>
                <a:close/>
                <a:moveTo>
                  <a:pt x="8516" y="4599"/>
                </a:moveTo>
                <a:lnTo>
                  <a:pt x="8760" y="4623"/>
                </a:lnTo>
                <a:lnTo>
                  <a:pt x="9003" y="4648"/>
                </a:lnTo>
                <a:lnTo>
                  <a:pt x="9027" y="4648"/>
                </a:lnTo>
                <a:lnTo>
                  <a:pt x="8979" y="4672"/>
                </a:lnTo>
                <a:lnTo>
                  <a:pt x="8930" y="4721"/>
                </a:lnTo>
                <a:lnTo>
                  <a:pt x="8930" y="4696"/>
                </a:lnTo>
                <a:lnTo>
                  <a:pt x="8857" y="4769"/>
                </a:lnTo>
                <a:lnTo>
                  <a:pt x="8735" y="4818"/>
                </a:lnTo>
                <a:lnTo>
                  <a:pt x="8541" y="4940"/>
                </a:lnTo>
                <a:lnTo>
                  <a:pt x="8273" y="5134"/>
                </a:lnTo>
                <a:lnTo>
                  <a:pt x="8030" y="5329"/>
                </a:lnTo>
                <a:lnTo>
                  <a:pt x="7811" y="5475"/>
                </a:lnTo>
                <a:lnTo>
                  <a:pt x="7567" y="5621"/>
                </a:lnTo>
                <a:lnTo>
                  <a:pt x="7543" y="5256"/>
                </a:lnTo>
                <a:lnTo>
                  <a:pt x="7665" y="5232"/>
                </a:lnTo>
                <a:lnTo>
                  <a:pt x="7786" y="5159"/>
                </a:lnTo>
                <a:lnTo>
                  <a:pt x="8005" y="5037"/>
                </a:lnTo>
                <a:lnTo>
                  <a:pt x="8297" y="4842"/>
                </a:lnTo>
                <a:lnTo>
                  <a:pt x="8443" y="4745"/>
                </a:lnTo>
                <a:lnTo>
                  <a:pt x="8516" y="4599"/>
                </a:lnTo>
                <a:close/>
                <a:moveTo>
                  <a:pt x="9003" y="5086"/>
                </a:moveTo>
                <a:lnTo>
                  <a:pt x="8930" y="5572"/>
                </a:lnTo>
                <a:lnTo>
                  <a:pt x="8881" y="5572"/>
                </a:lnTo>
                <a:lnTo>
                  <a:pt x="8833" y="5597"/>
                </a:lnTo>
                <a:lnTo>
                  <a:pt x="8419" y="5864"/>
                </a:lnTo>
                <a:lnTo>
                  <a:pt x="8005" y="6108"/>
                </a:lnTo>
                <a:lnTo>
                  <a:pt x="7835" y="6181"/>
                </a:lnTo>
                <a:lnTo>
                  <a:pt x="7640" y="6278"/>
                </a:lnTo>
                <a:lnTo>
                  <a:pt x="7616" y="5889"/>
                </a:lnTo>
                <a:lnTo>
                  <a:pt x="7738" y="5840"/>
                </a:lnTo>
                <a:lnTo>
                  <a:pt x="7859" y="5791"/>
                </a:lnTo>
                <a:lnTo>
                  <a:pt x="8103" y="5645"/>
                </a:lnTo>
                <a:lnTo>
                  <a:pt x="9003" y="5086"/>
                </a:lnTo>
                <a:close/>
                <a:moveTo>
                  <a:pt x="8881" y="6010"/>
                </a:moveTo>
                <a:lnTo>
                  <a:pt x="8857" y="6181"/>
                </a:lnTo>
                <a:lnTo>
                  <a:pt x="8857" y="6254"/>
                </a:lnTo>
                <a:lnTo>
                  <a:pt x="8784" y="6254"/>
                </a:lnTo>
                <a:lnTo>
                  <a:pt x="8735" y="6278"/>
                </a:lnTo>
                <a:lnTo>
                  <a:pt x="8200" y="6570"/>
                </a:lnTo>
                <a:lnTo>
                  <a:pt x="7689" y="6862"/>
                </a:lnTo>
                <a:lnTo>
                  <a:pt x="7665" y="6594"/>
                </a:lnTo>
                <a:lnTo>
                  <a:pt x="7811" y="6570"/>
                </a:lnTo>
                <a:lnTo>
                  <a:pt x="7932" y="6521"/>
                </a:lnTo>
                <a:lnTo>
                  <a:pt x="8176" y="6400"/>
                </a:lnTo>
                <a:lnTo>
                  <a:pt x="8541" y="6229"/>
                </a:lnTo>
                <a:lnTo>
                  <a:pt x="8711" y="6132"/>
                </a:lnTo>
                <a:lnTo>
                  <a:pt x="8881" y="6010"/>
                </a:lnTo>
                <a:close/>
                <a:moveTo>
                  <a:pt x="8833" y="6594"/>
                </a:moveTo>
                <a:lnTo>
                  <a:pt x="8808" y="6765"/>
                </a:lnTo>
                <a:lnTo>
                  <a:pt x="8760" y="6789"/>
                </a:lnTo>
                <a:lnTo>
                  <a:pt x="8565" y="6862"/>
                </a:lnTo>
                <a:lnTo>
                  <a:pt x="8395" y="6959"/>
                </a:lnTo>
                <a:lnTo>
                  <a:pt x="8054" y="7178"/>
                </a:lnTo>
                <a:lnTo>
                  <a:pt x="7859" y="7300"/>
                </a:lnTo>
                <a:lnTo>
                  <a:pt x="7689" y="7446"/>
                </a:lnTo>
                <a:lnTo>
                  <a:pt x="7689" y="7105"/>
                </a:lnTo>
                <a:lnTo>
                  <a:pt x="8273" y="6862"/>
                </a:lnTo>
                <a:lnTo>
                  <a:pt x="8833" y="6594"/>
                </a:lnTo>
                <a:close/>
                <a:moveTo>
                  <a:pt x="8784" y="7154"/>
                </a:moveTo>
                <a:lnTo>
                  <a:pt x="8760" y="7470"/>
                </a:lnTo>
                <a:lnTo>
                  <a:pt x="8687" y="7495"/>
                </a:lnTo>
                <a:lnTo>
                  <a:pt x="8516" y="7568"/>
                </a:lnTo>
                <a:lnTo>
                  <a:pt x="8370" y="7665"/>
                </a:lnTo>
                <a:lnTo>
                  <a:pt x="8103" y="7884"/>
                </a:lnTo>
                <a:lnTo>
                  <a:pt x="7908" y="8030"/>
                </a:lnTo>
                <a:lnTo>
                  <a:pt x="7713" y="8200"/>
                </a:lnTo>
                <a:lnTo>
                  <a:pt x="7689" y="7787"/>
                </a:lnTo>
                <a:lnTo>
                  <a:pt x="7835" y="7714"/>
                </a:lnTo>
                <a:lnTo>
                  <a:pt x="7981" y="7641"/>
                </a:lnTo>
                <a:lnTo>
                  <a:pt x="8249" y="7470"/>
                </a:lnTo>
                <a:lnTo>
                  <a:pt x="8516" y="7300"/>
                </a:lnTo>
                <a:lnTo>
                  <a:pt x="8784" y="7154"/>
                </a:lnTo>
                <a:close/>
                <a:moveTo>
                  <a:pt x="8735" y="7835"/>
                </a:moveTo>
                <a:lnTo>
                  <a:pt x="8711" y="8103"/>
                </a:lnTo>
                <a:lnTo>
                  <a:pt x="8638" y="8127"/>
                </a:lnTo>
                <a:lnTo>
                  <a:pt x="8468" y="8249"/>
                </a:lnTo>
                <a:lnTo>
                  <a:pt x="8322" y="8371"/>
                </a:lnTo>
                <a:lnTo>
                  <a:pt x="8030" y="8662"/>
                </a:lnTo>
                <a:lnTo>
                  <a:pt x="7811" y="8857"/>
                </a:lnTo>
                <a:lnTo>
                  <a:pt x="7738" y="8444"/>
                </a:lnTo>
                <a:lnTo>
                  <a:pt x="7859" y="8395"/>
                </a:lnTo>
                <a:lnTo>
                  <a:pt x="8005" y="8322"/>
                </a:lnTo>
                <a:lnTo>
                  <a:pt x="8249" y="8176"/>
                </a:lnTo>
                <a:lnTo>
                  <a:pt x="8492" y="8006"/>
                </a:lnTo>
                <a:lnTo>
                  <a:pt x="8735" y="7835"/>
                </a:lnTo>
                <a:close/>
                <a:moveTo>
                  <a:pt x="8662" y="8687"/>
                </a:moveTo>
                <a:lnTo>
                  <a:pt x="8589" y="9198"/>
                </a:lnTo>
                <a:lnTo>
                  <a:pt x="8346" y="9125"/>
                </a:lnTo>
                <a:lnTo>
                  <a:pt x="8103" y="9100"/>
                </a:lnTo>
                <a:lnTo>
                  <a:pt x="8273" y="8979"/>
                </a:lnTo>
                <a:lnTo>
                  <a:pt x="8468" y="8833"/>
                </a:lnTo>
                <a:lnTo>
                  <a:pt x="8662" y="8687"/>
                </a:lnTo>
                <a:close/>
                <a:moveTo>
                  <a:pt x="7981" y="4088"/>
                </a:moveTo>
                <a:lnTo>
                  <a:pt x="7713" y="4112"/>
                </a:lnTo>
                <a:lnTo>
                  <a:pt x="7421" y="4137"/>
                </a:lnTo>
                <a:lnTo>
                  <a:pt x="7324" y="4137"/>
                </a:lnTo>
                <a:lnTo>
                  <a:pt x="7300" y="4161"/>
                </a:lnTo>
                <a:lnTo>
                  <a:pt x="7348" y="4210"/>
                </a:lnTo>
                <a:lnTo>
                  <a:pt x="7348" y="4210"/>
                </a:lnTo>
                <a:lnTo>
                  <a:pt x="7275" y="4185"/>
                </a:lnTo>
                <a:lnTo>
                  <a:pt x="7178" y="4185"/>
                </a:lnTo>
                <a:lnTo>
                  <a:pt x="7081" y="4234"/>
                </a:lnTo>
                <a:lnTo>
                  <a:pt x="7056" y="4283"/>
                </a:lnTo>
                <a:lnTo>
                  <a:pt x="7032" y="4331"/>
                </a:lnTo>
                <a:lnTo>
                  <a:pt x="7008" y="4502"/>
                </a:lnTo>
                <a:lnTo>
                  <a:pt x="6983" y="4672"/>
                </a:lnTo>
                <a:lnTo>
                  <a:pt x="6983" y="5037"/>
                </a:lnTo>
                <a:lnTo>
                  <a:pt x="7056" y="5743"/>
                </a:lnTo>
                <a:lnTo>
                  <a:pt x="7105" y="6448"/>
                </a:lnTo>
                <a:lnTo>
                  <a:pt x="7105" y="7154"/>
                </a:lnTo>
                <a:lnTo>
                  <a:pt x="7105" y="7738"/>
                </a:lnTo>
                <a:lnTo>
                  <a:pt x="7129" y="8322"/>
                </a:lnTo>
                <a:lnTo>
                  <a:pt x="7154" y="8638"/>
                </a:lnTo>
                <a:lnTo>
                  <a:pt x="7202" y="8930"/>
                </a:lnTo>
                <a:lnTo>
                  <a:pt x="7275" y="9198"/>
                </a:lnTo>
                <a:lnTo>
                  <a:pt x="7397" y="9465"/>
                </a:lnTo>
                <a:lnTo>
                  <a:pt x="7446" y="9538"/>
                </a:lnTo>
                <a:lnTo>
                  <a:pt x="7519" y="9587"/>
                </a:lnTo>
                <a:lnTo>
                  <a:pt x="7567" y="9636"/>
                </a:lnTo>
                <a:lnTo>
                  <a:pt x="7592" y="9660"/>
                </a:lnTo>
                <a:lnTo>
                  <a:pt x="7713" y="9660"/>
                </a:lnTo>
                <a:lnTo>
                  <a:pt x="7932" y="9563"/>
                </a:lnTo>
                <a:lnTo>
                  <a:pt x="8054" y="9538"/>
                </a:lnTo>
                <a:lnTo>
                  <a:pt x="8176" y="9538"/>
                </a:lnTo>
                <a:lnTo>
                  <a:pt x="8297" y="9587"/>
                </a:lnTo>
                <a:lnTo>
                  <a:pt x="8419" y="9636"/>
                </a:lnTo>
                <a:lnTo>
                  <a:pt x="8541" y="9684"/>
                </a:lnTo>
                <a:lnTo>
                  <a:pt x="8687" y="9709"/>
                </a:lnTo>
                <a:lnTo>
                  <a:pt x="8760" y="9709"/>
                </a:lnTo>
                <a:lnTo>
                  <a:pt x="8833" y="9684"/>
                </a:lnTo>
                <a:lnTo>
                  <a:pt x="8906" y="9636"/>
                </a:lnTo>
                <a:lnTo>
                  <a:pt x="8930" y="9563"/>
                </a:lnTo>
                <a:lnTo>
                  <a:pt x="9027" y="9490"/>
                </a:lnTo>
                <a:lnTo>
                  <a:pt x="9052" y="9441"/>
                </a:lnTo>
                <a:lnTo>
                  <a:pt x="9076" y="9392"/>
                </a:lnTo>
                <a:lnTo>
                  <a:pt x="9198" y="8760"/>
                </a:lnTo>
                <a:lnTo>
                  <a:pt x="9246" y="8127"/>
                </a:lnTo>
                <a:lnTo>
                  <a:pt x="9295" y="7495"/>
                </a:lnTo>
                <a:lnTo>
                  <a:pt x="9319" y="6886"/>
                </a:lnTo>
                <a:lnTo>
                  <a:pt x="9368" y="6278"/>
                </a:lnTo>
                <a:lnTo>
                  <a:pt x="9417" y="5694"/>
                </a:lnTo>
                <a:lnTo>
                  <a:pt x="9490" y="5110"/>
                </a:lnTo>
                <a:lnTo>
                  <a:pt x="9514" y="4526"/>
                </a:lnTo>
                <a:lnTo>
                  <a:pt x="9514" y="4453"/>
                </a:lnTo>
                <a:lnTo>
                  <a:pt x="9490" y="4404"/>
                </a:lnTo>
                <a:lnTo>
                  <a:pt x="9465" y="4356"/>
                </a:lnTo>
                <a:lnTo>
                  <a:pt x="9417" y="4331"/>
                </a:lnTo>
                <a:lnTo>
                  <a:pt x="9319" y="4307"/>
                </a:lnTo>
                <a:lnTo>
                  <a:pt x="9246" y="4210"/>
                </a:lnTo>
                <a:lnTo>
                  <a:pt x="9198" y="4185"/>
                </a:lnTo>
                <a:lnTo>
                  <a:pt x="9149" y="4161"/>
                </a:lnTo>
                <a:lnTo>
                  <a:pt x="8857" y="4112"/>
                </a:lnTo>
                <a:lnTo>
                  <a:pt x="8565" y="4088"/>
                </a:lnTo>
                <a:close/>
                <a:moveTo>
                  <a:pt x="8176" y="10585"/>
                </a:moveTo>
                <a:lnTo>
                  <a:pt x="7932" y="10804"/>
                </a:lnTo>
                <a:lnTo>
                  <a:pt x="7689" y="10974"/>
                </a:lnTo>
                <a:lnTo>
                  <a:pt x="7738" y="10877"/>
                </a:lnTo>
                <a:lnTo>
                  <a:pt x="7786" y="10755"/>
                </a:lnTo>
                <a:lnTo>
                  <a:pt x="7859" y="10658"/>
                </a:lnTo>
                <a:lnTo>
                  <a:pt x="7957" y="10585"/>
                </a:lnTo>
                <a:lnTo>
                  <a:pt x="8030" y="10609"/>
                </a:lnTo>
                <a:lnTo>
                  <a:pt x="8103" y="10585"/>
                </a:lnTo>
                <a:close/>
                <a:moveTo>
                  <a:pt x="8614" y="10682"/>
                </a:moveTo>
                <a:lnTo>
                  <a:pt x="8687" y="10779"/>
                </a:lnTo>
                <a:lnTo>
                  <a:pt x="8760" y="10877"/>
                </a:lnTo>
                <a:lnTo>
                  <a:pt x="8565" y="10998"/>
                </a:lnTo>
                <a:lnTo>
                  <a:pt x="8395" y="11144"/>
                </a:lnTo>
                <a:lnTo>
                  <a:pt x="8078" y="11436"/>
                </a:lnTo>
                <a:lnTo>
                  <a:pt x="7957" y="11582"/>
                </a:lnTo>
                <a:lnTo>
                  <a:pt x="7859" y="11704"/>
                </a:lnTo>
                <a:lnTo>
                  <a:pt x="7786" y="11826"/>
                </a:lnTo>
                <a:lnTo>
                  <a:pt x="7713" y="11728"/>
                </a:lnTo>
                <a:lnTo>
                  <a:pt x="7665" y="11607"/>
                </a:lnTo>
                <a:lnTo>
                  <a:pt x="7640" y="11485"/>
                </a:lnTo>
                <a:lnTo>
                  <a:pt x="7640" y="11363"/>
                </a:lnTo>
                <a:lnTo>
                  <a:pt x="7786" y="11315"/>
                </a:lnTo>
                <a:lnTo>
                  <a:pt x="7908" y="11242"/>
                </a:lnTo>
                <a:lnTo>
                  <a:pt x="8176" y="11071"/>
                </a:lnTo>
                <a:lnTo>
                  <a:pt x="8395" y="10901"/>
                </a:lnTo>
                <a:lnTo>
                  <a:pt x="8614" y="10682"/>
                </a:lnTo>
                <a:close/>
                <a:moveTo>
                  <a:pt x="8857" y="11266"/>
                </a:moveTo>
                <a:lnTo>
                  <a:pt x="8833" y="11412"/>
                </a:lnTo>
                <a:lnTo>
                  <a:pt x="8784" y="11558"/>
                </a:lnTo>
                <a:lnTo>
                  <a:pt x="8711" y="11655"/>
                </a:lnTo>
                <a:lnTo>
                  <a:pt x="8614" y="11753"/>
                </a:lnTo>
                <a:lnTo>
                  <a:pt x="8492" y="11826"/>
                </a:lnTo>
                <a:lnTo>
                  <a:pt x="8370" y="11899"/>
                </a:lnTo>
                <a:lnTo>
                  <a:pt x="8200" y="11923"/>
                </a:lnTo>
                <a:lnTo>
                  <a:pt x="8030" y="11923"/>
                </a:lnTo>
                <a:lnTo>
                  <a:pt x="8176" y="11801"/>
                </a:lnTo>
                <a:lnTo>
                  <a:pt x="8273" y="11728"/>
                </a:lnTo>
                <a:lnTo>
                  <a:pt x="8565" y="11485"/>
                </a:lnTo>
                <a:lnTo>
                  <a:pt x="8857" y="11266"/>
                </a:lnTo>
                <a:close/>
                <a:moveTo>
                  <a:pt x="8176" y="10049"/>
                </a:moveTo>
                <a:lnTo>
                  <a:pt x="8054" y="10074"/>
                </a:lnTo>
                <a:lnTo>
                  <a:pt x="7957" y="10122"/>
                </a:lnTo>
                <a:lnTo>
                  <a:pt x="7811" y="10171"/>
                </a:lnTo>
                <a:lnTo>
                  <a:pt x="7689" y="10220"/>
                </a:lnTo>
                <a:lnTo>
                  <a:pt x="7592" y="10268"/>
                </a:lnTo>
                <a:lnTo>
                  <a:pt x="7519" y="10366"/>
                </a:lnTo>
                <a:lnTo>
                  <a:pt x="7373" y="10536"/>
                </a:lnTo>
                <a:lnTo>
                  <a:pt x="7275" y="10755"/>
                </a:lnTo>
                <a:lnTo>
                  <a:pt x="7202" y="10974"/>
                </a:lnTo>
                <a:lnTo>
                  <a:pt x="7154" y="11242"/>
                </a:lnTo>
                <a:lnTo>
                  <a:pt x="7154" y="11509"/>
                </a:lnTo>
                <a:lnTo>
                  <a:pt x="7202" y="11753"/>
                </a:lnTo>
                <a:lnTo>
                  <a:pt x="7324" y="11972"/>
                </a:lnTo>
                <a:lnTo>
                  <a:pt x="7397" y="12069"/>
                </a:lnTo>
                <a:lnTo>
                  <a:pt x="7470" y="12142"/>
                </a:lnTo>
                <a:lnTo>
                  <a:pt x="7567" y="12215"/>
                </a:lnTo>
                <a:lnTo>
                  <a:pt x="7689" y="12288"/>
                </a:lnTo>
                <a:lnTo>
                  <a:pt x="7786" y="12337"/>
                </a:lnTo>
                <a:lnTo>
                  <a:pt x="7932" y="12385"/>
                </a:lnTo>
                <a:lnTo>
                  <a:pt x="8054" y="12410"/>
                </a:lnTo>
                <a:lnTo>
                  <a:pt x="8346" y="12410"/>
                </a:lnTo>
                <a:lnTo>
                  <a:pt x="8492" y="12385"/>
                </a:lnTo>
                <a:lnTo>
                  <a:pt x="8614" y="12337"/>
                </a:lnTo>
                <a:lnTo>
                  <a:pt x="8711" y="12288"/>
                </a:lnTo>
                <a:lnTo>
                  <a:pt x="8833" y="12215"/>
                </a:lnTo>
                <a:lnTo>
                  <a:pt x="8930" y="12142"/>
                </a:lnTo>
                <a:lnTo>
                  <a:pt x="9076" y="11972"/>
                </a:lnTo>
                <a:lnTo>
                  <a:pt x="9198" y="11753"/>
                </a:lnTo>
                <a:lnTo>
                  <a:pt x="9295" y="11534"/>
                </a:lnTo>
                <a:lnTo>
                  <a:pt x="9319" y="11266"/>
                </a:lnTo>
                <a:lnTo>
                  <a:pt x="9319" y="10998"/>
                </a:lnTo>
                <a:lnTo>
                  <a:pt x="9246" y="10779"/>
                </a:lnTo>
                <a:lnTo>
                  <a:pt x="9149" y="10560"/>
                </a:lnTo>
                <a:lnTo>
                  <a:pt x="9003" y="10366"/>
                </a:lnTo>
                <a:lnTo>
                  <a:pt x="8833" y="10220"/>
                </a:lnTo>
                <a:lnTo>
                  <a:pt x="8735" y="10171"/>
                </a:lnTo>
                <a:lnTo>
                  <a:pt x="8638" y="10122"/>
                </a:lnTo>
                <a:lnTo>
                  <a:pt x="8395" y="10049"/>
                </a:lnTo>
                <a:close/>
                <a:moveTo>
                  <a:pt x="8322" y="535"/>
                </a:moveTo>
                <a:lnTo>
                  <a:pt x="8443" y="560"/>
                </a:lnTo>
                <a:lnTo>
                  <a:pt x="8638" y="657"/>
                </a:lnTo>
                <a:lnTo>
                  <a:pt x="8833" y="803"/>
                </a:lnTo>
                <a:lnTo>
                  <a:pt x="9003" y="973"/>
                </a:lnTo>
                <a:lnTo>
                  <a:pt x="9344" y="1338"/>
                </a:lnTo>
                <a:lnTo>
                  <a:pt x="9757" y="1971"/>
                </a:lnTo>
                <a:lnTo>
                  <a:pt x="10147" y="2652"/>
                </a:lnTo>
                <a:lnTo>
                  <a:pt x="10901" y="4015"/>
                </a:lnTo>
                <a:lnTo>
                  <a:pt x="11655" y="5402"/>
                </a:lnTo>
                <a:lnTo>
                  <a:pt x="12045" y="6083"/>
                </a:lnTo>
                <a:lnTo>
                  <a:pt x="12434" y="6740"/>
                </a:lnTo>
                <a:lnTo>
                  <a:pt x="13164" y="7957"/>
                </a:lnTo>
                <a:lnTo>
                  <a:pt x="13918" y="9173"/>
                </a:lnTo>
                <a:lnTo>
                  <a:pt x="14672" y="10366"/>
                </a:lnTo>
                <a:lnTo>
                  <a:pt x="15427" y="11582"/>
                </a:lnTo>
                <a:lnTo>
                  <a:pt x="15402" y="11655"/>
                </a:lnTo>
                <a:lnTo>
                  <a:pt x="15402" y="11704"/>
                </a:lnTo>
                <a:lnTo>
                  <a:pt x="15427" y="11777"/>
                </a:lnTo>
                <a:lnTo>
                  <a:pt x="15475" y="11826"/>
                </a:lnTo>
                <a:lnTo>
                  <a:pt x="15646" y="11972"/>
                </a:lnTo>
                <a:lnTo>
                  <a:pt x="15792" y="12191"/>
                </a:lnTo>
                <a:lnTo>
                  <a:pt x="15913" y="12434"/>
                </a:lnTo>
                <a:lnTo>
                  <a:pt x="16011" y="12677"/>
                </a:lnTo>
                <a:lnTo>
                  <a:pt x="16059" y="12945"/>
                </a:lnTo>
                <a:lnTo>
                  <a:pt x="16035" y="13067"/>
                </a:lnTo>
                <a:lnTo>
                  <a:pt x="16035" y="13188"/>
                </a:lnTo>
                <a:lnTo>
                  <a:pt x="15986" y="13286"/>
                </a:lnTo>
                <a:lnTo>
                  <a:pt x="15938" y="13407"/>
                </a:lnTo>
                <a:lnTo>
                  <a:pt x="15865" y="13505"/>
                </a:lnTo>
                <a:lnTo>
                  <a:pt x="15792" y="13578"/>
                </a:lnTo>
                <a:lnTo>
                  <a:pt x="15597" y="13699"/>
                </a:lnTo>
                <a:lnTo>
                  <a:pt x="15402" y="13772"/>
                </a:lnTo>
                <a:lnTo>
                  <a:pt x="15159" y="13821"/>
                </a:lnTo>
                <a:lnTo>
                  <a:pt x="14940" y="13845"/>
                </a:lnTo>
                <a:lnTo>
                  <a:pt x="14040" y="13845"/>
                </a:lnTo>
                <a:lnTo>
                  <a:pt x="11023" y="13821"/>
                </a:lnTo>
                <a:lnTo>
                  <a:pt x="9514" y="13797"/>
                </a:lnTo>
                <a:lnTo>
                  <a:pt x="8005" y="13797"/>
                </a:lnTo>
                <a:lnTo>
                  <a:pt x="5159" y="13821"/>
                </a:lnTo>
                <a:lnTo>
                  <a:pt x="3723" y="13870"/>
                </a:lnTo>
                <a:lnTo>
                  <a:pt x="2312" y="13918"/>
                </a:lnTo>
                <a:lnTo>
                  <a:pt x="1630" y="13918"/>
                </a:lnTo>
                <a:lnTo>
                  <a:pt x="1411" y="13894"/>
                </a:lnTo>
                <a:lnTo>
                  <a:pt x="1192" y="13845"/>
                </a:lnTo>
                <a:lnTo>
                  <a:pt x="998" y="13772"/>
                </a:lnTo>
                <a:lnTo>
                  <a:pt x="803" y="13675"/>
                </a:lnTo>
                <a:lnTo>
                  <a:pt x="633" y="13529"/>
                </a:lnTo>
                <a:lnTo>
                  <a:pt x="535" y="13432"/>
                </a:lnTo>
                <a:lnTo>
                  <a:pt x="487" y="13334"/>
                </a:lnTo>
                <a:lnTo>
                  <a:pt x="462" y="13261"/>
                </a:lnTo>
                <a:lnTo>
                  <a:pt x="438" y="13164"/>
                </a:lnTo>
                <a:lnTo>
                  <a:pt x="438" y="12969"/>
                </a:lnTo>
                <a:lnTo>
                  <a:pt x="511" y="12799"/>
                </a:lnTo>
                <a:lnTo>
                  <a:pt x="657" y="12434"/>
                </a:lnTo>
                <a:lnTo>
                  <a:pt x="730" y="12239"/>
                </a:lnTo>
                <a:lnTo>
                  <a:pt x="779" y="12045"/>
                </a:lnTo>
                <a:lnTo>
                  <a:pt x="998" y="11680"/>
                </a:lnTo>
                <a:lnTo>
                  <a:pt x="1217" y="11290"/>
                </a:lnTo>
                <a:lnTo>
                  <a:pt x="1630" y="10512"/>
                </a:lnTo>
                <a:lnTo>
                  <a:pt x="2141" y="9684"/>
                </a:lnTo>
                <a:lnTo>
                  <a:pt x="2652" y="8833"/>
                </a:lnTo>
                <a:lnTo>
                  <a:pt x="3674" y="7081"/>
                </a:lnTo>
                <a:lnTo>
                  <a:pt x="4696" y="5329"/>
                </a:lnTo>
                <a:lnTo>
                  <a:pt x="5207" y="4477"/>
                </a:lnTo>
                <a:lnTo>
                  <a:pt x="5742" y="3650"/>
                </a:lnTo>
                <a:lnTo>
                  <a:pt x="6813" y="2020"/>
                </a:lnTo>
                <a:lnTo>
                  <a:pt x="7251" y="1338"/>
                </a:lnTo>
                <a:lnTo>
                  <a:pt x="7494" y="1022"/>
                </a:lnTo>
                <a:lnTo>
                  <a:pt x="7640" y="876"/>
                </a:lnTo>
                <a:lnTo>
                  <a:pt x="7786" y="730"/>
                </a:lnTo>
                <a:lnTo>
                  <a:pt x="7884" y="633"/>
                </a:lnTo>
                <a:lnTo>
                  <a:pt x="8005" y="584"/>
                </a:lnTo>
                <a:lnTo>
                  <a:pt x="8103" y="535"/>
                </a:lnTo>
                <a:close/>
                <a:moveTo>
                  <a:pt x="8346" y="0"/>
                </a:moveTo>
                <a:lnTo>
                  <a:pt x="8176" y="25"/>
                </a:lnTo>
                <a:lnTo>
                  <a:pt x="8005" y="73"/>
                </a:lnTo>
                <a:lnTo>
                  <a:pt x="7835" y="146"/>
                </a:lnTo>
                <a:lnTo>
                  <a:pt x="7665" y="219"/>
                </a:lnTo>
                <a:lnTo>
                  <a:pt x="7519" y="341"/>
                </a:lnTo>
                <a:lnTo>
                  <a:pt x="7251" y="584"/>
                </a:lnTo>
                <a:lnTo>
                  <a:pt x="7105" y="730"/>
                </a:lnTo>
                <a:lnTo>
                  <a:pt x="6983" y="900"/>
                </a:lnTo>
                <a:lnTo>
                  <a:pt x="6740" y="1265"/>
                </a:lnTo>
                <a:lnTo>
                  <a:pt x="6497" y="1630"/>
                </a:lnTo>
                <a:lnTo>
                  <a:pt x="6278" y="1995"/>
                </a:lnTo>
                <a:lnTo>
                  <a:pt x="5596" y="2969"/>
                </a:lnTo>
                <a:lnTo>
                  <a:pt x="4964" y="3966"/>
                </a:lnTo>
                <a:lnTo>
                  <a:pt x="4331" y="4988"/>
                </a:lnTo>
                <a:lnTo>
                  <a:pt x="3723" y="6035"/>
                </a:lnTo>
                <a:lnTo>
                  <a:pt x="2506" y="8127"/>
                </a:lnTo>
                <a:lnTo>
                  <a:pt x="1363" y="10147"/>
                </a:lnTo>
                <a:lnTo>
                  <a:pt x="900" y="10925"/>
                </a:lnTo>
                <a:lnTo>
                  <a:pt x="706" y="11339"/>
                </a:lnTo>
                <a:lnTo>
                  <a:pt x="535" y="11753"/>
                </a:lnTo>
                <a:lnTo>
                  <a:pt x="487" y="11801"/>
                </a:lnTo>
                <a:lnTo>
                  <a:pt x="462" y="11850"/>
                </a:lnTo>
                <a:lnTo>
                  <a:pt x="389" y="12069"/>
                </a:lnTo>
                <a:lnTo>
                  <a:pt x="268" y="12288"/>
                </a:lnTo>
                <a:lnTo>
                  <a:pt x="170" y="12507"/>
                </a:lnTo>
                <a:lnTo>
                  <a:pt x="49" y="12726"/>
                </a:lnTo>
                <a:lnTo>
                  <a:pt x="24" y="12823"/>
                </a:lnTo>
                <a:lnTo>
                  <a:pt x="0" y="12945"/>
                </a:lnTo>
                <a:lnTo>
                  <a:pt x="0" y="13067"/>
                </a:lnTo>
                <a:lnTo>
                  <a:pt x="0" y="13188"/>
                </a:lnTo>
                <a:lnTo>
                  <a:pt x="73" y="13407"/>
                </a:lnTo>
                <a:lnTo>
                  <a:pt x="146" y="13651"/>
                </a:lnTo>
                <a:lnTo>
                  <a:pt x="292" y="13845"/>
                </a:lnTo>
                <a:lnTo>
                  <a:pt x="438" y="13991"/>
                </a:lnTo>
                <a:lnTo>
                  <a:pt x="633" y="14113"/>
                </a:lnTo>
                <a:lnTo>
                  <a:pt x="852" y="14210"/>
                </a:lnTo>
                <a:lnTo>
                  <a:pt x="1095" y="14283"/>
                </a:lnTo>
                <a:lnTo>
                  <a:pt x="1314" y="14332"/>
                </a:lnTo>
                <a:lnTo>
                  <a:pt x="1776" y="14381"/>
                </a:lnTo>
                <a:lnTo>
                  <a:pt x="2141" y="14405"/>
                </a:lnTo>
                <a:lnTo>
                  <a:pt x="3309" y="14405"/>
                </a:lnTo>
                <a:lnTo>
                  <a:pt x="4064" y="14356"/>
                </a:lnTo>
                <a:lnTo>
                  <a:pt x="4842" y="14332"/>
                </a:lnTo>
                <a:lnTo>
                  <a:pt x="6691" y="14308"/>
                </a:lnTo>
                <a:lnTo>
                  <a:pt x="8565" y="14283"/>
                </a:lnTo>
                <a:lnTo>
                  <a:pt x="10439" y="14283"/>
                </a:lnTo>
                <a:lnTo>
                  <a:pt x="12337" y="14308"/>
                </a:lnTo>
                <a:lnTo>
                  <a:pt x="13748" y="14356"/>
                </a:lnTo>
                <a:lnTo>
                  <a:pt x="14478" y="14356"/>
                </a:lnTo>
                <a:lnTo>
                  <a:pt x="14818" y="14332"/>
                </a:lnTo>
                <a:lnTo>
                  <a:pt x="15159" y="14308"/>
                </a:lnTo>
                <a:lnTo>
                  <a:pt x="15402" y="14259"/>
                </a:lnTo>
                <a:lnTo>
                  <a:pt x="15621" y="14210"/>
                </a:lnTo>
                <a:lnTo>
                  <a:pt x="15840" y="14113"/>
                </a:lnTo>
                <a:lnTo>
                  <a:pt x="16059" y="13991"/>
                </a:lnTo>
                <a:lnTo>
                  <a:pt x="16230" y="13845"/>
                </a:lnTo>
                <a:lnTo>
                  <a:pt x="16400" y="13675"/>
                </a:lnTo>
                <a:lnTo>
                  <a:pt x="16497" y="13480"/>
                </a:lnTo>
                <a:lnTo>
                  <a:pt x="16522" y="13359"/>
                </a:lnTo>
                <a:lnTo>
                  <a:pt x="16546" y="13237"/>
                </a:lnTo>
                <a:lnTo>
                  <a:pt x="16570" y="13042"/>
                </a:lnTo>
                <a:lnTo>
                  <a:pt x="16546" y="12848"/>
                </a:lnTo>
                <a:lnTo>
                  <a:pt x="16522" y="12653"/>
                </a:lnTo>
                <a:lnTo>
                  <a:pt x="16473" y="12458"/>
                </a:lnTo>
                <a:lnTo>
                  <a:pt x="16400" y="12264"/>
                </a:lnTo>
                <a:lnTo>
                  <a:pt x="16303" y="12069"/>
                </a:lnTo>
                <a:lnTo>
                  <a:pt x="16205" y="11899"/>
                </a:lnTo>
                <a:lnTo>
                  <a:pt x="16084" y="11728"/>
                </a:lnTo>
                <a:lnTo>
                  <a:pt x="15281" y="10414"/>
                </a:lnTo>
                <a:lnTo>
                  <a:pt x="14478" y="9100"/>
                </a:lnTo>
                <a:lnTo>
                  <a:pt x="12848" y="6497"/>
                </a:lnTo>
                <a:lnTo>
                  <a:pt x="12458" y="5840"/>
                </a:lnTo>
                <a:lnTo>
                  <a:pt x="12069" y="5159"/>
                </a:lnTo>
                <a:lnTo>
                  <a:pt x="11315" y="3747"/>
                </a:lnTo>
                <a:lnTo>
                  <a:pt x="10536" y="2336"/>
                </a:lnTo>
                <a:lnTo>
                  <a:pt x="10147" y="1655"/>
                </a:lnTo>
                <a:lnTo>
                  <a:pt x="9757" y="998"/>
                </a:lnTo>
                <a:lnTo>
                  <a:pt x="9709" y="925"/>
                </a:lnTo>
                <a:lnTo>
                  <a:pt x="9636" y="876"/>
                </a:lnTo>
                <a:lnTo>
                  <a:pt x="9417" y="608"/>
                </a:lnTo>
                <a:lnTo>
                  <a:pt x="9149" y="341"/>
                </a:lnTo>
                <a:lnTo>
                  <a:pt x="9003" y="219"/>
                </a:lnTo>
                <a:lnTo>
                  <a:pt x="8857" y="98"/>
                </a:lnTo>
                <a:lnTo>
                  <a:pt x="8687" y="25"/>
                </a:lnTo>
                <a:lnTo>
                  <a:pt x="854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" name="Google Shape;656;p48"/>
          <p:cNvSpPr/>
          <p:nvPr/>
        </p:nvSpPr>
        <p:spPr>
          <a:xfrm>
            <a:off x="6459766" y="3558831"/>
            <a:ext cx="281460" cy="281866"/>
          </a:xfrm>
          <a:custGeom>
            <a:avLst/>
            <a:gdLst/>
            <a:ahLst/>
            <a:cxnLst/>
            <a:rect l="l" t="t" r="r" b="b"/>
            <a:pathLst>
              <a:path w="16620" h="16644" extrusionOk="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" name="Google Shape;657;p48"/>
          <p:cNvSpPr/>
          <p:nvPr/>
        </p:nvSpPr>
        <p:spPr>
          <a:xfrm>
            <a:off x="6913847" y="3555123"/>
            <a:ext cx="283509" cy="290113"/>
          </a:xfrm>
          <a:custGeom>
            <a:avLst/>
            <a:gdLst/>
            <a:ahLst/>
            <a:cxnLst/>
            <a:rect l="l" t="t" r="r" b="b"/>
            <a:pathLst>
              <a:path w="16741" h="17131" extrusionOk="0">
                <a:moveTo>
                  <a:pt x="6570" y="5719"/>
                </a:moveTo>
                <a:lnTo>
                  <a:pt x="6692" y="5913"/>
                </a:lnTo>
                <a:lnTo>
                  <a:pt x="6619" y="5986"/>
                </a:lnTo>
                <a:lnTo>
                  <a:pt x="6351" y="6181"/>
                </a:lnTo>
                <a:lnTo>
                  <a:pt x="6059" y="6400"/>
                </a:lnTo>
                <a:lnTo>
                  <a:pt x="5816" y="6668"/>
                </a:lnTo>
                <a:lnTo>
                  <a:pt x="5718" y="6789"/>
                </a:lnTo>
                <a:lnTo>
                  <a:pt x="5621" y="6935"/>
                </a:lnTo>
                <a:lnTo>
                  <a:pt x="5499" y="6838"/>
                </a:lnTo>
                <a:lnTo>
                  <a:pt x="5353" y="6741"/>
                </a:lnTo>
                <a:lnTo>
                  <a:pt x="5499" y="6643"/>
                </a:lnTo>
                <a:lnTo>
                  <a:pt x="5645" y="6522"/>
                </a:lnTo>
                <a:lnTo>
                  <a:pt x="5913" y="6303"/>
                </a:lnTo>
                <a:lnTo>
                  <a:pt x="6570" y="5719"/>
                </a:lnTo>
                <a:close/>
                <a:moveTo>
                  <a:pt x="6959" y="6205"/>
                </a:moveTo>
                <a:lnTo>
                  <a:pt x="7057" y="6303"/>
                </a:lnTo>
                <a:lnTo>
                  <a:pt x="6789" y="6522"/>
                </a:lnTo>
                <a:lnTo>
                  <a:pt x="6473" y="6789"/>
                </a:lnTo>
                <a:lnTo>
                  <a:pt x="6205" y="7057"/>
                </a:lnTo>
                <a:lnTo>
                  <a:pt x="6083" y="7179"/>
                </a:lnTo>
                <a:lnTo>
                  <a:pt x="5986" y="7300"/>
                </a:lnTo>
                <a:lnTo>
                  <a:pt x="5864" y="7154"/>
                </a:lnTo>
                <a:lnTo>
                  <a:pt x="5986" y="7057"/>
                </a:lnTo>
                <a:lnTo>
                  <a:pt x="6108" y="6935"/>
                </a:lnTo>
                <a:lnTo>
                  <a:pt x="6351" y="6692"/>
                </a:lnTo>
                <a:lnTo>
                  <a:pt x="6619" y="6449"/>
                </a:lnTo>
                <a:lnTo>
                  <a:pt x="6911" y="6254"/>
                </a:lnTo>
                <a:lnTo>
                  <a:pt x="6959" y="6205"/>
                </a:lnTo>
                <a:close/>
                <a:moveTo>
                  <a:pt x="7397" y="6619"/>
                </a:moveTo>
                <a:lnTo>
                  <a:pt x="7665" y="6814"/>
                </a:lnTo>
                <a:lnTo>
                  <a:pt x="7324" y="7033"/>
                </a:lnTo>
                <a:lnTo>
                  <a:pt x="7008" y="7276"/>
                </a:lnTo>
                <a:lnTo>
                  <a:pt x="6862" y="7422"/>
                </a:lnTo>
                <a:lnTo>
                  <a:pt x="6716" y="7568"/>
                </a:lnTo>
                <a:lnTo>
                  <a:pt x="6594" y="7714"/>
                </a:lnTo>
                <a:lnTo>
                  <a:pt x="6497" y="7884"/>
                </a:lnTo>
                <a:lnTo>
                  <a:pt x="6229" y="7568"/>
                </a:lnTo>
                <a:lnTo>
                  <a:pt x="6327" y="7495"/>
                </a:lnTo>
                <a:lnTo>
                  <a:pt x="6424" y="7422"/>
                </a:lnTo>
                <a:lnTo>
                  <a:pt x="6619" y="7252"/>
                </a:lnTo>
                <a:lnTo>
                  <a:pt x="7008" y="6935"/>
                </a:lnTo>
                <a:lnTo>
                  <a:pt x="7397" y="6619"/>
                </a:lnTo>
                <a:close/>
                <a:moveTo>
                  <a:pt x="8030" y="7081"/>
                </a:moveTo>
                <a:lnTo>
                  <a:pt x="8127" y="7154"/>
                </a:lnTo>
                <a:lnTo>
                  <a:pt x="7762" y="7373"/>
                </a:lnTo>
                <a:lnTo>
                  <a:pt x="7397" y="7641"/>
                </a:lnTo>
                <a:lnTo>
                  <a:pt x="7057" y="7933"/>
                </a:lnTo>
                <a:lnTo>
                  <a:pt x="6911" y="8079"/>
                </a:lnTo>
                <a:lnTo>
                  <a:pt x="6765" y="8249"/>
                </a:lnTo>
                <a:lnTo>
                  <a:pt x="6619" y="8030"/>
                </a:lnTo>
                <a:lnTo>
                  <a:pt x="6643" y="8030"/>
                </a:lnTo>
                <a:lnTo>
                  <a:pt x="6838" y="7909"/>
                </a:lnTo>
                <a:lnTo>
                  <a:pt x="7008" y="7787"/>
                </a:lnTo>
                <a:lnTo>
                  <a:pt x="7324" y="7544"/>
                </a:lnTo>
                <a:lnTo>
                  <a:pt x="7689" y="7300"/>
                </a:lnTo>
                <a:lnTo>
                  <a:pt x="8030" y="7081"/>
                </a:lnTo>
                <a:close/>
                <a:moveTo>
                  <a:pt x="9879" y="8931"/>
                </a:moveTo>
                <a:lnTo>
                  <a:pt x="9952" y="9052"/>
                </a:lnTo>
                <a:lnTo>
                  <a:pt x="9757" y="9223"/>
                </a:lnTo>
                <a:lnTo>
                  <a:pt x="9563" y="9417"/>
                </a:lnTo>
                <a:lnTo>
                  <a:pt x="9198" y="9782"/>
                </a:lnTo>
                <a:lnTo>
                  <a:pt x="9027" y="9953"/>
                </a:lnTo>
                <a:lnTo>
                  <a:pt x="8930" y="10074"/>
                </a:lnTo>
                <a:lnTo>
                  <a:pt x="8833" y="10196"/>
                </a:lnTo>
                <a:lnTo>
                  <a:pt x="8589" y="10050"/>
                </a:lnTo>
                <a:lnTo>
                  <a:pt x="8711" y="9977"/>
                </a:lnTo>
                <a:lnTo>
                  <a:pt x="8833" y="9880"/>
                </a:lnTo>
                <a:lnTo>
                  <a:pt x="9027" y="9685"/>
                </a:lnTo>
                <a:lnTo>
                  <a:pt x="9879" y="8931"/>
                </a:lnTo>
                <a:close/>
                <a:moveTo>
                  <a:pt x="10317" y="5670"/>
                </a:moveTo>
                <a:lnTo>
                  <a:pt x="10585" y="5962"/>
                </a:lnTo>
                <a:lnTo>
                  <a:pt x="10220" y="6230"/>
                </a:lnTo>
                <a:lnTo>
                  <a:pt x="9879" y="6497"/>
                </a:lnTo>
                <a:lnTo>
                  <a:pt x="9198" y="7081"/>
                </a:lnTo>
                <a:lnTo>
                  <a:pt x="8541" y="7690"/>
                </a:lnTo>
                <a:lnTo>
                  <a:pt x="7908" y="8274"/>
                </a:lnTo>
                <a:lnTo>
                  <a:pt x="7276" y="8906"/>
                </a:lnTo>
                <a:lnTo>
                  <a:pt x="6643" y="9515"/>
                </a:lnTo>
                <a:lnTo>
                  <a:pt x="6108" y="10050"/>
                </a:lnTo>
                <a:lnTo>
                  <a:pt x="5962" y="10196"/>
                </a:lnTo>
                <a:lnTo>
                  <a:pt x="5864" y="10366"/>
                </a:lnTo>
                <a:lnTo>
                  <a:pt x="5767" y="10512"/>
                </a:lnTo>
                <a:lnTo>
                  <a:pt x="5694" y="10682"/>
                </a:lnTo>
                <a:lnTo>
                  <a:pt x="5378" y="10415"/>
                </a:lnTo>
                <a:lnTo>
                  <a:pt x="5524" y="10293"/>
                </a:lnTo>
                <a:lnTo>
                  <a:pt x="5670" y="10147"/>
                </a:lnTo>
                <a:lnTo>
                  <a:pt x="5913" y="9880"/>
                </a:lnTo>
                <a:lnTo>
                  <a:pt x="6424" y="9320"/>
                </a:lnTo>
                <a:lnTo>
                  <a:pt x="6935" y="8760"/>
                </a:lnTo>
                <a:lnTo>
                  <a:pt x="6984" y="8712"/>
                </a:lnTo>
                <a:lnTo>
                  <a:pt x="7008" y="8663"/>
                </a:lnTo>
                <a:lnTo>
                  <a:pt x="7008" y="8566"/>
                </a:lnTo>
                <a:lnTo>
                  <a:pt x="7519" y="8103"/>
                </a:lnTo>
                <a:lnTo>
                  <a:pt x="7762" y="7884"/>
                </a:lnTo>
                <a:lnTo>
                  <a:pt x="8054" y="7690"/>
                </a:lnTo>
                <a:lnTo>
                  <a:pt x="8370" y="7495"/>
                </a:lnTo>
                <a:lnTo>
                  <a:pt x="8516" y="7373"/>
                </a:lnTo>
                <a:lnTo>
                  <a:pt x="8541" y="7300"/>
                </a:lnTo>
                <a:lnTo>
                  <a:pt x="8565" y="7227"/>
                </a:lnTo>
                <a:lnTo>
                  <a:pt x="8735" y="7130"/>
                </a:lnTo>
                <a:lnTo>
                  <a:pt x="8906" y="6984"/>
                </a:lnTo>
                <a:lnTo>
                  <a:pt x="9246" y="6716"/>
                </a:lnTo>
                <a:lnTo>
                  <a:pt x="9782" y="6205"/>
                </a:lnTo>
                <a:lnTo>
                  <a:pt x="10317" y="5670"/>
                </a:lnTo>
                <a:close/>
                <a:moveTo>
                  <a:pt x="10195" y="9369"/>
                </a:moveTo>
                <a:lnTo>
                  <a:pt x="10439" y="9661"/>
                </a:lnTo>
                <a:lnTo>
                  <a:pt x="9928" y="10147"/>
                </a:lnTo>
                <a:lnTo>
                  <a:pt x="9660" y="10415"/>
                </a:lnTo>
                <a:lnTo>
                  <a:pt x="9514" y="10536"/>
                </a:lnTo>
                <a:lnTo>
                  <a:pt x="9417" y="10682"/>
                </a:lnTo>
                <a:lnTo>
                  <a:pt x="9222" y="10512"/>
                </a:lnTo>
                <a:lnTo>
                  <a:pt x="9052" y="10366"/>
                </a:lnTo>
                <a:lnTo>
                  <a:pt x="9198" y="10293"/>
                </a:lnTo>
                <a:lnTo>
                  <a:pt x="9319" y="10171"/>
                </a:lnTo>
                <a:lnTo>
                  <a:pt x="9538" y="9977"/>
                </a:lnTo>
                <a:lnTo>
                  <a:pt x="9879" y="9685"/>
                </a:lnTo>
                <a:lnTo>
                  <a:pt x="10195" y="9369"/>
                </a:lnTo>
                <a:close/>
                <a:moveTo>
                  <a:pt x="10852" y="6278"/>
                </a:moveTo>
                <a:lnTo>
                  <a:pt x="10901" y="6303"/>
                </a:lnTo>
                <a:lnTo>
                  <a:pt x="10609" y="6546"/>
                </a:lnTo>
                <a:lnTo>
                  <a:pt x="10341" y="6789"/>
                </a:lnTo>
                <a:lnTo>
                  <a:pt x="9806" y="7325"/>
                </a:lnTo>
                <a:lnTo>
                  <a:pt x="8565" y="8541"/>
                </a:lnTo>
                <a:lnTo>
                  <a:pt x="7300" y="9734"/>
                </a:lnTo>
                <a:lnTo>
                  <a:pt x="6643" y="10342"/>
                </a:lnTo>
                <a:lnTo>
                  <a:pt x="6473" y="10512"/>
                </a:lnTo>
                <a:lnTo>
                  <a:pt x="6327" y="10658"/>
                </a:lnTo>
                <a:lnTo>
                  <a:pt x="6181" y="10853"/>
                </a:lnTo>
                <a:lnTo>
                  <a:pt x="6083" y="11023"/>
                </a:lnTo>
                <a:lnTo>
                  <a:pt x="6083" y="11047"/>
                </a:lnTo>
                <a:lnTo>
                  <a:pt x="5791" y="10780"/>
                </a:lnTo>
                <a:lnTo>
                  <a:pt x="5937" y="10707"/>
                </a:lnTo>
                <a:lnTo>
                  <a:pt x="6083" y="10609"/>
                </a:lnTo>
                <a:lnTo>
                  <a:pt x="6327" y="10390"/>
                </a:lnTo>
                <a:lnTo>
                  <a:pt x="6765" y="9904"/>
                </a:lnTo>
                <a:lnTo>
                  <a:pt x="7397" y="9271"/>
                </a:lnTo>
                <a:lnTo>
                  <a:pt x="8054" y="8663"/>
                </a:lnTo>
                <a:lnTo>
                  <a:pt x="8735" y="8055"/>
                </a:lnTo>
                <a:lnTo>
                  <a:pt x="9441" y="7471"/>
                </a:lnTo>
                <a:lnTo>
                  <a:pt x="10171" y="6887"/>
                </a:lnTo>
                <a:lnTo>
                  <a:pt x="10852" y="6278"/>
                </a:lnTo>
                <a:close/>
                <a:moveTo>
                  <a:pt x="10731" y="9953"/>
                </a:moveTo>
                <a:lnTo>
                  <a:pt x="10901" y="10123"/>
                </a:lnTo>
                <a:lnTo>
                  <a:pt x="10658" y="10317"/>
                </a:lnTo>
                <a:lnTo>
                  <a:pt x="10463" y="10512"/>
                </a:lnTo>
                <a:lnTo>
                  <a:pt x="10147" y="10755"/>
                </a:lnTo>
                <a:lnTo>
                  <a:pt x="10001" y="10901"/>
                </a:lnTo>
                <a:lnTo>
                  <a:pt x="9879" y="11047"/>
                </a:lnTo>
                <a:lnTo>
                  <a:pt x="9709" y="10926"/>
                </a:lnTo>
                <a:lnTo>
                  <a:pt x="9611" y="10877"/>
                </a:lnTo>
                <a:lnTo>
                  <a:pt x="9879" y="10682"/>
                </a:lnTo>
                <a:lnTo>
                  <a:pt x="10122" y="10488"/>
                </a:lnTo>
                <a:lnTo>
                  <a:pt x="10731" y="9953"/>
                </a:lnTo>
                <a:close/>
                <a:moveTo>
                  <a:pt x="11193" y="6619"/>
                </a:moveTo>
                <a:lnTo>
                  <a:pt x="11315" y="6741"/>
                </a:lnTo>
                <a:lnTo>
                  <a:pt x="10852" y="7179"/>
                </a:lnTo>
                <a:lnTo>
                  <a:pt x="10439" y="7641"/>
                </a:lnTo>
                <a:lnTo>
                  <a:pt x="10001" y="8055"/>
                </a:lnTo>
                <a:lnTo>
                  <a:pt x="9806" y="8274"/>
                </a:lnTo>
                <a:lnTo>
                  <a:pt x="9733" y="8395"/>
                </a:lnTo>
                <a:lnTo>
                  <a:pt x="9684" y="8541"/>
                </a:lnTo>
                <a:lnTo>
                  <a:pt x="9684" y="8566"/>
                </a:lnTo>
                <a:lnTo>
                  <a:pt x="8857" y="9320"/>
                </a:lnTo>
                <a:lnTo>
                  <a:pt x="8565" y="9588"/>
                </a:lnTo>
                <a:lnTo>
                  <a:pt x="8419" y="9734"/>
                </a:lnTo>
                <a:lnTo>
                  <a:pt x="8346" y="9831"/>
                </a:lnTo>
                <a:lnTo>
                  <a:pt x="8297" y="9904"/>
                </a:lnTo>
                <a:lnTo>
                  <a:pt x="8224" y="9953"/>
                </a:lnTo>
                <a:lnTo>
                  <a:pt x="7713" y="10439"/>
                </a:lnTo>
                <a:lnTo>
                  <a:pt x="7203" y="10901"/>
                </a:lnTo>
                <a:lnTo>
                  <a:pt x="6886" y="11145"/>
                </a:lnTo>
                <a:lnTo>
                  <a:pt x="6716" y="11291"/>
                </a:lnTo>
                <a:lnTo>
                  <a:pt x="6570" y="11412"/>
                </a:lnTo>
                <a:lnTo>
                  <a:pt x="6254" y="11169"/>
                </a:lnTo>
                <a:lnTo>
                  <a:pt x="6424" y="11096"/>
                </a:lnTo>
                <a:lnTo>
                  <a:pt x="6570" y="10974"/>
                </a:lnTo>
                <a:lnTo>
                  <a:pt x="6886" y="10707"/>
                </a:lnTo>
                <a:lnTo>
                  <a:pt x="7446" y="10147"/>
                </a:lnTo>
                <a:lnTo>
                  <a:pt x="8711" y="8955"/>
                </a:lnTo>
                <a:lnTo>
                  <a:pt x="10001" y="7763"/>
                </a:lnTo>
                <a:lnTo>
                  <a:pt x="10609" y="7203"/>
                </a:lnTo>
                <a:lnTo>
                  <a:pt x="10901" y="6911"/>
                </a:lnTo>
                <a:lnTo>
                  <a:pt x="11193" y="6619"/>
                </a:lnTo>
                <a:close/>
                <a:moveTo>
                  <a:pt x="11120" y="10366"/>
                </a:moveTo>
                <a:lnTo>
                  <a:pt x="11290" y="10536"/>
                </a:lnTo>
                <a:lnTo>
                  <a:pt x="10998" y="10828"/>
                </a:lnTo>
                <a:lnTo>
                  <a:pt x="10706" y="11096"/>
                </a:lnTo>
                <a:lnTo>
                  <a:pt x="10487" y="11266"/>
                </a:lnTo>
                <a:lnTo>
                  <a:pt x="10244" y="11437"/>
                </a:lnTo>
                <a:lnTo>
                  <a:pt x="10171" y="11315"/>
                </a:lnTo>
                <a:lnTo>
                  <a:pt x="10074" y="11218"/>
                </a:lnTo>
                <a:lnTo>
                  <a:pt x="10220" y="11120"/>
                </a:lnTo>
                <a:lnTo>
                  <a:pt x="10366" y="11023"/>
                </a:lnTo>
                <a:lnTo>
                  <a:pt x="10633" y="10780"/>
                </a:lnTo>
                <a:lnTo>
                  <a:pt x="10877" y="10585"/>
                </a:lnTo>
                <a:lnTo>
                  <a:pt x="11120" y="10366"/>
                </a:lnTo>
                <a:close/>
                <a:moveTo>
                  <a:pt x="10220" y="5208"/>
                </a:moveTo>
                <a:lnTo>
                  <a:pt x="10122" y="5232"/>
                </a:lnTo>
                <a:lnTo>
                  <a:pt x="10049" y="5305"/>
                </a:lnTo>
                <a:lnTo>
                  <a:pt x="9952" y="5378"/>
                </a:lnTo>
                <a:lnTo>
                  <a:pt x="9344" y="6011"/>
                </a:lnTo>
                <a:lnTo>
                  <a:pt x="9027" y="6303"/>
                </a:lnTo>
                <a:lnTo>
                  <a:pt x="8687" y="6570"/>
                </a:lnTo>
                <a:lnTo>
                  <a:pt x="8419" y="6789"/>
                </a:lnTo>
                <a:lnTo>
                  <a:pt x="8005" y="6497"/>
                </a:lnTo>
                <a:lnTo>
                  <a:pt x="7592" y="6157"/>
                </a:lnTo>
                <a:lnTo>
                  <a:pt x="7373" y="5962"/>
                </a:lnTo>
                <a:lnTo>
                  <a:pt x="7178" y="5767"/>
                </a:lnTo>
                <a:lnTo>
                  <a:pt x="6984" y="5573"/>
                </a:lnTo>
                <a:lnTo>
                  <a:pt x="6740" y="5402"/>
                </a:lnTo>
                <a:lnTo>
                  <a:pt x="6716" y="5329"/>
                </a:lnTo>
                <a:lnTo>
                  <a:pt x="6643" y="5281"/>
                </a:lnTo>
                <a:lnTo>
                  <a:pt x="6594" y="5256"/>
                </a:lnTo>
                <a:lnTo>
                  <a:pt x="6448" y="5256"/>
                </a:lnTo>
                <a:lnTo>
                  <a:pt x="6400" y="5305"/>
                </a:lnTo>
                <a:lnTo>
                  <a:pt x="5621" y="6011"/>
                </a:lnTo>
                <a:lnTo>
                  <a:pt x="5280" y="6303"/>
                </a:lnTo>
                <a:lnTo>
                  <a:pt x="5134" y="6473"/>
                </a:lnTo>
                <a:lnTo>
                  <a:pt x="5086" y="6570"/>
                </a:lnTo>
                <a:lnTo>
                  <a:pt x="5037" y="6668"/>
                </a:lnTo>
                <a:lnTo>
                  <a:pt x="5037" y="6716"/>
                </a:lnTo>
                <a:lnTo>
                  <a:pt x="5037" y="6741"/>
                </a:lnTo>
                <a:lnTo>
                  <a:pt x="5086" y="6789"/>
                </a:lnTo>
                <a:lnTo>
                  <a:pt x="5110" y="6814"/>
                </a:lnTo>
                <a:lnTo>
                  <a:pt x="5183" y="6911"/>
                </a:lnTo>
                <a:lnTo>
                  <a:pt x="5256" y="7033"/>
                </a:lnTo>
                <a:lnTo>
                  <a:pt x="5426" y="7227"/>
                </a:lnTo>
                <a:lnTo>
                  <a:pt x="5791" y="7617"/>
                </a:lnTo>
                <a:lnTo>
                  <a:pt x="6156" y="8079"/>
                </a:lnTo>
                <a:lnTo>
                  <a:pt x="6521" y="8541"/>
                </a:lnTo>
                <a:lnTo>
                  <a:pt x="5694" y="9466"/>
                </a:lnTo>
                <a:lnTo>
                  <a:pt x="5256" y="9904"/>
                </a:lnTo>
                <a:lnTo>
                  <a:pt x="5159" y="10025"/>
                </a:lnTo>
                <a:lnTo>
                  <a:pt x="5061" y="10147"/>
                </a:lnTo>
                <a:lnTo>
                  <a:pt x="5013" y="10269"/>
                </a:lnTo>
                <a:lnTo>
                  <a:pt x="4988" y="10415"/>
                </a:lnTo>
                <a:lnTo>
                  <a:pt x="4988" y="10439"/>
                </a:lnTo>
                <a:lnTo>
                  <a:pt x="4988" y="10512"/>
                </a:lnTo>
                <a:lnTo>
                  <a:pt x="5013" y="10585"/>
                </a:lnTo>
                <a:lnTo>
                  <a:pt x="5159" y="10780"/>
                </a:lnTo>
                <a:lnTo>
                  <a:pt x="5305" y="10950"/>
                </a:lnTo>
                <a:lnTo>
                  <a:pt x="5670" y="11291"/>
                </a:lnTo>
                <a:lnTo>
                  <a:pt x="6035" y="11607"/>
                </a:lnTo>
                <a:lnTo>
                  <a:pt x="6424" y="11875"/>
                </a:lnTo>
                <a:lnTo>
                  <a:pt x="6473" y="11899"/>
                </a:lnTo>
                <a:lnTo>
                  <a:pt x="6521" y="11923"/>
                </a:lnTo>
                <a:lnTo>
                  <a:pt x="6594" y="11899"/>
                </a:lnTo>
                <a:lnTo>
                  <a:pt x="6619" y="11899"/>
                </a:lnTo>
                <a:lnTo>
                  <a:pt x="6692" y="11826"/>
                </a:lnTo>
                <a:lnTo>
                  <a:pt x="6740" y="11729"/>
                </a:lnTo>
                <a:lnTo>
                  <a:pt x="6911" y="11631"/>
                </a:lnTo>
                <a:lnTo>
                  <a:pt x="7057" y="11510"/>
                </a:lnTo>
                <a:lnTo>
                  <a:pt x="7349" y="11266"/>
                </a:lnTo>
                <a:lnTo>
                  <a:pt x="7859" y="10828"/>
                </a:lnTo>
                <a:lnTo>
                  <a:pt x="8370" y="10342"/>
                </a:lnTo>
                <a:lnTo>
                  <a:pt x="8468" y="10439"/>
                </a:lnTo>
                <a:lnTo>
                  <a:pt x="8784" y="10707"/>
                </a:lnTo>
                <a:lnTo>
                  <a:pt x="9076" y="10999"/>
                </a:lnTo>
                <a:lnTo>
                  <a:pt x="9198" y="11120"/>
                </a:lnTo>
                <a:lnTo>
                  <a:pt x="9319" y="11218"/>
                </a:lnTo>
                <a:lnTo>
                  <a:pt x="9587" y="11364"/>
                </a:lnTo>
                <a:lnTo>
                  <a:pt x="9709" y="11485"/>
                </a:lnTo>
                <a:lnTo>
                  <a:pt x="9830" y="11583"/>
                </a:lnTo>
                <a:lnTo>
                  <a:pt x="9928" y="11704"/>
                </a:lnTo>
                <a:lnTo>
                  <a:pt x="10001" y="11753"/>
                </a:lnTo>
                <a:lnTo>
                  <a:pt x="10074" y="11777"/>
                </a:lnTo>
                <a:lnTo>
                  <a:pt x="10098" y="11802"/>
                </a:lnTo>
                <a:lnTo>
                  <a:pt x="10220" y="11802"/>
                </a:lnTo>
                <a:lnTo>
                  <a:pt x="10317" y="11777"/>
                </a:lnTo>
                <a:lnTo>
                  <a:pt x="10414" y="11729"/>
                </a:lnTo>
                <a:lnTo>
                  <a:pt x="10512" y="11680"/>
                </a:lnTo>
                <a:lnTo>
                  <a:pt x="10706" y="11534"/>
                </a:lnTo>
                <a:lnTo>
                  <a:pt x="10877" y="11388"/>
                </a:lnTo>
                <a:lnTo>
                  <a:pt x="11096" y="11218"/>
                </a:lnTo>
                <a:lnTo>
                  <a:pt x="11315" y="10999"/>
                </a:lnTo>
                <a:lnTo>
                  <a:pt x="11704" y="10585"/>
                </a:lnTo>
                <a:lnTo>
                  <a:pt x="11753" y="10512"/>
                </a:lnTo>
                <a:lnTo>
                  <a:pt x="11753" y="10439"/>
                </a:lnTo>
                <a:lnTo>
                  <a:pt x="11728" y="10366"/>
                </a:lnTo>
                <a:lnTo>
                  <a:pt x="11680" y="10317"/>
                </a:lnTo>
                <a:lnTo>
                  <a:pt x="11631" y="10244"/>
                </a:lnTo>
                <a:lnTo>
                  <a:pt x="11339" y="9904"/>
                </a:lnTo>
                <a:lnTo>
                  <a:pt x="11047" y="9588"/>
                </a:lnTo>
                <a:lnTo>
                  <a:pt x="10731" y="9271"/>
                </a:lnTo>
                <a:lnTo>
                  <a:pt x="10439" y="8955"/>
                </a:lnTo>
                <a:lnTo>
                  <a:pt x="10414" y="8906"/>
                </a:lnTo>
                <a:lnTo>
                  <a:pt x="10366" y="8882"/>
                </a:lnTo>
                <a:lnTo>
                  <a:pt x="10195" y="8639"/>
                </a:lnTo>
                <a:lnTo>
                  <a:pt x="10220" y="8590"/>
                </a:lnTo>
                <a:lnTo>
                  <a:pt x="10220" y="8517"/>
                </a:lnTo>
                <a:lnTo>
                  <a:pt x="10220" y="8468"/>
                </a:lnTo>
                <a:lnTo>
                  <a:pt x="10195" y="8420"/>
                </a:lnTo>
                <a:lnTo>
                  <a:pt x="10463" y="8152"/>
                </a:lnTo>
                <a:lnTo>
                  <a:pt x="10706" y="7909"/>
                </a:lnTo>
                <a:lnTo>
                  <a:pt x="11193" y="7422"/>
                </a:lnTo>
                <a:lnTo>
                  <a:pt x="11461" y="7179"/>
                </a:lnTo>
                <a:lnTo>
                  <a:pt x="11680" y="6911"/>
                </a:lnTo>
                <a:lnTo>
                  <a:pt x="11728" y="6838"/>
                </a:lnTo>
                <a:lnTo>
                  <a:pt x="11728" y="6741"/>
                </a:lnTo>
                <a:lnTo>
                  <a:pt x="11753" y="6692"/>
                </a:lnTo>
                <a:lnTo>
                  <a:pt x="11753" y="6643"/>
                </a:lnTo>
                <a:lnTo>
                  <a:pt x="11753" y="6570"/>
                </a:lnTo>
                <a:lnTo>
                  <a:pt x="11728" y="6522"/>
                </a:lnTo>
                <a:lnTo>
                  <a:pt x="11607" y="6351"/>
                </a:lnTo>
                <a:lnTo>
                  <a:pt x="11461" y="6205"/>
                </a:lnTo>
                <a:lnTo>
                  <a:pt x="11169" y="5913"/>
                </a:lnTo>
                <a:lnTo>
                  <a:pt x="10852" y="5597"/>
                </a:lnTo>
                <a:lnTo>
                  <a:pt x="10536" y="5305"/>
                </a:lnTo>
                <a:lnTo>
                  <a:pt x="10463" y="5256"/>
                </a:lnTo>
                <a:lnTo>
                  <a:pt x="10366" y="5256"/>
                </a:lnTo>
                <a:lnTo>
                  <a:pt x="10341" y="5232"/>
                </a:lnTo>
                <a:lnTo>
                  <a:pt x="10220" y="5208"/>
                </a:lnTo>
                <a:close/>
                <a:moveTo>
                  <a:pt x="11631" y="536"/>
                </a:moveTo>
                <a:lnTo>
                  <a:pt x="11728" y="658"/>
                </a:lnTo>
                <a:lnTo>
                  <a:pt x="11801" y="779"/>
                </a:lnTo>
                <a:lnTo>
                  <a:pt x="12020" y="998"/>
                </a:lnTo>
                <a:lnTo>
                  <a:pt x="12483" y="1412"/>
                </a:lnTo>
                <a:lnTo>
                  <a:pt x="13164" y="2044"/>
                </a:lnTo>
                <a:lnTo>
                  <a:pt x="13797" y="2677"/>
                </a:lnTo>
                <a:lnTo>
                  <a:pt x="14429" y="3334"/>
                </a:lnTo>
                <a:lnTo>
                  <a:pt x="15062" y="3991"/>
                </a:lnTo>
                <a:lnTo>
                  <a:pt x="16278" y="5354"/>
                </a:lnTo>
                <a:lnTo>
                  <a:pt x="16303" y="5354"/>
                </a:lnTo>
                <a:lnTo>
                  <a:pt x="16254" y="5548"/>
                </a:lnTo>
                <a:lnTo>
                  <a:pt x="16230" y="5719"/>
                </a:lnTo>
                <a:lnTo>
                  <a:pt x="16181" y="6084"/>
                </a:lnTo>
                <a:lnTo>
                  <a:pt x="16181" y="6838"/>
                </a:lnTo>
                <a:lnTo>
                  <a:pt x="16157" y="7690"/>
                </a:lnTo>
                <a:lnTo>
                  <a:pt x="16157" y="8541"/>
                </a:lnTo>
                <a:lnTo>
                  <a:pt x="16181" y="10244"/>
                </a:lnTo>
                <a:lnTo>
                  <a:pt x="16230" y="11948"/>
                </a:lnTo>
                <a:lnTo>
                  <a:pt x="16230" y="11972"/>
                </a:lnTo>
                <a:lnTo>
                  <a:pt x="15938" y="12167"/>
                </a:lnTo>
                <a:lnTo>
                  <a:pt x="15646" y="12410"/>
                </a:lnTo>
                <a:lnTo>
                  <a:pt x="15354" y="12653"/>
                </a:lnTo>
                <a:lnTo>
                  <a:pt x="15086" y="12921"/>
                </a:lnTo>
                <a:lnTo>
                  <a:pt x="14551" y="13456"/>
                </a:lnTo>
                <a:lnTo>
                  <a:pt x="14016" y="13992"/>
                </a:lnTo>
                <a:lnTo>
                  <a:pt x="11509" y="16401"/>
                </a:lnTo>
                <a:lnTo>
                  <a:pt x="11461" y="16474"/>
                </a:lnTo>
                <a:lnTo>
                  <a:pt x="9830" y="16571"/>
                </a:lnTo>
                <a:lnTo>
                  <a:pt x="9027" y="16595"/>
                </a:lnTo>
                <a:lnTo>
                  <a:pt x="8200" y="16620"/>
                </a:lnTo>
                <a:lnTo>
                  <a:pt x="7349" y="16595"/>
                </a:lnTo>
                <a:lnTo>
                  <a:pt x="6521" y="16571"/>
                </a:lnTo>
                <a:lnTo>
                  <a:pt x="5840" y="16498"/>
                </a:lnTo>
                <a:lnTo>
                  <a:pt x="5329" y="16498"/>
                </a:lnTo>
                <a:lnTo>
                  <a:pt x="5159" y="16522"/>
                </a:lnTo>
                <a:lnTo>
                  <a:pt x="5110" y="16401"/>
                </a:lnTo>
                <a:lnTo>
                  <a:pt x="5037" y="16255"/>
                </a:lnTo>
                <a:lnTo>
                  <a:pt x="4940" y="16133"/>
                </a:lnTo>
                <a:lnTo>
                  <a:pt x="4842" y="16011"/>
                </a:lnTo>
                <a:lnTo>
                  <a:pt x="4429" y="15549"/>
                </a:lnTo>
                <a:lnTo>
                  <a:pt x="3772" y="14868"/>
                </a:lnTo>
                <a:lnTo>
                  <a:pt x="3431" y="14527"/>
                </a:lnTo>
                <a:lnTo>
                  <a:pt x="3090" y="14211"/>
                </a:lnTo>
                <a:lnTo>
                  <a:pt x="2750" y="13919"/>
                </a:lnTo>
                <a:lnTo>
                  <a:pt x="2385" y="13651"/>
                </a:lnTo>
                <a:lnTo>
                  <a:pt x="1679" y="13116"/>
                </a:lnTo>
                <a:lnTo>
                  <a:pt x="1338" y="12824"/>
                </a:lnTo>
                <a:lnTo>
                  <a:pt x="1022" y="12532"/>
                </a:lnTo>
                <a:lnTo>
                  <a:pt x="730" y="12191"/>
                </a:lnTo>
                <a:lnTo>
                  <a:pt x="487" y="11850"/>
                </a:lnTo>
                <a:lnTo>
                  <a:pt x="535" y="11704"/>
                </a:lnTo>
                <a:lnTo>
                  <a:pt x="560" y="11534"/>
                </a:lnTo>
                <a:lnTo>
                  <a:pt x="584" y="11218"/>
                </a:lnTo>
                <a:lnTo>
                  <a:pt x="584" y="10561"/>
                </a:lnTo>
                <a:lnTo>
                  <a:pt x="584" y="9612"/>
                </a:lnTo>
                <a:lnTo>
                  <a:pt x="584" y="8663"/>
                </a:lnTo>
                <a:lnTo>
                  <a:pt x="584" y="7714"/>
                </a:lnTo>
                <a:lnTo>
                  <a:pt x="535" y="6765"/>
                </a:lnTo>
                <a:lnTo>
                  <a:pt x="535" y="6132"/>
                </a:lnTo>
                <a:lnTo>
                  <a:pt x="511" y="5792"/>
                </a:lnTo>
                <a:lnTo>
                  <a:pt x="438" y="5475"/>
                </a:lnTo>
                <a:lnTo>
                  <a:pt x="511" y="5402"/>
                </a:lnTo>
                <a:lnTo>
                  <a:pt x="1046" y="4721"/>
                </a:lnTo>
                <a:lnTo>
                  <a:pt x="1582" y="4040"/>
                </a:lnTo>
                <a:lnTo>
                  <a:pt x="2141" y="3358"/>
                </a:lnTo>
                <a:lnTo>
                  <a:pt x="2725" y="2726"/>
                </a:lnTo>
                <a:lnTo>
                  <a:pt x="2993" y="2458"/>
                </a:lnTo>
                <a:lnTo>
                  <a:pt x="3285" y="2190"/>
                </a:lnTo>
                <a:lnTo>
                  <a:pt x="3869" y="1655"/>
                </a:lnTo>
                <a:lnTo>
                  <a:pt x="4429" y="1120"/>
                </a:lnTo>
                <a:lnTo>
                  <a:pt x="4696" y="852"/>
                </a:lnTo>
                <a:lnTo>
                  <a:pt x="4964" y="560"/>
                </a:lnTo>
                <a:lnTo>
                  <a:pt x="5305" y="609"/>
                </a:lnTo>
                <a:lnTo>
                  <a:pt x="5670" y="633"/>
                </a:lnTo>
                <a:lnTo>
                  <a:pt x="6400" y="633"/>
                </a:lnTo>
                <a:lnTo>
                  <a:pt x="8127" y="609"/>
                </a:lnTo>
                <a:lnTo>
                  <a:pt x="9003" y="609"/>
                </a:lnTo>
                <a:lnTo>
                  <a:pt x="9879" y="633"/>
                </a:lnTo>
                <a:lnTo>
                  <a:pt x="10779" y="609"/>
                </a:lnTo>
                <a:lnTo>
                  <a:pt x="11217" y="585"/>
                </a:lnTo>
                <a:lnTo>
                  <a:pt x="11631" y="536"/>
                </a:lnTo>
                <a:close/>
                <a:moveTo>
                  <a:pt x="10731" y="1"/>
                </a:moveTo>
                <a:lnTo>
                  <a:pt x="9855" y="25"/>
                </a:lnTo>
                <a:lnTo>
                  <a:pt x="8127" y="49"/>
                </a:lnTo>
                <a:lnTo>
                  <a:pt x="6400" y="74"/>
                </a:lnTo>
                <a:lnTo>
                  <a:pt x="5597" y="74"/>
                </a:lnTo>
                <a:lnTo>
                  <a:pt x="5207" y="98"/>
                </a:lnTo>
                <a:lnTo>
                  <a:pt x="4818" y="171"/>
                </a:lnTo>
                <a:lnTo>
                  <a:pt x="4769" y="195"/>
                </a:lnTo>
                <a:lnTo>
                  <a:pt x="4721" y="244"/>
                </a:lnTo>
                <a:lnTo>
                  <a:pt x="4696" y="293"/>
                </a:lnTo>
                <a:lnTo>
                  <a:pt x="4696" y="341"/>
                </a:lnTo>
                <a:lnTo>
                  <a:pt x="4331" y="536"/>
                </a:lnTo>
                <a:lnTo>
                  <a:pt x="4015" y="779"/>
                </a:lnTo>
                <a:lnTo>
                  <a:pt x="3674" y="1023"/>
                </a:lnTo>
                <a:lnTo>
                  <a:pt x="3382" y="1315"/>
                </a:lnTo>
                <a:lnTo>
                  <a:pt x="2774" y="1899"/>
                </a:lnTo>
                <a:lnTo>
                  <a:pt x="2239" y="2458"/>
                </a:lnTo>
                <a:lnTo>
                  <a:pt x="1655" y="3091"/>
                </a:lnTo>
                <a:lnTo>
                  <a:pt x="1071" y="3748"/>
                </a:lnTo>
                <a:lnTo>
                  <a:pt x="535" y="4429"/>
                </a:lnTo>
                <a:lnTo>
                  <a:pt x="49" y="5135"/>
                </a:lnTo>
                <a:lnTo>
                  <a:pt x="24" y="5208"/>
                </a:lnTo>
                <a:lnTo>
                  <a:pt x="0" y="5281"/>
                </a:lnTo>
                <a:lnTo>
                  <a:pt x="24" y="5354"/>
                </a:lnTo>
                <a:lnTo>
                  <a:pt x="49" y="5402"/>
                </a:lnTo>
                <a:lnTo>
                  <a:pt x="0" y="5694"/>
                </a:lnTo>
                <a:lnTo>
                  <a:pt x="0" y="5986"/>
                </a:lnTo>
                <a:lnTo>
                  <a:pt x="24" y="6570"/>
                </a:lnTo>
                <a:lnTo>
                  <a:pt x="73" y="8468"/>
                </a:lnTo>
                <a:lnTo>
                  <a:pt x="73" y="9417"/>
                </a:lnTo>
                <a:lnTo>
                  <a:pt x="73" y="10366"/>
                </a:lnTo>
                <a:lnTo>
                  <a:pt x="49" y="10755"/>
                </a:lnTo>
                <a:lnTo>
                  <a:pt x="0" y="11145"/>
                </a:lnTo>
                <a:lnTo>
                  <a:pt x="0" y="11339"/>
                </a:lnTo>
                <a:lnTo>
                  <a:pt x="0" y="11534"/>
                </a:lnTo>
                <a:lnTo>
                  <a:pt x="24" y="11729"/>
                </a:lnTo>
                <a:lnTo>
                  <a:pt x="97" y="11899"/>
                </a:lnTo>
                <a:lnTo>
                  <a:pt x="73" y="11948"/>
                </a:lnTo>
                <a:lnTo>
                  <a:pt x="73" y="11996"/>
                </a:lnTo>
                <a:lnTo>
                  <a:pt x="146" y="12191"/>
                </a:lnTo>
                <a:lnTo>
                  <a:pt x="219" y="12361"/>
                </a:lnTo>
                <a:lnTo>
                  <a:pt x="292" y="12532"/>
                </a:lnTo>
                <a:lnTo>
                  <a:pt x="414" y="12702"/>
                </a:lnTo>
                <a:lnTo>
                  <a:pt x="535" y="12848"/>
                </a:lnTo>
                <a:lnTo>
                  <a:pt x="681" y="12994"/>
                </a:lnTo>
                <a:lnTo>
                  <a:pt x="998" y="13286"/>
                </a:lnTo>
                <a:lnTo>
                  <a:pt x="1338" y="13554"/>
                </a:lnTo>
                <a:lnTo>
                  <a:pt x="1679" y="13797"/>
                </a:lnTo>
                <a:lnTo>
                  <a:pt x="1995" y="14040"/>
                </a:lnTo>
                <a:lnTo>
                  <a:pt x="2287" y="14259"/>
                </a:lnTo>
                <a:lnTo>
                  <a:pt x="2652" y="14576"/>
                </a:lnTo>
                <a:lnTo>
                  <a:pt x="2993" y="14916"/>
                </a:lnTo>
                <a:lnTo>
                  <a:pt x="3650" y="15598"/>
                </a:lnTo>
                <a:lnTo>
                  <a:pt x="3991" y="15987"/>
                </a:lnTo>
                <a:lnTo>
                  <a:pt x="4331" y="16376"/>
                </a:lnTo>
                <a:lnTo>
                  <a:pt x="4453" y="16547"/>
                </a:lnTo>
                <a:lnTo>
                  <a:pt x="4599" y="16693"/>
                </a:lnTo>
                <a:lnTo>
                  <a:pt x="4745" y="16814"/>
                </a:lnTo>
                <a:lnTo>
                  <a:pt x="4818" y="16863"/>
                </a:lnTo>
                <a:lnTo>
                  <a:pt x="4940" y="16887"/>
                </a:lnTo>
                <a:lnTo>
                  <a:pt x="5013" y="16887"/>
                </a:lnTo>
                <a:lnTo>
                  <a:pt x="5086" y="16863"/>
                </a:lnTo>
                <a:lnTo>
                  <a:pt x="5232" y="16912"/>
                </a:lnTo>
                <a:lnTo>
                  <a:pt x="5378" y="16960"/>
                </a:lnTo>
                <a:lnTo>
                  <a:pt x="5694" y="17009"/>
                </a:lnTo>
                <a:lnTo>
                  <a:pt x="6327" y="17058"/>
                </a:lnTo>
                <a:lnTo>
                  <a:pt x="7178" y="17106"/>
                </a:lnTo>
                <a:lnTo>
                  <a:pt x="8005" y="17106"/>
                </a:lnTo>
                <a:lnTo>
                  <a:pt x="8906" y="17131"/>
                </a:lnTo>
                <a:lnTo>
                  <a:pt x="9806" y="17106"/>
                </a:lnTo>
                <a:lnTo>
                  <a:pt x="10706" y="17033"/>
                </a:lnTo>
                <a:lnTo>
                  <a:pt x="11582" y="16936"/>
                </a:lnTo>
                <a:lnTo>
                  <a:pt x="11655" y="16912"/>
                </a:lnTo>
                <a:lnTo>
                  <a:pt x="11704" y="16887"/>
                </a:lnTo>
                <a:lnTo>
                  <a:pt x="11753" y="16839"/>
                </a:lnTo>
                <a:lnTo>
                  <a:pt x="11801" y="16790"/>
                </a:lnTo>
                <a:lnTo>
                  <a:pt x="11850" y="16741"/>
                </a:lnTo>
                <a:lnTo>
                  <a:pt x="14210" y="14454"/>
                </a:lnTo>
                <a:lnTo>
                  <a:pt x="14794" y="13919"/>
                </a:lnTo>
                <a:lnTo>
                  <a:pt x="15403" y="13383"/>
                </a:lnTo>
                <a:lnTo>
                  <a:pt x="15694" y="13091"/>
                </a:lnTo>
                <a:lnTo>
                  <a:pt x="15986" y="12799"/>
                </a:lnTo>
                <a:lnTo>
                  <a:pt x="16230" y="12507"/>
                </a:lnTo>
                <a:lnTo>
                  <a:pt x="16473" y="12191"/>
                </a:lnTo>
                <a:lnTo>
                  <a:pt x="16570" y="12191"/>
                </a:lnTo>
                <a:lnTo>
                  <a:pt x="16668" y="12142"/>
                </a:lnTo>
                <a:lnTo>
                  <a:pt x="16716" y="12069"/>
                </a:lnTo>
                <a:lnTo>
                  <a:pt x="16741" y="11948"/>
                </a:lnTo>
                <a:lnTo>
                  <a:pt x="16692" y="10244"/>
                </a:lnTo>
                <a:lnTo>
                  <a:pt x="16668" y="8541"/>
                </a:lnTo>
                <a:lnTo>
                  <a:pt x="16692" y="6838"/>
                </a:lnTo>
                <a:lnTo>
                  <a:pt x="16716" y="6084"/>
                </a:lnTo>
                <a:lnTo>
                  <a:pt x="16716" y="5694"/>
                </a:lnTo>
                <a:lnTo>
                  <a:pt x="16692" y="5500"/>
                </a:lnTo>
                <a:lnTo>
                  <a:pt x="16643" y="5329"/>
                </a:lnTo>
                <a:lnTo>
                  <a:pt x="16692" y="5232"/>
                </a:lnTo>
                <a:lnTo>
                  <a:pt x="16716" y="5159"/>
                </a:lnTo>
                <a:lnTo>
                  <a:pt x="16692" y="5062"/>
                </a:lnTo>
                <a:lnTo>
                  <a:pt x="16643" y="4989"/>
                </a:lnTo>
                <a:lnTo>
                  <a:pt x="16084" y="4332"/>
                </a:lnTo>
                <a:lnTo>
                  <a:pt x="15500" y="3675"/>
                </a:lnTo>
                <a:lnTo>
                  <a:pt x="14916" y="3042"/>
                </a:lnTo>
                <a:lnTo>
                  <a:pt x="14308" y="2434"/>
                </a:lnTo>
                <a:lnTo>
                  <a:pt x="13651" y="1801"/>
                </a:lnTo>
                <a:lnTo>
                  <a:pt x="12994" y="1169"/>
                </a:lnTo>
                <a:lnTo>
                  <a:pt x="12726" y="901"/>
                </a:lnTo>
                <a:lnTo>
                  <a:pt x="12434" y="633"/>
                </a:lnTo>
                <a:lnTo>
                  <a:pt x="12288" y="512"/>
                </a:lnTo>
                <a:lnTo>
                  <a:pt x="12142" y="390"/>
                </a:lnTo>
                <a:lnTo>
                  <a:pt x="11972" y="293"/>
                </a:lnTo>
                <a:lnTo>
                  <a:pt x="11801" y="244"/>
                </a:lnTo>
                <a:lnTo>
                  <a:pt x="11777" y="171"/>
                </a:lnTo>
                <a:lnTo>
                  <a:pt x="11728" y="98"/>
                </a:lnTo>
                <a:lnTo>
                  <a:pt x="11655" y="74"/>
                </a:lnTo>
                <a:lnTo>
                  <a:pt x="11582" y="49"/>
                </a:lnTo>
                <a:lnTo>
                  <a:pt x="1114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" name="Google Shape;658;p48"/>
          <p:cNvSpPr/>
          <p:nvPr/>
        </p:nvSpPr>
        <p:spPr>
          <a:xfrm>
            <a:off x="7347302" y="3558002"/>
            <a:ext cx="327201" cy="276515"/>
          </a:xfrm>
          <a:custGeom>
            <a:avLst/>
            <a:gdLst/>
            <a:ahLst/>
            <a:cxnLst/>
            <a:rect l="l" t="t" r="r" b="b"/>
            <a:pathLst>
              <a:path w="19321" h="16328" extrusionOk="0">
                <a:moveTo>
                  <a:pt x="15403" y="1996"/>
                </a:moveTo>
                <a:lnTo>
                  <a:pt x="15573" y="2215"/>
                </a:lnTo>
                <a:lnTo>
                  <a:pt x="15695" y="2458"/>
                </a:lnTo>
                <a:lnTo>
                  <a:pt x="15500" y="2531"/>
                </a:lnTo>
                <a:lnTo>
                  <a:pt x="15306" y="2629"/>
                </a:lnTo>
                <a:lnTo>
                  <a:pt x="14916" y="2799"/>
                </a:lnTo>
                <a:lnTo>
                  <a:pt x="14819" y="2483"/>
                </a:lnTo>
                <a:lnTo>
                  <a:pt x="14673" y="2215"/>
                </a:lnTo>
                <a:lnTo>
                  <a:pt x="14965" y="2118"/>
                </a:lnTo>
                <a:lnTo>
                  <a:pt x="15403" y="1996"/>
                </a:lnTo>
                <a:close/>
                <a:moveTo>
                  <a:pt x="15817" y="2702"/>
                </a:moveTo>
                <a:lnTo>
                  <a:pt x="16011" y="3140"/>
                </a:lnTo>
                <a:lnTo>
                  <a:pt x="15646" y="3286"/>
                </a:lnTo>
                <a:lnTo>
                  <a:pt x="15379" y="3407"/>
                </a:lnTo>
                <a:lnTo>
                  <a:pt x="15111" y="3553"/>
                </a:lnTo>
                <a:lnTo>
                  <a:pt x="14989" y="3042"/>
                </a:lnTo>
                <a:lnTo>
                  <a:pt x="15306" y="2921"/>
                </a:lnTo>
                <a:lnTo>
                  <a:pt x="15573" y="2823"/>
                </a:lnTo>
                <a:lnTo>
                  <a:pt x="15817" y="2702"/>
                </a:lnTo>
                <a:close/>
                <a:moveTo>
                  <a:pt x="16084" y="3286"/>
                </a:moveTo>
                <a:lnTo>
                  <a:pt x="16206" y="3602"/>
                </a:lnTo>
                <a:lnTo>
                  <a:pt x="15817" y="3772"/>
                </a:lnTo>
                <a:lnTo>
                  <a:pt x="15500" y="3894"/>
                </a:lnTo>
                <a:lnTo>
                  <a:pt x="15354" y="3943"/>
                </a:lnTo>
                <a:lnTo>
                  <a:pt x="15208" y="4040"/>
                </a:lnTo>
                <a:lnTo>
                  <a:pt x="15135" y="3699"/>
                </a:lnTo>
                <a:lnTo>
                  <a:pt x="15427" y="3578"/>
                </a:lnTo>
                <a:lnTo>
                  <a:pt x="15719" y="3456"/>
                </a:lnTo>
                <a:lnTo>
                  <a:pt x="16084" y="3286"/>
                </a:lnTo>
                <a:close/>
                <a:moveTo>
                  <a:pt x="16303" y="3894"/>
                </a:moveTo>
                <a:lnTo>
                  <a:pt x="16449" y="4283"/>
                </a:lnTo>
                <a:lnTo>
                  <a:pt x="16376" y="4259"/>
                </a:lnTo>
                <a:lnTo>
                  <a:pt x="16279" y="4259"/>
                </a:lnTo>
                <a:lnTo>
                  <a:pt x="16133" y="4308"/>
                </a:lnTo>
                <a:lnTo>
                  <a:pt x="15841" y="4454"/>
                </a:lnTo>
                <a:lnTo>
                  <a:pt x="15598" y="4575"/>
                </a:lnTo>
                <a:lnTo>
                  <a:pt x="15379" y="4697"/>
                </a:lnTo>
                <a:lnTo>
                  <a:pt x="15257" y="4259"/>
                </a:lnTo>
                <a:lnTo>
                  <a:pt x="15427" y="4210"/>
                </a:lnTo>
                <a:lnTo>
                  <a:pt x="15573" y="4162"/>
                </a:lnTo>
                <a:lnTo>
                  <a:pt x="15890" y="4040"/>
                </a:lnTo>
                <a:lnTo>
                  <a:pt x="16303" y="3894"/>
                </a:lnTo>
                <a:close/>
                <a:moveTo>
                  <a:pt x="16498" y="4405"/>
                </a:moveTo>
                <a:lnTo>
                  <a:pt x="16498" y="4454"/>
                </a:lnTo>
                <a:lnTo>
                  <a:pt x="16595" y="4721"/>
                </a:lnTo>
                <a:lnTo>
                  <a:pt x="16449" y="4770"/>
                </a:lnTo>
                <a:lnTo>
                  <a:pt x="16303" y="4819"/>
                </a:lnTo>
                <a:lnTo>
                  <a:pt x="16011" y="4965"/>
                </a:lnTo>
                <a:lnTo>
                  <a:pt x="15768" y="5086"/>
                </a:lnTo>
                <a:lnTo>
                  <a:pt x="15622" y="5184"/>
                </a:lnTo>
                <a:lnTo>
                  <a:pt x="15549" y="5232"/>
                </a:lnTo>
                <a:lnTo>
                  <a:pt x="15525" y="5305"/>
                </a:lnTo>
                <a:lnTo>
                  <a:pt x="15427" y="4892"/>
                </a:lnTo>
                <a:lnTo>
                  <a:pt x="15695" y="4819"/>
                </a:lnTo>
                <a:lnTo>
                  <a:pt x="15938" y="4721"/>
                </a:lnTo>
                <a:lnTo>
                  <a:pt x="16255" y="4624"/>
                </a:lnTo>
                <a:lnTo>
                  <a:pt x="16401" y="4527"/>
                </a:lnTo>
                <a:lnTo>
                  <a:pt x="16449" y="4478"/>
                </a:lnTo>
                <a:lnTo>
                  <a:pt x="16498" y="4405"/>
                </a:lnTo>
                <a:close/>
                <a:moveTo>
                  <a:pt x="16717" y="5062"/>
                </a:moveTo>
                <a:lnTo>
                  <a:pt x="16814" y="5305"/>
                </a:lnTo>
                <a:lnTo>
                  <a:pt x="16547" y="5403"/>
                </a:lnTo>
                <a:lnTo>
                  <a:pt x="16303" y="5524"/>
                </a:lnTo>
                <a:lnTo>
                  <a:pt x="15987" y="5670"/>
                </a:lnTo>
                <a:lnTo>
                  <a:pt x="15817" y="5743"/>
                </a:lnTo>
                <a:lnTo>
                  <a:pt x="15671" y="5816"/>
                </a:lnTo>
                <a:lnTo>
                  <a:pt x="15549" y="5354"/>
                </a:lnTo>
                <a:lnTo>
                  <a:pt x="15622" y="5403"/>
                </a:lnTo>
                <a:lnTo>
                  <a:pt x="15719" y="5427"/>
                </a:lnTo>
                <a:lnTo>
                  <a:pt x="15792" y="5403"/>
                </a:lnTo>
                <a:lnTo>
                  <a:pt x="15890" y="5378"/>
                </a:lnTo>
                <a:lnTo>
                  <a:pt x="16084" y="5305"/>
                </a:lnTo>
                <a:lnTo>
                  <a:pt x="16255" y="5257"/>
                </a:lnTo>
                <a:lnTo>
                  <a:pt x="16498" y="5159"/>
                </a:lnTo>
                <a:lnTo>
                  <a:pt x="16620" y="5111"/>
                </a:lnTo>
                <a:lnTo>
                  <a:pt x="16717" y="5062"/>
                </a:lnTo>
                <a:close/>
                <a:moveTo>
                  <a:pt x="17082" y="4551"/>
                </a:moveTo>
                <a:lnTo>
                  <a:pt x="17106" y="4575"/>
                </a:lnTo>
                <a:lnTo>
                  <a:pt x="17228" y="4673"/>
                </a:lnTo>
                <a:lnTo>
                  <a:pt x="17350" y="4746"/>
                </a:lnTo>
                <a:lnTo>
                  <a:pt x="17496" y="4794"/>
                </a:lnTo>
                <a:lnTo>
                  <a:pt x="17666" y="4819"/>
                </a:lnTo>
                <a:lnTo>
                  <a:pt x="17885" y="4867"/>
                </a:lnTo>
                <a:lnTo>
                  <a:pt x="18128" y="4965"/>
                </a:lnTo>
                <a:lnTo>
                  <a:pt x="18323" y="5062"/>
                </a:lnTo>
                <a:lnTo>
                  <a:pt x="18518" y="5208"/>
                </a:lnTo>
                <a:lnTo>
                  <a:pt x="18591" y="5281"/>
                </a:lnTo>
                <a:lnTo>
                  <a:pt x="18664" y="5354"/>
                </a:lnTo>
                <a:lnTo>
                  <a:pt x="18785" y="5573"/>
                </a:lnTo>
                <a:lnTo>
                  <a:pt x="18810" y="5670"/>
                </a:lnTo>
                <a:lnTo>
                  <a:pt x="18834" y="5768"/>
                </a:lnTo>
                <a:lnTo>
                  <a:pt x="18834" y="5889"/>
                </a:lnTo>
                <a:lnTo>
                  <a:pt x="18810" y="6011"/>
                </a:lnTo>
                <a:lnTo>
                  <a:pt x="18761" y="6108"/>
                </a:lnTo>
                <a:lnTo>
                  <a:pt x="18664" y="6181"/>
                </a:lnTo>
                <a:lnTo>
                  <a:pt x="18542" y="6254"/>
                </a:lnTo>
                <a:lnTo>
                  <a:pt x="18396" y="6303"/>
                </a:lnTo>
                <a:lnTo>
                  <a:pt x="18080" y="6376"/>
                </a:lnTo>
                <a:lnTo>
                  <a:pt x="17812" y="6400"/>
                </a:lnTo>
                <a:lnTo>
                  <a:pt x="17447" y="5476"/>
                </a:lnTo>
                <a:lnTo>
                  <a:pt x="17082" y="4551"/>
                </a:lnTo>
                <a:close/>
                <a:moveTo>
                  <a:pt x="16936" y="5622"/>
                </a:moveTo>
                <a:lnTo>
                  <a:pt x="17033" y="5889"/>
                </a:lnTo>
                <a:lnTo>
                  <a:pt x="16863" y="5938"/>
                </a:lnTo>
                <a:lnTo>
                  <a:pt x="16717" y="6011"/>
                </a:lnTo>
                <a:lnTo>
                  <a:pt x="16401" y="6157"/>
                </a:lnTo>
                <a:lnTo>
                  <a:pt x="16084" y="6303"/>
                </a:lnTo>
                <a:lnTo>
                  <a:pt x="15768" y="6425"/>
                </a:lnTo>
                <a:lnTo>
                  <a:pt x="15768" y="6376"/>
                </a:lnTo>
                <a:lnTo>
                  <a:pt x="15719" y="6303"/>
                </a:lnTo>
                <a:lnTo>
                  <a:pt x="15719" y="6157"/>
                </a:lnTo>
                <a:lnTo>
                  <a:pt x="15719" y="6011"/>
                </a:lnTo>
                <a:lnTo>
                  <a:pt x="15890" y="5987"/>
                </a:lnTo>
                <a:lnTo>
                  <a:pt x="16084" y="5938"/>
                </a:lnTo>
                <a:lnTo>
                  <a:pt x="16425" y="5816"/>
                </a:lnTo>
                <a:lnTo>
                  <a:pt x="16668" y="5719"/>
                </a:lnTo>
                <a:lnTo>
                  <a:pt x="16936" y="5622"/>
                </a:lnTo>
                <a:close/>
                <a:moveTo>
                  <a:pt x="2142" y="4770"/>
                </a:moveTo>
                <a:lnTo>
                  <a:pt x="1607" y="6303"/>
                </a:lnTo>
                <a:lnTo>
                  <a:pt x="1534" y="6473"/>
                </a:lnTo>
                <a:lnTo>
                  <a:pt x="1436" y="6449"/>
                </a:lnTo>
                <a:lnTo>
                  <a:pt x="877" y="6449"/>
                </a:lnTo>
                <a:lnTo>
                  <a:pt x="779" y="6400"/>
                </a:lnTo>
                <a:lnTo>
                  <a:pt x="706" y="6327"/>
                </a:lnTo>
                <a:lnTo>
                  <a:pt x="609" y="6230"/>
                </a:lnTo>
                <a:lnTo>
                  <a:pt x="536" y="6084"/>
                </a:lnTo>
                <a:lnTo>
                  <a:pt x="512" y="5938"/>
                </a:lnTo>
                <a:lnTo>
                  <a:pt x="536" y="5816"/>
                </a:lnTo>
                <a:lnTo>
                  <a:pt x="560" y="5670"/>
                </a:lnTo>
                <a:lnTo>
                  <a:pt x="633" y="5524"/>
                </a:lnTo>
                <a:lnTo>
                  <a:pt x="706" y="5403"/>
                </a:lnTo>
                <a:lnTo>
                  <a:pt x="804" y="5305"/>
                </a:lnTo>
                <a:lnTo>
                  <a:pt x="901" y="5208"/>
                </a:lnTo>
                <a:lnTo>
                  <a:pt x="998" y="5111"/>
                </a:lnTo>
                <a:lnTo>
                  <a:pt x="1144" y="5038"/>
                </a:lnTo>
                <a:lnTo>
                  <a:pt x="1266" y="4965"/>
                </a:lnTo>
                <a:lnTo>
                  <a:pt x="1412" y="4916"/>
                </a:lnTo>
                <a:lnTo>
                  <a:pt x="1704" y="4867"/>
                </a:lnTo>
                <a:lnTo>
                  <a:pt x="1996" y="4819"/>
                </a:lnTo>
                <a:lnTo>
                  <a:pt x="2142" y="4770"/>
                </a:lnTo>
                <a:close/>
                <a:moveTo>
                  <a:pt x="10342" y="1899"/>
                </a:moveTo>
                <a:lnTo>
                  <a:pt x="10926" y="1923"/>
                </a:lnTo>
                <a:lnTo>
                  <a:pt x="11510" y="1972"/>
                </a:lnTo>
                <a:lnTo>
                  <a:pt x="12094" y="2045"/>
                </a:lnTo>
                <a:lnTo>
                  <a:pt x="12702" y="2118"/>
                </a:lnTo>
                <a:lnTo>
                  <a:pt x="13286" y="2239"/>
                </a:lnTo>
                <a:lnTo>
                  <a:pt x="13797" y="2361"/>
                </a:lnTo>
                <a:lnTo>
                  <a:pt x="14065" y="2410"/>
                </a:lnTo>
                <a:lnTo>
                  <a:pt x="14308" y="2434"/>
                </a:lnTo>
                <a:lnTo>
                  <a:pt x="14332" y="2653"/>
                </a:lnTo>
                <a:lnTo>
                  <a:pt x="14357" y="2872"/>
                </a:lnTo>
                <a:lnTo>
                  <a:pt x="14478" y="3334"/>
                </a:lnTo>
                <a:lnTo>
                  <a:pt x="14600" y="3772"/>
                </a:lnTo>
                <a:lnTo>
                  <a:pt x="14722" y="4186"/>
                </a:lnTo>
                <a:lnTo>
                  <a:pt x="14989" y="5305"/>
                </a:lnTo>
                <a:lnTo>
                  <a:pt x="15111" y="5816"/>
                </a:lnTo>
                <a:lnTo>
                  <a:pt x="15184" y="6084"/>
                </a:lnTo>
                <a:lnTo>
                  <a:pt x="15281" y="6327"/>
                </a:lnTo>
                <a:lnTo>
                  <a:pt x="15014" y="6449"/>
                </a:lnTo>
                <a:lnTo>
                  <a:pt x="14722" y="6571"/>
                </a:lnTo>
                <a:lnTo>
                  <a:pt x="14162" y="6814"/>
                </a:lnTo>
                <a:lnTo>
                  <a:pt x="13457" y="7033"/>
                </a:lnTo>
                <a:lnTo>
                  <a:pt x="12751" y="7228"/>
                </a:lnTo>
                <a:lnTo>
                  <a:pt x="11972" y="7398"/>
                </a:lnTo>
                <a:lnTo>
                  <a:pt x="11169" y="7520"/>
                </a:lnTo>
                <a:lnTo>
                  <a:pt x="10366" y="7593"/>
                </a:lnTo>
                <a:lnTo>
                  <a:pt x="9588" y="7617"/>
                </a:lnTo>
                <a:lnTo>
                  <a:pt x="8809" y="7617"/>
                </a:lnTo>
                <a:lnTo>
                  <a:pt x="8055" y="7568"/>
                </a:lnTo>
                <a:lnTo>
                  <a:pt x="7300" y="7471"/>
                </a:lnTo>
                <a:lnTo>
                  <a:pt x="6546" y="7325"/>
                </a:lnTo>
                <a:lnTo>
                  <a:pt x="5840" y="7155"/>
                </a:lnTo>
                <a:lnTo>
                  <a:pt x="5135" y="6960"/>
                </a:lnTo>
                <a:lnTo>
                  <a:pt x="4794" y="6838"/>
                </a:lnTo>
                <a:lnTo>
                  <a:pt x="4478" y="6717"/>
                </a:lnTo>
                <a:lnTo>
                  <a:pt x="4137" y="6595"/>
                </a:lnTo>
                <a:lnTo>
                  <a:pt x="3821" y="6498"/>
                </a:lnTo>
                <a:lnTo>
                  <a:pt x="3821" y="6449"/>
                </a:lnTo>
                <a:lnTo>
                  <a:pt x="3943" y="5914"/>
                </a:lnTo>
                <a:lnTo>
                  <a:pt x="4064" y="5378"/>
                </a:lnTo>
                <a:lnTo>
                  <a:pt x="4186" y="4867"/>
                </a:lnTo>
                <a:lnTo>
                  <a:pt x="4356" y="4332"/>
                </a:lnTo>
                <a:lnTo>
                  <a:pt x="4527" y="3821"/>
                </a:lnTo>
                <a:lnTo>
                  <a:pt x="4697" y="3310"/>
                </a:lnTo>
                <a:lnTo>
                  <a:pt x="4843" y="2896"/>
                </a:lnTo>
                <a:lnTo>
                  <a:pt x="4916" y="2702"/>
                </a:lnTo>
                <a:lnTo>
                  <a:pt x="4965" y="2483"/>
                </a:lnTo>
                <a:lnTo>
                  <a:pt x="5038" y="2507"/>
                </a:lnTo>
                <a:lnTo>
                  <a:pt x="5111" y="2507"/>
                </a:lnTo>
                <a:lnTo>
                  <a:pt x="6254" y="2264"/>
                </a:lnTo>
                <a:lnTo>
                  <a:pt x="6838" y="2142"/>
                </a:lnTo>
                <a:lnTo>
                  <a:pt x="7398" y="2069"/>
                </a:lnTo>
                <a:lnTo>
                  <a:pt x="7982" y="1996"/>
                </a:lnTo>
                <a:lnTo>
                  <a:pt x="8566" y="1947"/>
                </a:lnTo>
                <a:lnTo>
                  <a:pt x="9150" y="1923"/>
                </a:lnTo>
                <a:lnTo>
                  <a:pt x="9734" y="1899"/>
                </a:lnTo>
                <a:close/>
                <a:moveTo>
                  <a:pt x="16863" y="7933"/>
                </a:moveTo>
                <a:lnTo>
                  <a:pt x="16011" y="8177"/>
                </a:lnTo>
                <a:lnTo>
                  <a:pt x="15160" y="8371"/>
                </a:lnTo>
                <a:lnTo>
                  <a:pt x="14308" y="8566"/>
                </a:lnTo>
                <a:lnTo>
                  <a:pt x="13432" y="8736"/>
                </a:lnTo>
                <a:lnTo>
                  <a:pt x="12581" y="8882"/>
                </a:lnTo>
                <a:lnTo>
                  <a:pt x="11705" y="9004"/>
                </a:lnTo>
                <a:lnTo>
                  <a:pt x="10829" y="9077"/>
                </a:lnTo>
                <a:lnTo>
                  <a:pt x="9953" y="9126"/>
                </a:lnTo>
                <a:lnTo>
                  <a:pt x="9052" y="9126"/>
                </a:lnTo>
                <a:lnTo>
                  <a:pt x="8176" y="9101"/>
                </a:lnTo>
                <a:lnTo>
                  <a:pt x="7276" y="9053"/>
                </a:lnTo>
                <a:lnTo>
                  <a:pt x="6400" y="8955"/>
                </a:lnTo>
                <a:lnTo>
                  <a:pt x="5476" y="8834"/>
                </a:lnTo>
                <a:lnTo>
                  <a:pt x="4575" y="8663"/>
                </a:lnTo>
                <a:lnTo>
                  <a:pt x="3675" y="8469"/>
                </a:lnTo>
                <a:lnTo>
                  <a:pt x="2775" y="8323"/>
                </a:lnTo>
                <a:lnTo>
                  <a:pt x="2702" y="8347"/>
                </a:lnTo>
                <a:lnTo>
                  <a:pt x="2677" y="8371"/>
                </a:lnTo>
                <a:lnTo>
                  <a:pt x="2677" y="8420"/>
                </a:lnTo>
                <a:lnTo>
                  <a:pt x="2726" y="8469"/>
                </a:lnTo>
                <a:lnTo>
                  <a:pt x="3140" y="8615"/>
                </a:lnTo>
                <a:lnTo>
                  <a:pt x="3553" y="8761"/>
                </a:lnTo>
                <a:lnTo>
                  <a:pt x="3991" y="8882"/>
                </a:lnTo>
                <a:lnTo>
                  <a:pt x="4429" y="8980"/>
                </a:lnTo>
                <a:lnTo>
                  <a:pt x="5305" y="9126"/>
                </a:lnTo>
                <a:lnTo>
                  <a:pt x="6181" y="9272"/>
                </a:lnTo>
                <a:lnTo>
                  <a:pt x="7081" y="9369"/>
                </a:lnTo>
                <a:lnTo>
                  <a:pt x="7957" y="9442"/>
                </a:lnTo>
                <a:lnTo>
                  <a:pt x="8858" y="9466"/>
                </a:lnTo>
                <a:lnTo>
                  <a:pt x="9758" y="9466"/>
                </a:lnTo>
                <a:lnTo>
                  <a:pt x="10658" y="9442"/>
                </a:lnTo>
                <a:lnTo>
                  <a:pt x="11583" y="9393"/>
                </a:lnTo>
                <a:lnTo>
                  <a:pt x="12508" y="9296"/>
                </a:lnTo>
                <a:lnTo>
                  <a:pt x="13408" y="9174"/>
                </a:lnTo>
                <a:lnTo>
                  <a:pt x="14308" y="9004"/>
                </a:lnTo>
                <a:lnTo>
                  <a:pt x="15208" y="8785"/>
                </a:lnTo>
                <a:lnTo>
                  <a:pt x="16084" y="8542"/>
                </a:lnTo>
                <a:lnTo>
                  <a:pt x="16960" y="8250"/>
                </a:lnTo>
                <a:lnTo>
                  <a:pt x="17009" y="8225"/>
                </a:lnTo>
                <a:lnTo>
                  <a:pt x="17058" y="8177"/>
                </a:lnTo>
                <a:lnTo>
                  <a:pt x="17058" y="8104"/>
                </a:lnTo>
                <a:lnTo>
                  <a:pt x="17058" y="8055"/>
                </a:lnTo>
                <a:lnTo>
                  <a:pt x="17033" y="8006"/>
                </a:lnTo>
                <a:lnTo>
                  <a:pt x="16985" y="7958"/>
                </a:lnTo>
                <a:lnTo>
                  <a:pt x="16936" y="7933"/>
                </a:lnTo>
                <a:close/>
                <a:moveTo>
                  <a:pt x="9320" y="9953"/>
                </a:moveTo>
                <a:lnTo>
                  <a:pt x="8639" y="9977"/>
                </a:lnTo>
                <a:lnTo>
                  <a:pt x="7714" y="9977"/>
                </a:lnTo>
                <a:lnTo>
                  <a:pt x="7446" y="10001"/>
                </a:lnTo>
                <a:lnTo>
                  <a:pt x="7300" y="10026"/>
                </a:lnTo>
                <a:lnTo>
                  <a:pt x="7179" y="10050"/>
                </a:lnTo>
                <a:lnTo>
                  <a:pt x="7081" y="10123"/>
                </a:lnTo>
                <a:lnTo>
                  <a:pt x="6984" y="10220"/>
                </a:lnTo>
                <a:lnTo>
                  <a:pt x="6960" y="10269"/>
                </a:lnTo>
                <a:lnTo>
                  <a:pt x="6984" y="10293"/>
                </a:lnTo>
                <a:lnTo>
                  <a:pt x="7057" y="10366"/>
                </a:lnTo>
                <a:lnTo>
                  <a:pt x="7154" y="10415"/>
                </a:lnTo>
                <a:lnTo>
                  <a:pt x="7252" y="10464"/>
                </a:lnTo>
                <a:lnTo>
                  <a:pt x="7349" y="10488"/>
                </a:lnTo>
                <a:lnTo>
                  <a:pt x="7568" y="10512"/>
                </a:lnTo>
                <a:lnTo>
                  <a:pt x="10585" y="10512"/>
                </a:lnTo>
                <a:lnTo>
                  <a:pt x="12021" y="10561"/>
                </a:lnTo>
                <a:lnTo>
                  <a:pt x="12143" y="10537"/>
                </a:lnTo>
                <a:lnTo>
                  <a:pt x="12216" y="10488"/>
                </a:lnTo>
                <a:lnTo>
                  <a:pt x="12264" y="10391"/>
                </a:lnTo>
                <a:lnTo>
                  <a:pt x="12289" y="10293"/>
                </a:lnTo>
                <a:lnTo>
                  <a:pt x="12264" y="10196"/>
                </a:lnTo>
                <a:lnTo>
                  <a:pt x="12216" y="10099"/>
                </a:lnTo>
                <a:lnTo>
                  <a:pt x="12143" y="10050"/>
                </a:lnTo>
                <a:lnTo>
                  <a:pt x="12021" y="10001"/>
                </a:lnTo>
                <a:lnTo>
                  <a:pt x="10683" y="9977"/>
                </a:lnTo>
                <a:lnTo>
                  <a:pt x="9320" y="9953"/>
                </a:lnTo>
                <a:close/>
                <a:moveTo>
                  <a:pt x="10950" y="10975"/>
                </a:moveTo>
                <a:lnTo>
                  <a:pt x="10683" y="10999"/>
                </a:lnTo>
                <a:lnTo>
                  <a:pt x="10123" y="11023"/>
                </a:lnTo>
                <a:lnTo>
                  <a:pt x="9612" y="11048"/>
                </a:lnTo>
                <a:lnTo>
                  <a:pt x="9028" y="11023"/>
                </a:lnTo>
                <a:lnTo>
                  <a:pt x="8152" y="11023"/>
                </a:lnTo>
                <a:lnTo>
                  <a:pt x="7860" y="11048"/>
                </a:lnTo>
                <a:lnTo>
                  <a:pt x="7568" y="11096"/>
                </a:lnTo>
                <a:lnTo>
                  <a:pt x="7300" y="11169"/>
                </a:lnTo>
                <a:lnTo>
                  <a:pt x="7252" y="11194"/>
                </a:lnTo>
                <a:lnTo>
                  <a:pt x="7227" y="11218"/>
                </a:lnTo>
                <a:lnTo>
                  <a:pt x="7203" y="11315"/>
                </a:lnTo>
                <a:lnTo>
                  <a:pt x="7227" y="11413"/>
                </a:lnTo>
                <a:lnTo>
                  <a:pt x="7252" y="11437"/>
                </a:lnTo>
                <a:lnTo>
                  <a:pt x="7300" y="11461"/>
                </a:lnTo>
                <a:lnTo>
                  <a:pt x="7568" y="11534"/>
                </a:lnTo>
                <a:lnTo>
                  <a:pt x="7811" y="11559"/>
                </a:lnTo>
                <a:lnTo>
                  <a:pt x="8079" y="11583"/>
                </a:lnTo>
                <a:lnTo>
                  <a:pt x="8347" y="11607"/>
                </a:lnTo>
                <a:lnTo>
                  <a:pt x="9417" y="11559"/>
                </a:lnTo>
                <a:lnTo>
                  <a:pt x="10561" y="11559"/>
                </a:lnTo>
                <a:lnTo>
                  <a:pt x="11145" y="11583"/>
                </a:lnTo>
                <a:lnTo>
                  <a:pt x="11437" y="11559"/>
                </a:lnTo>
                <a:lnTo>
                  <a:pt x="11583" y="11534"/>
                </a:lnTo>
                <a:lnTo>
                  <a:pt x="11729" y="11486"/>
                </a:lnTo>
                <a:lnTo>
                  <a:pt x="11802" y="11461"/>
                </a:lnTo>
                <a:lnTo>
                  <a:pt x="11851" y="11413"/>
                </a:lnTo>
                <a:lnTo>
                  <a:pt x="11875" y="11364"/>
                </a:lnTo>
                <a:lnTo>
                  <a:pt x="11875" y="11291"/>
                </a:lnTo>
                <a:lnTo>
                  <a:pt x="11875" y="11218"/>
                </a:lnTo>
                <a:lnTo>
                  <a:pt x="11851" y="11169"/>
                </a:lnTo>
                <a:lnTo>
                  <a:pt x="11802" y="11121"/>
                </a:lnTo>
                <a:lnTo>
                  <a:pt x="11729" y="11096"/>
                </a:lnTo>
                <a:lnTo>
                  <a:pt x="11486" y="11023"/>
                </a:lnTo>
                <a:lnTo>
                  <a:pt x="11218" y="10999"/>
                </a:lnTo>
                <a:lnTo>
                  <a:pt x="10950" y="10975"/>
                </a:lnTo>
                <a:close/>
                <a:moveTo>
                  <a:pt x="4210" y="9734"/>
                </a:moveTo>
                <a:lnTo>
                  <a:pt x="4356" y="9758"/>
                </a:lnTo>
                <a:lnTo>
                  <a:pt x="4478" y="9783"/>
                </a:lnTo>
                <a:lnTo>
                  <a:pt x="4600" y="9807"/>
                </a:lnTo>
                <a:lnTo>
                  <a:pt x="4819" y="9928"/>
                </a:lnTo>
                <a:lnTo>
                  <a:pt x="5013" y="10074"/>
                </a:lnTo>
                <a:lnTo>
                  <a:pt x="5184" y="10269"/>
                </a:lnTo>
                <a:lnTo>
                  <a:pt x="5330" y="10488"/>
                </a:lnTo>
                <a:lnTo>
                  <a:pt x="5451" y="10756"/>
                </a:lnTo>
                <a:lnTo>
                  <a:pt x="5524" y="10902"/>
                </a:lnTo>
                <a:lnTo>
                  <a:pt x="5549" y="11048"/>
                </a:lnTo>
                <a:lnTo>
                  <a:pt x="5549" y="11194"/>
                </a:lnTo>
                <a:lnTo>
                  <a:pt x="5524" y="11315"/>
                </a:lnTo>
                <a:lnTo>
                  <a:pt x="5476" y="11437"/>
                </a:lnTo>
                <a:lnTo>
                  <a:pt x="5427" y="11534"/>
                </a:lnTo>
                <a:lnTo>
                  <a:pt x="5330" y="11607"/>
                </a:lnTo>
                <a:lnTo>
                  <a:pt x="5232" y="11680"/>
                </a:lnTo>
                <a:lnTo>
                  <a:pt x="5135" y="11753"/>
                </a:lnTo>
                <a:lnTo>
                  <a:pt x="5013" y="11802"/>
                </a:lnTo>
                <a:lnTo>
                  <a:pt x="4770" y="11875"/>
                </a:lnTo>
                <a:lnTo>
                  <a:pt x="4478" y="11924"/>
                </a:lnTo>
                <a:lnTo>
                  <a:pt x="4210" y="11924"/>
                </a:lnTo>
                <a:lnTo>
                  <a:pt x="3967" y="11899"/>
                </a:lnTo>
                <a:lnTo>
                  <a:pt x="3699" y="11851"/>
                </a:lnTo>
                <a:lnTo>
                  <a:pt x="3456" y="11753"/>
                </a:lnTo>
                <a:lnTo>
                  <a:pt x="3213" y="11656"/>
                </a:lnTo>
                <a:lnTo>
                  <a:pt x="3018" y="11510"/>
                </a:lnTo>
                <a:lnTo>
                  <a:pt x="2921" y="11413"/>
                </a:lnTo>
                <a:lnTo>
                  <a:pt x="2848" y="11315"/>
                </a:lnTo>
                <a:lnTo>
                  <a:pt x="2799" y="11194"/>
                </a:lnTo>
                <a:lnTo>
                  <a:pt x="2750" y="11096"/>
                </a:lnTo>
                <a:lnTo>
                  <a:pt x="2702" y="10950"/>
                </a:lnTo>
                <a:lnTo>
                  <a:pt x="2677" y="10829"/>
                </a:lnTo>
                <a:lnTo>
                  <a:pt x="2702" y="10707"/>
                </a:lnTo>
                <a:lnTo>
                  <a:pt x="2702" y="10610"/>
                </a:lnTo>
                <a:lnTo>
                  <a:pt x="2726" y="10512"/>
                </a:lnTo>
                <a:lnTo>
                  <a:pt x="2775" y="10415"/>
                </a:lnTo>
                <a:lnTo>
                  <a:pt x="2896" y="10269"/>
                </a:lnTo>
                <a:lnTo>
                  <a:pt x="3042" y="10147"/>
                </a:lnTo>
                <a:lnTo>
                  <a:pt x="3213" y="10050"/>
                </a:lnTo>
                <a:lnTo>
                  <a:pt x="3383" y="9977"/>
                </a:lnTo>
                <a:lnTo>
                  <a:pt x="3772" y="9807"/>
                </a:lnTo>
                <a:lnTo>
                  <a:pt x="3797" y="9807"/>
                </a:lnTo>
                <a:lnTo>
                  <a:pt x="3943" y="9758"/>
                </a:lnTo>
                <a:lnTo>
                  <a:pt x="4089" y="9758"/>
                </a:lnTo>
                <a:lnTo>
                  <a:pt x="4210" y="9734"/>
                </a:lnTo>
                <a:close/>
                <a:moveTo>
                  <a:pt x="15208" y="9612"/>
                </a:moveTo>
                <a:lnTo>
                  <a:pt x="15476" y="9637"/>
                </a:lnTo>
                <a:lnTo>
                  <a:pt x="15622" y="9685"/>
                </a:lnTo>
                <a:lnTo>
                  <a:pt x="15719" y="9734"/>
                </a:lnTo>
                <a:lnTo>
                  <a:pt x="15914" y="9880"/>
                </a:lnTo>
                <a:lnTo>
                  <a:pt x="16084" y="10050"/>
                </a:lnTo>
                <a:lnTo>
                  <a:pt x="16279" y="10220"/>
                </a:lnTo>
                <a:lnTo>
                  <a:pt x="16401" y="10342"/>
                </a:lnTo>
                <a:lnTo>
                  <a:pt x="16498" y="10464"/>
                </a:lnTo>
                <a:lnTo>
                  <a:pt x="16547" y="10585"/>
                </a:lnTo>
                <a:lnTo>
                  <a:pt x="16571" y="10731"/>
                </a:lnTo>
                <a:lnTo>
                  <a:pt x="16571" y="10877"/>
                </a:lnTo>
                <a:lnTo>
                  <a:pt x="16547" y="11023"/>
                </a:lnTo>
                <a:lnTo>
                  <a:pt x="16498" y="11169"/>
                </a:lnTo>
                <a:lnTo>
                  <a:pt x="16425" y="11315"/>
                </a:lnTo>
                <a:lnTo>
                  <a:pt x="16352" y="11437"/>
                </a:lnTo>
                <a:lnTo>
                  <a:pt x="16255" y="11534"/>
                </a:lnTo>
                <a:lnTo>
                  <a:pt x="16133" y="11632"/>
                </a:lnTo>
                <a:lnTo>
                  <a:pt x="16011" y="11705"/>
                </a:lnTo>
                <a:lnTo>
                  <a:pt x="15768" y="11826"/>
                </a:lnTo>
                <a:lnTo>
                  <a:pt x="15500" y="11899"/>
                </a:lnTo>
                <a:lnTo>
                  <a:pt x="15208" y="11948"/>
                </a:lnTo>
                <a:lnTo>
                  <a:pt x="14916" y="11972"/>
                </a:lnTo>
                <a:lnTo>
                  <a:pt x="14624" y="11972"/>
                </a:lnTo>
                <a:lnTo>
                  <a:pt x="14357" y="11924"/>
                </a:lnTo>
                <a:lnTo>
                  <a:pt x="14235" y="11875"/>
                </a:lnTo>
                <a:lnTo>
                  <a:pt x="14113" y="11802"/>
                </a:lnTo>
                <a:lnTo>
                  <a:pt x="14016" y="11729"/>
                </a:lnTo>
                <a:lnTo>
                  <a:pt x="13919" y="11632"/>
                </a:lnTo>
                <a:lnTo>
                  <a:pt x="13846" y="11534"/>
                </a:lnTo>
                <a:lnTo>
                  <a:pt x="13797" y="11413"/>
                </a:lnTo>
                <a:lnTo>
                  <a:pt x="13773" y="11267"/>
                </a:lnTo>
                <a:lnTo>
                  <a:pt x="13748" y="11096"/>
                </a:lnTo>
                <a:lnTo>
                  <a:pt x="13773" y="10902"/>
                </a:lnTo>
                <a:lnTo>
                  <a:pt x="13821" y="10707"/>
                </a:lnTo>
                <a:lnTo>
                  <a:pt x="13919" y="10537"/>
                </a:lnTo>
                <a:lnTo>
                  <a:pt x="14040" y="10391"/>
                </a:lnTo>
                <a:lnTo>
                  <a:pt x="14284" y="10074"/>
                </a:lnTo>
                <a:lnTo>
                  <a:pt x="14405" y="9928"/>
                </a:lnTo>
                <a:lnTo>
                  <a:pt x="14503" y="9758"/>
                </a:lnTo>
                <a:lnTo>
                  <a:pt x="14746" y="9685"/>
                </a:lnTo>
                <a:lnTo>
                  <a:pt x="14989" y="9637"/>
                </a:lnTo>
                <a:lnTo>
                  <a:pt x="15208" y="9612"/>
                </a:lnTo>
                <a:close/>
                <a:moveTo>
                  <a:pt x="4064" y="9247"/>
                </a:moveTo>
                <a:lnTo>
                  <a:pt x="3870" y="9296"/>
                </a:lnTo>
                <a:lnTo>
                  <a:pt x="3675" y="9345"/>
                </a:lnTo>
                <a:lnTo>
                  <a:pt x="3626" y="9393"/>
                </a:lnTo>
                <a:lnTo>
                  <a:pt x="3578" y="9418"/>
                </a:lnTo>
                <a:lnTo>
                  <a:pt x="3334" y="9491"/>
                </a:lnTo>
                <a:lnTo>
                  <a:pt x="3091" y="9612"/>
                </a:lnTo>
                <a:lnTo>
                  <a:pt x="2848" y="9758"/>
                </a:lnTo>
                <a:lnTo>
                  <a:pt x="2653" y="9928"/>
                </a:lnTo>
                <a:lnTo>
                  <a:pt x="2458" y="10123"/>
                </a:lnTo>
                <a:lnTo>
                  <a:pt x="2337" y="10342"/>
                </a:lnTo>
                <a:lnTo>
                  <a:pt x="2239" y="10585"/>
                </a:lnTo>
                <a:lnTo>
                  <a:pt x="2215" y="10707"/>
                </a:lnTo>
                <a:lnTo>
                  <a:pt x="2215" y="10829"/>
                </a:lnTo>
                <a:lnTo>
                  <a:pt x="2239" y="11023"/>
                </a:lnTo>
                <a:lnTo>
                  <a:pt x="2264" y="11218"/>
                </a:lnTo>
                <a:lnTo>
                  <a:pt x="2337" y="11388"/>
                </a:lnTo>
                <a:lnTo>
                  <a:pt x="2434" y="11559"/>
                </a:lnTo>
                <a:lnTo>
                  <a:pt x="2531" y="11705"/>
                </a:lnTo>
                <a:lnTo>
                  <a:pt x="2653" y="11826"/>
                </a:lnTo>
                <a:lnTo>
                  <a:pt x="2775" y="11948"/>
                </a:lnTo>
                <a:lnTo>
                  <a:pt x="2945" y="12045"/>
                </a:lnTo>
                <a:lnTo>
                  <a:pt x="3091" y="12118"/>
                </a:lnTo>
                <a:lnTo>
                  <a:pt x="3261" y="12216"/>
                </a:lnTo>
                <a:lnTo>
                  <a:pt x="3626" y="12313"/>
                </a:lnTo>
                <a:lnTo>
                  <a:pt x="4016" y="12386"/>
                </a:lnTo>
                <a:lnTo>
                  <a:pt x="4381" y="12435"/>
                </a:lnTo>
                <a:lnTo>
                  <a:pt x="4575" y="12435"/>
                </a:lnTo>
                <a:lnTo>
                  <a:pt x="4746" y="12410"/>
                </a:lnTo>
                <a:lnTo>
                  <a:pt x="4916" y="12386"/>
                </a:lnTo>
                <a:lnTo>
                  <a:pt x="5086" y="12337"/>
                </a:lnTo>
                <a:lnTo>
                  <a:pt x="5232" y="12264"/>
                </a:lnTo>
                <a:lnTo>
                  <a:pt x="5378" y="12191"/>
                </a:lnTo>
                <a:lnTo>
                  <a:pt x="5500" y="12118"/>
                </a:lnTo>
                <a:lnTo>
                  <a:pt x="5622" y="11997"/>
                </a:lnTo>
                <a:lnTo>
                  <a:pt x="5719" y="11875"/>
                </a:lnTo>
                <a:lnTo>
                  <a:pt x="5816" y="11753"/>
                </a:lnTo>
                <a:lnTo>
                  <a:pt x="5889" y="11607"/>
                </a:lnTo>
                <a:lnTo>
                  <a:pt x="5938" y="11461"/>
                </a:lnTo>
                <a:lnTo>
                  <a:pt x="5986" y="11315"/>
                </a:lnTo>
                <a:lnTo>
                  <a:pt x="5986" y="11145"/>
                </a:lnTo>
                <a:lnTo>
                  <a:pt x="5986" y="10950"/>
                </a:lnTo>
                <a:lnTo>
                  <a:pt x="5962" y="10780"/>
                </a:lnTo>
                <a:lnTo>
                  <a:pt x="5913" y="10585"/>
                </a:lnTo>
                <a:lnTo>
                  <a:pt x="5865" y="10415"/>
                </a:lnTo>
                <a:lnTo>
                  <a:pt x="5768" y="10245"/>
                </a:lnTo>
                <a:lnTo>
                  <a:pt x="5670" y="10074"/>
                </a:lnTo>
                <a:lnTo>
                  <a:pt x="5549" y="9928"/>
                </a:lnTo>
                <a:lnTo>
                  <a:pt x="5427" y="9783"/>
                </a:lnTo>
                <a:lnTo>
                  <a:pt x="5281" y="9661"/>
                </a:lnTo>
                <a:lnTo>
                  <a:pt x="5111" y="9539"/>
                </a:lnTo>
                <a:lnTo>
                  <a:pt x="4965" y="9442"/>
                </a:lnTo>
                <a:lnTo>
                  <a:pt x="4794" y="9369"/>
                </a:lnTo>
                <a:lnTo>
                  <a:pt x="4600" y="9296"/>
                </a:lnTo>
                <a:lnTo>
                  <a:pt x="4429" y="9272"/>
                </a:lnTo>
                <a:lnTo>
                  <a:pt x="4235" y="9247"/>
                </a:lnTo>
                <a:close/>
                <a:moveTo>
                  <a:pt x="14916" y="9150"/>
                </a:moveTo>
                <a:lnTo>
                  <a:pt x="14746" y="9199"/>
                </a:lnTo>
                <a:lnTo>
                  <a:pt x="14576" y="9247"/>
                </a:lnTo>
                <a:lnTo>
                  <a:pt x="14405" y="9320"/>
                </a:lnTo>
                <a:lnTo>
                  <a:pt x="14259" y="9418"/>
                </a:lnTo>
                <a:lnTo>
                  <a:pt x="14113" y="9539"/>
                </a:lnTo>
                <a:lnTo>
                  <a:pt x="14065" y="9612"/>
                </a:lnTo>
                <a:lnTo>
                  <a:pt x="14065" y="9710"/>
                </a:lnTo>
                <a:lnTo>
                  <a:pt x="13846" y="9904"/>
                </a:lnTo>
                <a:lnTo>
                  <a:pt x="13676" y="10123"/>
                </a:lnTo>
                <a:lnTo>
                  <a:pt x="13505" y="10366"/>
                </a:lnTo>
                <a:lnTo>
                  <a:pt x="13408" y="10634"/>
                </a:lnTo>
                <a:lnTo>
                  <a:pt x="13335" y="10926"/>
                </a:lnTo>
                <a:lnTo>
                  <a:pt x="13311" y="11194"/>
                </a:lnTo>
                <a:lnTo>
                  <a:pt x="13335" y="11461"/>
                </a:lnTo>
                <a:lnTo>
                  <a:pt x="13359" y="11583"/>
                </a:lnTo>
                <a:lnTo>
                  <a:pt x="13408" y="11705"/>
                </a:lnTo>
                <a:lnTo>
                  <a:pt x="13505" y="11875"/>
                </a:lnTo>
                <a:lnTo>
                  <a:pt x="13627" y="12021"/>
                </a:lnTo>
                <a:lnTo>
                  <a:pt x="13773" y="12143"/>
                </a:lnTo>
                <a:lnTo>
                  <a:pt x="13919" y="12240"/>
                </a:lnTo>
                <a:lnTo>
                  <a:pt x="14089" y="12337"/>
                </a:lnTo>
                <a:lnTo>
                  <a:pt x="14259" y="12386"/>
                </a:lnTo>
                <a:lnTo>
                  <a:pt x="14454" y="12410"/>
                </a:lnTo>
                <a:lnTo>
                  <a:pt x="14649" y="12435"/>
                </a:lnTo>
                <a:lnTo>
                  <a:pt x="14843" y="12459"/>
                </a:lnTo>
                <a:lnTo>
                  <a:pt x="15038" y="12435"/>
                </a:lnTo>
                <a:lnTo>
                  <a:pt x="15452" y="12386"/>
                </a:lnTo>
                <a:lnTo>
                  <a:pt x="15817" y="12289"/>
                </a:lnTo>
                <a:lnTo>
                  <a:pt x="16157" y="12143"/>
                </a:lnTo>
                <a:lnTo>
                  <a:pt x="16303" y="12070"/>
                </a:lnTo>
                <a:lnTo>
                  <a:pt x="16449" y="11972"/>
                </a:lnTo>
                <a:lnTo>
                  <a:pt x="16571" y="11875"/>
                </a:lnTo>
                <a:lnTo>
                  <a:pt x="16693" y="11753"/>
                </a:lnTo>
                <a:lnTo>
                  <a:pt x="16790" y="11607"/>
                </a:lnTo>
                <a:lnTo>
                  <a:pt x="16887" y="11461"/>
                </a:lnTo>
                <a:lnTo>
                  <a:pt x="16936" y="11315"/>
                </a:lnTo>
                <a:lnTo>
                  <a:pt x="16985" y="11169"/>
                </a:lnTo>
                <a:lnTo>
                  <a:pt x="17033" y="10999"/>
                </a:lnTo>
                <a:lnTo>
                  <a:pt x="17033" y="10853"/>
                </a:lnTo>
                <a:lnTo>
                  <a:pt x="17033" y="10683"/>
                </a:lnTo>
                <a:lnTo>
                  <a:pt x="17009" y="10512"/>
                </a:lnTo>
                <a:lnTo>
                  <a:pt x="16936" y="10366"/>
                </a:lnTo>
                <a:lnTo>
                  <a:pt x="16863" y="10220"/>
                </a:lnTo>
                <a:lnTo>
                  <a:pt x="16790" y="10074"/>
                </a:lnTo>
                <a:lnTo>
                  <a:pt x="16668" y="9953"/>
                </a:lnTo>
                <a:lnTo>
                  <a:pt x="16401" y="9685"/>
                </a:lnTo>
                <a:lnTo>
                  <a:pt x="16109" y="9466"/>
                </a:lnTo>
                <a:lnTo>
                  <a:pt x="15963" y="9369"/>
                </a:lnTo>
                <a:lnTo>
                  <a:pt x="15817" y="9296"/>
                </a:lnTo>
                <a:lnTo>
                  <a:pt x="15646" y="9223"/>
                </a:lnTo>
                <a:lnTo>
                  <a:pt x="15452" y="9174"/>
                </a:lnTo>
                <a:lnTo>
                  <a:pt x="15281" y="9150"/>
                </a:lnTo>
                <a:close/>
                <a:moveTo>
                  <a:pt x="12337" y="561"/>
                </a:moveTo>
                <a:lnTo>
                  <a:pt x="12751" y="585"/>
                </a:lnTo>
                <a:lnTo>
                  <a:pt x="13213" y="658"/>
                </a:lnTo>
                <a:lnTo>
                  <a:pt x="13676" y="780"/>
                </a:lnTo>
                <a:lnTo>
                  <a:pt x="14113" y="974"/>
                </a:lnTo>
                <a:lnTo>
                  <a:pt x="14527" y="1193"/>
                </a:lnTo>
                <a:lnTo>
                  <a:pt x="14478" y="1218"/>
                </a:lnTo>
                <a:lnTo>
                  <a:pt x="14211" y="1315"/>
                </a:lnTo>
                <a:lnTo>
                  <a:pt x="14089" y="1412"/>
                </a:lnTo>
                <a:lnTo>
                  <a:pt x="13992" y="1534"/>
                </a:lnTo>
                <a:lnTo>
                  <a:pt x="13967" y="1558"/>
                </a:lnTo>
                <a:lnTo>
                  <a:pt x="13992" y="1607"/>
                </a:lnTo>
                <a:lnTo>
                  <a:pt x="14016" y="1631"/>
                </a:lnTo>
                <a:lnTo>
                  <a:pt x="14211" y="1631"/>
                </a:lnTo>
                <a:lnTo>
                  <a:pt x="14357" y="1583"/>
                </a:lnTo>
                <a:lnTo>
                  <a:pt x="14649" y="1461"/>
                </a:lnTo>
                <a:lnTo>
                  <a:pt x="14819" y="1412"/>
                </a:lnTo>
                <a:lnTo>
                  <a:pt x="15014" y="1558"/>
                </a:lnTo>
                <a:lnTo>
                  <a:pt x="15184" y="1729"/>
                </a:lnTo>
                <a:lnTo>
                  <a:pt x="14892" y="1850"/>
                </a:lnTo>
                <a:lnTo>
                  <a:pt x="14527" y="1996"/>
                </a:lnTo>
                <a:lnTo>
                  <a:pt x="14454" y="1972"/>
                </a:lnTo>
                <a:lnTo>
                  <a:pt x="14381" y="2020"/>
                </a:lnTo>
                <a:lnTo>
                  <a:pt x="14138" y="1923"/>
                </a:lnTo>
                <a:lnTo>
                  <a:pt x="13894" y="1826"/>
                </a:lnTo>
                <a:lnTo>
                  <a:pt x="13651" y="1777"/>
                </a:lnTo>
                <a:lnTo>
                  <a:pt x="13384" y="1729"/>
                </a:lnTo>
                <a:lnTo>
                  <a:pt x="12848" y="1656"/>
                </a:lnTo>
                <a:lnTo>
                  <a:pt x="12337" y="1583"/>
                </a:lnTo>
                <a:lnTo>
                  <a:pt x="11753" y="1510"/>
                </a:lnTo>
                <a:lnTo>
                  <a:pt x="11145" y="1461"/>
                </a:lnTo>
                <a:lnTo>
                  <a:pt x="10537" y="1437"/>
                </a:lnTo>
                <a:lnTo>
                  <a:pt x="9928" y="1412"/>
                </a:lnTo>
                <a:lnTo>
                  <a:pt x="9296" y="1412"/>
                </a:lnTo>
                <a:lnTo>
                  <a:pt x="8663" y="1437"/>
                </a:lnTo>
                <a:lnTo>
                  <a:pt x="8055" y="1485"/>
                </a:lnTo>
                <a:lnTo>
                  <a:pt x="7422" y="1534"/>
                </a:lnTo>
                <a:lnTo>
                  <a:pt x="6814" y="1631"/>
                </a:lnTo>
                <a:lnTo>
                  <a:pt x="6205" y="1729"/>
                </a:lnTo>
                <a:lnTo>
                  <a:pt x="5597" y="1874"/>
                </a:lnTo>
                <a:lnTo>
                  <a:pt x="4989" y="2020"/>
                </a:lnTo>
                <a:lnTo>
                  <a:pt x="4916" y="2069"/>
                </a:lnTo>
                <a:lnTo>
                  <a:pt x="4867" y="2118"/>
                </a:lnTo>
                <a:lnTo>
                  <a:pt x="4819" y="2166"/>
                </a:lnTo>
                <a:lnTo>
                  <a:pt x="4819" y="2239"/>
                </a:lnTo>
                <a:lnTo>
                  <a:pt x="4648" y="2410"/>
                </a:lnTo>
                <a:lnTo>
                  <a:pt x="4527" y="2580"/>
                </a:lnTo>
                <a:lnTo>
                  <a:pt x="4405" y="2799"/>
                </a:lnTo>
                <a:lnTo>
                  <a:pt x="4308" y="2994"/>
                </a:lnTo>
                <a:lnTo>
                  <a:pt x="4162" y="3456"/>
                </a:lnTo>
                <a:lnTo>
                  <a:pt x="4016" y="3870"/>
                </a:lnTo>
                <a:lnTo>
                  <a:pt x="3821" y="4478"/>
                </a:lnTo>
                <a:lnTo>
                  <a:pt x="3651" y="5086"/>
                </a:lnTo>
                <a:lnTo>
                  <a:pt x="3505" y="5695"/>
                </a:lnTo>
                <a:lnTo>
                  <a:pt x="3383" y="6303"/>
                </a:lnTo>
                <a:lnTo>
                  <a:pt x="3383" y="6376"/>
                </a:lnTo>
                <a:lnTo>
                  <a:pt x="3383" y="6425"/>
                </a:lnTo>
                <a:lnTo>
                  <a:pt x="3432" y="6522"/>
                </a:lnTo>
                <a:lnTo>
                  <a:pt x="3432" y="6595"/>
                </a:lnTo>
                <a:lnTo>
                  <a:pt x="3480" y="6644"/>
                </a:lnTo>
                <a:lnTo>
                  <a:pt x="3772" y="6863"/>
                </a:lnTo>
                <a:lnTo>
                  <a:pt x="4089" y="7057"/>
                </a:lnTo>
                <a:lnTo>
                  <a:pt x="4454" y="7203"/>
                </a:lnTo>
                <a:lnTo>
                  <a:pt x="4819" y="7349"/>
                </a:lnTo>
                <a:lnTo>
                  <a:pt x="5184" y="7471"/>
                </a:lnTo>
                <a:lnTo>
                  <a:pt x="5549" y="7568"/>
                </a:lnTo>
                <a:lnTo>
                  <a:pt x="6278" y="7763"/>
                </a:lnTo>
                <a:lnTo>
                  <a:pt x="7057" y="7933"/>
                </a:lnTo>
                <a:lnTo>
                  <a:pt x="7836" y="8031"/>
                </a:lnTo>
                <a:lnTo>
                  <a:pt x="8614" y="8104"/>
                </a:lnTo>
                <a:lnTo>
                  <a:pt x="9417" y="8128"/>
                </a:lnTo>
                <a:lnTo>
                  <a:pt x="10196" y="8128"/>
                </a:lnTo>
                <a:lnTo>
                  <a:pt x="10999" y="8055"/>
                </a:lnTo>
                <a:lnTo>
                  <a:pt x="11778" y="7933"/>
                </a:lnTo>
                <a:lnTo>
                  <a:pt x="12556" y="7787"/>
                </a:lnTo>
                <a:lnTo>
                  <a:pt x="12970" y="7714"/>
                </a:lnTo>
                <a:lnTo>
                  <a:pt x="13359" y="7593"/>
                </a:lnTo>
                <a:lnTo>
                  <a:pt x="14138" y="7349"/>
                </a:lnTo>
                <a:lnTo>
                  <a:pt x="14795" y="7106"/>
                </a:lnTo>
                <a:lnTo>
                  <a:pt x="15135" y="6984"/>
                </a:lnTo>
                <a:lnTo>
                  <a:pt x="15452" y="6814"/>
                </a:lnTo>
                <a:lnTo>
                  <a:pt x="15695" y="6814"/>
                </a:lnTo>
                <a:lnTo>
                  <a:pt x="15914" y="6765"/>
                </a:lnTo>
                <a:lnTo>
                  <a:pt x="16133" y="6668"/>
                </a:lnTo>
                <a:lnTo>
                  <a:pt x="16352" y="6595"/>
                </a:lnTo>
                <a:lnTo>
                  <a:pt x="16766" y="6425"/>
                </a:lnTo>
                <a:lnTo>
                  <a:pt x="16960" y="6327"/>
                </a:lnTo>
                <a:lnTo>
                  <a:pt x="17131" y="6206"/>
                </a:lnTo>
                <a:lnTo>
                  <a:pt x="17301" y="6619"/>
                </a:lnTo>
                <a:lnTo>
                  <a:pt x="17082" y="6692"/>
                </a:lnTo>
                <a:lnTo>
                  <a:pt x="16863" y="6790"/>
                </a:lnTo>
                <a:lnTo>
                  <a:pt x="16425" y="6984"/>
                </a:lnTo>
                <a:lnTo>
                  <a:pt x="15719" y="7252"/>
                </a:lnTo>
                <a:lnTo>
                  <a:pt x="15354" y="7422"/>
                </a:lnTo>
                <a:lnTo>
                  <a:pt x="15038" y="7593"/>
                </a:lnTo>
                <a:lnTo>
                  <a:pt x="15014" y="7617"/>
                </a:lnTo>
                <a:lnTo>
                  <a:pt x="15014" y="7666"/>
                </a:lnTo>
                <a:lnTo>
                  <a:pt x="15014" y="7690"/>
                </a:lnTo>
                <a:lnTo>
                  <a:pt x="15062" y="7690"/>
                </a:lnTo>
                <a:lnTo>
                  <a:pt x="15427" y="7641"/>
                </a:lnTo>
                <a:lnTo>
                  <a:pt x="15792" y="7544"/>
                </a:lnTo>
                <a:lnTo>
                  <a:pt x="16157" y="7422"/>
                </a:lnTo>
                <a:lnTo>
                  <a:pt x="16498" y="7301"/>
                </a:lnTo>
                <a:lnTo>
                  <a:pt x="16960" y="7130"/>
                </a:lnTo>
                <a:lnTo>
                  <a:pt x="17204" y="7033"/>
                </a:lnTo>
                <a:lnTo>
                  <a:pt x="17423" y="6911"/>
                </a:lnTo>
                <a:lnTo>
                  <a:pt x="17569" y="7252"/>
                </a:lnTo>
                <a:lnTo>
                  <a:pt x="17325" y="7276"/>
                </a:lnTo>
                <a:lnTo>
                  <a:pt x="17082" y="7349"/>
                </a:lnTo>
                <a:lnTo>
                  <a:pt x="16595" y="7520"/>
                </a:lnTo>
                <a:lnTo>
                  <a:pt x="16084" y="7690"/>
                </a:lnTo>
                <a:lnTo>
                  <a:pt x="15841" y="7812"/>
                </a:lnTo>
                <a:lnTo>
                  <a:pt x="15719" y="7885"/>
                </a:lnTo>
                <a:lnTo>
                  <a:pt x="15622" y="7958"/>
                </a:lnTo>
                <a:lnTo>
                  <a:pt x="15622" y="7982"/>
                </a:lnTo>
                <a:lnTo>
                  <a:pt x="15622" y="8006"/>
                </a:lnTo>
                <a:lnTo>
                  <a:pt x="15768" y="8031"/>
                </a:lnTo>
                <a:lnTo>
                  <a:pt x="15890" y="8031"/>
                </a:lnTo>
                <a:lnTo>
                  <a:pt x="16182" y="8006"/>
                </a:lnTo>
                <a:lnTo>
                  <a:pt x="16449" y="7933"/>
                </a:lnTo>
                <a:lnTo>
                  <a:pt x="16693" y="7860"/>
                </a:lnTo>
                <a:lnTo>
                  <a:pt x="16960" y="7787"/>
                </a:lnTo>
                <a:lnTo>
                  <a:pt x="17204" y="7690"/>
                </a:lnTo>
                <a:lnTo>
                  <a:pt x="17447" y="7568"/>
                </a:lnTo>
                <a:lnTo>
                  <a:pt x="17642" y="7422"/>
                </a:lnTo>
                <a:lnTo>
                  <a:pt x="17666" y="7471"/>
                </a:lnTo>
                <a:lnTo>
                  <a:pt x="17715" y="7544"/>
                </a:lnTo>
                <a:lnTo>
                  <a:pt x="17788" y="7568"/>
                </a:lnTo>
                <a:lnTo>
                  <a:pt x="17812" y="7763"/>
                </a:lnTo>
                <a:lnTo>
                  <a:pt x="17836" y="7958"/>
                </a:lnTo>
                <a:lnTo>
                  <a:pt x="17934" y="8347"/>
                </a:lnTo>
                <a:lnTo>
                  <a:pt x="17763" y="8396"/>
                </a:lnTo>
                <a:lnTo>
                  <a:pt x="17593" y="8444"/>
                </a:lnTo>
                <a:lnTo>
                  <a:pt x="17252" y="8590"/>
                </a:lnTo>
                <a:lnTo>
                  <a:pt x="16790" y="8761"/>
                </a:lnTo>
                <a:lnTo>
                  <a:pt x="16547" y="8834"/>
                </a:lnTo>
                <a:lnTo>
                  <a:pt x="16328" y="8955"/>
                </a:lnTo>
                <a:lnTo>
                  <a:pt x="16303" y="8955"/>
                </a:lnTo>
                <a:lnTo>
                  <a:pt x="16303" y="8980"/>
                </a:lnTo>
                <a:lnTo>
                  <a:pt x="16328" y="9004"/>
                </a:lnTo>
                <a:lnTo>
                  <a:pt x="16328" y="9028"/>
                </a:lnTo>
                <a:lnTo>
                  <a:pt x="16595" y="9028"/>
                </a:lnTo>
                <a:lnTo>
                  <a:pt x="16839" y="9004"/>
                </a:lnTo>
                <a:lnTo>
                  <a:pt x="17106" y="8955"/>
                </a:lnTo>
                <a:lnTo>
                  <a:pt x="17350" y="8882"/>
                </a:lnTo>
                <a:lnTo>
                  <a:pt x="17666" y="8785"/>
                </a:lnTo>
                <a:lnTo>
                  <a:pt x="17836" y="8712"/>
                </a:lnTo>
                <a:lnTo>
                  <a:pt x="18007" y="8639"/>
                </a:lnTo>
                <a:lnTo>
                  <a:pt x="18031" y="8809"/>
                </a:lnTo>
                <a:lnTo>
                  <a:pt x="17812" y="8907"/>
                </a:lnTo>
                <a:lnTo>
                  <a:pt x="17617" y="9004"/>
                </a:lnTo>
                <a:lnTo>
                  <a:pt x="17398" y="9077"/>
                </a:lnTo>
                <a:lnTo>
                  <a:pt x="17155" y="9174"/>
                </a:lnTo>
                <a:lnTo>
                  <a:pt x="16936" y="9247"/>
                </a:lnTo>
                <a:lnTo>
                  <a:pt x="16741" y="9369"/>
                </a:lnTo>
                <a:lnTo>
                  <a:pt x="16717" y="9418"/>
                </a:lnTo>
                <a:lnTo>
                  <a:pt x="16717" y="9466"/>
                </a:lnTo>
                <a:lnTo>
                  <a:pt x="16741" y="9515"/>
                </a:lnTo>
                <a:lnTo>
                  <a:pt x="16790" y="9539"/>
                </a:lnTo>
                <a:lnTo>
                  <a:pt x="16887" y="9564"/>
                </a:lnTo>
                <a:lnTo>
                  <a:pt x="17228" y="9564"/>
                </a:lnTo>
                <a:lnTo>
                  <a:pt x="17471" y="9491"/>
                </a:lnTo>
                <a:lnTo>
                  <a:pt x="17690" y="9442"/>
                </a:lnTo>
                <a:lnTo>
                  <a:pt x="17885" y="9369"/>
                </a:lnTo>
                <a:lnTo>
                  <a:pt x="18080" y="9272"/>
                </a:lnTo>
                <a:lnTo>
                  <a:pt x="18128" y="9564"/>
                </a:lnTo>
                <a:lnTo>
                  <a:pt x="17958" y="9612"/>
                </a:lnTo>
                <a:lnTo>
                  <a:pt x="17812" y="9661"/>
                </a:lnTo>
                <a:lnTo>
                  <a:pt x="17301" y="9880"/>
                </a:lnTo>
                <a:lnTo>
                  <a:pt x="17228" y="9928"/>
                </a:lnTo>
                <a:lnTo>
                  <a:pt x="17155" y="10001"/>
                </a:lnTo>
                <a:lnTo>
                  <a:pt x="17106" y="10074"/>
                </a:lnTo>
                <a:lnTo>
                  <a:pt x="17033" y="10147"/>
                </a:lnTo>
                <a:lnTo>
                  <a:pt x="17009" y="10172"/>
                </a:lnTo>
                <a:lnTo>
                  <a:pt x="17033" y="10172"/>
                </a:lnTo>
                <a:lnTo>
                  <a:pt x="17106" y="10196"/>
                </a:lnTo>
                <a:lnTo>
                  <a:pt x="17204" y="10220"/>
                </a:lnTo>
                <a:lnTo>
                  <a:pt x="17277" y="10245"/>
                </a:lnTo>
                <a:lnTo>
                  <a:pt x="17471" y="10245"/>
                </a:lnTo>
                <a:lnTo>
                  <a:pt x="17593" y="10196"/>
                </a:lnTo>
                <a:lnTo>
                  <a:pt x="17812" y="10123"/>
                </a:lnTo>
                <a:lnTo>
                  <a:pt x="17982" y="10074"/>
                </a:lnTo>
                <a:lnTo>
                  <a:pt x="18153" y="9977"/>
                </a:lnTo>
                <a:lnTo>
                  <a:pt x="18153" y="10220"/>
                </a:lnTo>
                <a:lnTo>
                  <a:pt x="18031" y="10269"/>
                </a:lnTo>
                <a:lnTo>
                  <a:pt x="17909" y="10318"/>
                </a:lnTo>
                <a:lnTo>
                  <a:pt x="17690" y="10415"/>
                </a:lnTo>
                <a:lnTo>
                  <a:pt x="17471" y="10512"/>
                </a:lnTo>
                <a:lnTo>
                  <a:pt x="17301" y="10634"/>
                </a:lnTo>
                <a:lnTo>
                  <a:pt x="17204" y="10731"/>
                </a:lnTo>
                <a:lnTo>
                  <a:pt x="17131" y="10829"/>
                </a:lnTo>
                <a:lnTo>
                  <a:pt x="17131" y="10853"/>
                </a:lnTo>
                <a:lnTo>
                  <a:pt x="17155" y="10902"/>
                </a:lnTo>
                <a:lnTo>
                  <a:pt x="17374" y="10902"/>
                </a:lnTo>
                <a:lnTo>
                  <a:pt x="17593" y="10877"/>
                </a:lnTo>
                <a:lnTo>
                  <a:pt x="17788" y="10804"/>
                </a:lnTo>
                <a:lnTo>
                  <a:pt x="17982" y="10731"/>
                </a:lnTo>
                <a:lnTo>
                  <a:pt x="18153" y="10683"/>
                </a:lnTo>
                <a:lnTo>
                  <a:pt x="18128" y="11169"/>
                </a:lnTo>
                <a:lnTo>
                  <a:pt x="17861" y="11267"/>
                </a:lnTo>
                <a:lnTo>
                  <a:pt x="17617" y="11364"/>
                </a:lnTo>
                <a:lnTo>
                  <a:pt x="17447" y="11413"/>
                </a:lnTo>
                <a:lnTo>
                  <a:pt x="17277" y="11461"/>
                </a:lnTo>
                <a:lnTo>
                  <a:pt x="17106" y="11510"/>
                </a:lnTo>
                <a:lnTo>
                  <a:pt x="16960" y="11607"/>
                </a:lnTo>
                <a:lnTo>
                  <a:pt x="16936" y="11632"/>
                </a:lnTo>
                <a:lnTo>
                  <a:pt x="16936" y="11680"/>
                </a:lnTo>
                <a:lnTo>
                  <a:pt x="16960" y="11729"/>
                </a:lnTo>
                <a:lnTo>
                  <a:pt x="16985" y="11753"/>
                </a:lnTo>
                <a:lnTo>
                  <a:pt x="17106" y="11802"/>
                </a:lnTo>
                <a:lnTo>
                  <a:pt x="17228" y="11826"/>
                </a:lnTo>
                <a:lnTo>
                  <a:pt x="17374" y="11826"/>
                </a:lnTo>
                <a:lnTo>
                  <a:pt x="17544" y="11778"/>
                </a:lnTo>
                <a:lnTo>
                  <a:pt x="17690" y="11753"/>
                </a:lnTo>
                <a:lnTo>
                  <a:pt x="17836" y="11680"/>
                </a:lnTo>
                <a:lnTo>
                  <a:pt x="17982" y="11607"/>
                </a:lnTo>
                <a:lnTo>
                  <a:pt x="18104" y="11510"/>
                </a:lnTo>
                <a:lnTo>
                  <a:pt x="18080" y="11656"/>
                </a:lnTo>
                <a:lnTo>
                  <a:pt x="17934" y="11705"/>
                </a:lnTo>
                <a:lnTo>
                  <a:pt x="17763" y="11753"/>
                </a:lnTo>
                <a:lnTo>
                  <a:pt x="17471" y="11899"/>
                </a:lnTo>
                <a:lnTo>
                  <a:pt x="17301" y="11948"/>
                </a:lnTo>
                <a:lnTo>
                  <a:pt x="17106" y="11972"/>
                </a:lnTo>
                <a:lnTo>
                  <a:pt x="16936" y="12021"/>
                </a:lnTo>
                <a:lnTo>
                  <a:pt x="16839" y="12045"/>
                </a:lnTo>
                <a:lnTo>
                  <a:pt x="16766" y="12094"/>
                </a:lnTo>
                <a:lnTo>
                  <a:pt x="16741" y="12143"/>
                </a:lnTo>
                <a:lnTo>
                  <a:pt x="16741" y="12167"/>
                </a:lnTo>
                <a:lnTo>
                  <a:pt x="16766" y="12240"/>
                </a:lnTo>
                <a:lnTo>
                  <a:pt x="16863" y="12289"/>
                </a:lnTo>
                <a:lnTo>
                  <a:pt x="16960" y="12337"/>
                </a:lnTo>
                <a:lnTo>
                  <a:pt x="17058" y="12362"/>
                </a:lnTo>
                <a:lnTo>
                  <a:pt x="17155" y="12362"/>
                </a:lnTo>
                <a:lnTo>
                  <a:pt x="17374" y="12313"/>
                </a:lnTo>
                <a:lnTo>
                  <a:pt x="17569" y="12289"/>
                </a:lnTo>
                <a:lnTo>
                  <a:pt x="17812" y="12216"/>
                </a:lnTo>
                <a:lnTo>
                  <a:pt x="18007" y="12094"/>
                </a:lnTo>
                <a:lnTo>
                  <a:pt x="17934" y="12435"/>
                </a:lnTo>
                <a:lnTo>
                  <a:pt x="17788" y="12459"/>
                </a:lnTo>
                <a:lnTo>
                  <a:pt x="17642" y="12508"/>
                </a:lnTo>
                <a:lnTo>
                  <a:pt x="17325" y="12629"/>
                </a:lnTo>
                <a:lnTo>
                  <a:pt x="16839" y="12751"/>
                </a:lnTo>
                <a:lnTo>
                  <a:pt x="16328" y="12897"/>
                </a:lnTo>
                <a:lnTo>
                  <a:pt x="16303" y="12897"/>
                </a:lnTo>
                <a:lnTo>
                  <a:pt x="16303" y="12946"/>
                </a:lnTo>
                <a:lnTo>
                  <a:pt x="16303" y="12970"/>
                </a:lnTo>
                <a:lnTo>
                  <a:pt x="16328" y="12970"/>
                </a:lnTo>
                <a:lnTo>
                  <a:pt x="16571" y="13019"/>
                </a:lnTo>
                <a:lnTo>
                  <a:pt x="16814" y="13019"/>
                </a:lnTo>
                <a:lnTo>
                  <a:pt x="17058" y="12994"/>
                </a:lnTo>
                <a:lnTo>
                  <a:pt x="17277" y="12946"/>
                </a:lnTo>
                <a:lnTo>
                  <a:pt x="17569" y="12897"/>
                </a:lnTo>
                <a:lnTo>
                  <a:pt x="17861" y="12824"/>
                </a:lnTo>
                <a:lnTo>
                  <a:pt x="17739" y="13286"/>
                </a:lnTo>
                <a:lnTo>
                  <a:pt x="15671" y="13286"/>
                </a:lnTo>
                <a:lnTo>
                  <a:pt x="13627" y="13311"/>
                </a:lnTo>
                <a:lnTo>
                  <a:pt x="9515" y="13359"/>
                </a:lnTo>
                <a:lnTo>
                  <a:pt x="5232" y="13408"/>
                </a:lnTo>
                <a:lnTo>
                  <a:pt x="3115" y="13432"/>
                </a:lnTo>
                <a:lnTo>
                  <a:pt x="1509" y="13432"/>
                </a:lnTo>
                <a:lnTo>
                  <a:pt x="1388" y="12654"/>
                </a:lnTo>
                <a:lnTo>
                  <a:pt x="1290" y="11851"/>
                </a:lnTo>
                <a:lnTo>
                  <a:pt x="1266" y="11048"/>
                </a:lnTo>
                <a:lnTo>
                  <a:pt x="1266" y="10245"/>
                </a:lnTo>
                <a:lnTo>
                  <a:pt x="1290" y="9442"/>
                </a:lnTo>
                <a:lnTo>
                  <a:pt x="1363" y="8615"/>
                </a:lnTo>
                <a:lnTo>
                  <a:pt x="1436" y="8152"/>
                </a:lnTo>
                <a:lnTo>
                  <a:pt x="1485" y="7690"/>
                </a:lnTo>
                <a:lnTo>
                  <a:pt x="1777" y="6936"/>
                </a:lnTo>
                <a:lnTo>
                  <a:pt x="2385" y="5305"/>
                </a:lnTo>
                <a:lnTo>
                  <a:pt x="2653" y="4575"/>
                </a:lnTo>
                <a:lnTo>
                  <a:pt x="2921" y="3821"/>
                </a:lnTo>
                <a:lnTo>
                  <a:pt x="3067" y="3456"/>
                </a:lnTo>
                <a:lnTo>
                  <a:pt x="3237" y="3091"/>
                </a:lnTo>
                <a:lnTo>
                  <a:pt x="3407" y="2750"/>
                </a:lnTo>
                <a:lnTo>
                  <a:pt x="3602" y="2410"/>
                </a:lnTo>
                <a:lnTo>
                  <a:pt x="3748" y="2215"/>
                </a:lnTo>
                <a:lnTo>
                  <a:pt x="3894" y="2045"/>
                </a:lnTo>
                <a:lnTo>
                  <a:pt x="4064" y="1899"/>
                </a:lnTo>
                <a:lnTo>
                  <a:pt x="4283" y="1753"/>
                </a:lnTo>
                <a:lnTo>
                  <a:pt x="4502" y="1607"/>
                </a:lnTo>
                <a:lnTo>
                  <a:pt x="4721" y="1485"/>
                </a:lnTo>
                <a:lnTo>
                  <a:pt x="4989" y="1388"/>
                </a:lnTo>
                <a:lnTo>
                  <a:pt x="5232" y="1291"/>
                </a:lnTo>
                <a:lnTo>
                  <a:pt x="5816" y="1096"/>
                </a:lnTo>
                <a:lnTo>
                  <a:pt x="6400" y="950"/>
                </a:lnTo>
                <a:lnTo>
                  <a:pt x="7033" y="853"/>
                </a:lnTo>
                <a:lnTo>
                  <a:pt x="7641" y="755"/>
                </a:lnTo>
                <a:lnTo>
                  <a:pt x="8249" y="707"/>
                </a:lnTo>
                <a:lnTo>
                  <a:pt x="8858" y="658"/>
                </a:lnTo>
                <a:lnTo>
                  <a:pt x="9904" y="609"/>
                </a:lnTo>
                <a:lnTo>
                  <a:pt x="10707" y="609"/>
                </a:lnTo>
                <a:lnTo>
                  <a:pt x="11121" y="585"/>
                </a:lnTo>
                <a:lnTo>
                  <a:pt x="11534" y="561"/>
                </a:lnTo>
                <a:close/>
                <a:moveTo>
                  <a:pt x="2410" y="13919"/>
                </a:moveTo>
                <a:lnTo>
                  <a:pt x="2239" y="14089"/>
                </a:lnTo>
                <a:lnTo>
                  <a:pt x="2093" y="14260"/>
                </a:lnTo>
                <a:lnTo>
                  <a:pt x="1850" y="14649"/>
                </a:lnTo>
                <a:lnTo>
                  <a:pt x="1826" y="14479"/>
                </a:lnTo>
                <a:lnTo>
                  <a:pt x="1850" y="14308"/>
                </a:lnTo>
                <a:lnTo>
                  <a:pt x="1899" y="14114"/>
                </a:lnTo>
                <a:lnTo>
                  <a:pt x="1972" y="13919"/>
                </a:lnTo>
                <a:close/>
                <a:moveTo>
                  <a:pt x="14746" y="13846"/>
                </a:moveTo>
                <a:lnTo>
                  <a:pt x="14649" y="13992"/>
                </a:lnTo>
                <a:lnTo>
                  <a:pt x="14551" y="14138"/>
                </a:lnTo>
                <a:lnTo>
                  <a:pt x="14405" y="14430"/>
                </a:lnTo>
                <a:lnTo>
                  <a:pt x="14235" y="14771"/>
                </a:lnTo>
                <a:lnTo>
                  <a:pt x="14235" y="14527"/>
                </a:lnTo>
                <a:lnTo>
                  <a:pt x="14259" y="14284"/>
                </a:lnTo>
                <a:lnTo>
                  <a:pt x="14235" y="14065"/>
                </a:lnTo>
                <a:lnTo>
                  <a:pt x="14211" y="13943"/>
                </a:lnTo>
                <a:lnTo>
                  <a:pt x="14186" y="13846"/>
                </a:lnTo>
                <a:close/>
                <a:moveTo>
                  <a:pt x="2994" y="13919"/>
                </a:moveTo>
                <a:lnTo>
                  <a:pt x="2848" y="14065"/>
                </a:lnTo>
                <a:lnTo>
                  <a:pt x="2702" y="14211"/>
                </a:lnTo>
                <a:lnTo>
                  <a:pt x="2458" y="14552"/>
                </a:lnTo>
                <a:lnTo>
                  <a:pt x="2288" y="14819"/>
                </a:lnTo>
                <a:lnTo>
                  <a:pt x="2191" y="15014"/>
                </a:lnTo>
                <a:lnTo>
                  <a:pt x="2142" y="15184"/>
                </a:lnTo>
                <a:lnTo>
                  <a:pt x="2045" y="15087"/>
                </a:lnTo>
                <a:lnTo>
                  <a:pt x="2239" y="14771"/>
                </a:lnTo>
                <a:lnTo>
                  <a:pt x="2434" y="14479"/>
                </a:lnTo>
                <a:lnTo>
                  <a:pt x="2629" y="14211"/>
                </a:lnTo>
                <a:lnTo>
                  <a:pt x="2799" y="13919"/>
                </a:lnTo>
                <a:close/>
                <a:moveTo>
                  <a:pt x="4405" y="14381"/>
                </a:moveTo>
                <a:lnTo>
                  <a:pt x="4381" y="14649"/>
                </a:lnTo>
                <a:lnTo>
                  <a:pt x="4308" y="14941"/>
                </a:lnTo>
                <a:lnTo>
                  <a:pt x="4259" y="15087"/>
                </a:lnTo>
                <a:lnTo>
                  <a:pt x="4162" y="15209"/>
                </a:lnTo>
                <a:lnTo>
                  <a:pt x="4040" y="15330"/>
                </a:lnTo>
                <a:lnTo>
                  <a:pt x="3894" y="15403"/>
                </a:lnTo>
                <a:lnTo>
                  <a:pt x="3894" y="15403"/>
                </a:lnTo>
                <a:lnTo>
                  <a:pt x="4016" y="15160"/>
                </a:lnTo>
                <a:lnTo>
                  <a:pt x="4235" y="14771"/>
                </a:lnTo>
                <a:lnTo>
                  <a:pt x="4308" y="14576"/>
                </a:lnTo>
                <a:lnTo>
                  <a:pt x="4405" y="14381"/>
                </a:lnTo>
                <a:close/>
                <a:moveTo>
                  <a:pt x="3845" y="13895"/>
                </a:moveTo>
                <a:lnTo>
                  <a:pt x="3651" y="14041"/>
                </a:lnTo>
                <a:lnTo>
                  <a:pt x="3456" y="14211"/>
                </a:lnTo>
                <a:lnTo>
                  <a:pt x="3286" y="14406"/>
                </a:lnTo>
                <a:lnTo>
                  <a:pt x="3140" y="14625"/>
                </a:lnTo>
                <a:lnTo>
                  <a:pt x="2848" y="15038"/>
                </a:lnTo>
                <a:lnTo>
                  <a:pt x="2629" y="15476"/>
                </a:lnTo>
                <a:lnTo>
                  <a:pt x="2629" y="15501"/>
                </a:lnTo>
                <a:lnTo>
                  <a:pt x="2458" y="15428"/>
                </a:lnTo>
                <a:lnTo>
                  <a:pt x="2556" y="15306"/>
                </a:lnTo>
                <a:lnTo>
                  <a:pt x="2629" y="15160"/>
                </a:lnTo>
                <a:lnTo>
                  <a:pt x="2726" y="14941"/>
                </a:lnTo>
                <a:lnTo>
                  <a:pt x="2896" y="14673"/>
                </a:lnTo>
                <a:lnTo>
                  <a:pt x="3067" y="14406"/>
                </a:lnTo>
                <a:lnTo>
                  <a:pt x="3261" y="14162"/>
                </a:lnTo>
                <a:lnTo>
                  <a:pt x="3432" y="13919"/>
                </a:lnTo>
                <a:lnTo>
                  <a:pt x="3845" y="13895"/>
                </a:lnTo>
                <a:close/>
                <a:moveTo>
                  <a:pt x="4381" y="13895"/>
                </a:moveTo>
                <a:lnTo>
                  <a:pt x="4381" y="14065"/>
                </a:lnTo>
                <a:lnTo>
                  <a:pt x="4186" y="14260"/>
                </a:lnTo>
                <a:lnTo>
                  <a:pt x="4016" y="14503"/>
                </a:lnTo>
                <a:lnTo>
                  <a:pt x="3724" y="14990"/>
                </a:lnTo>
                <a:lnTo>
                  <a:pt x="3529" y="15257"/>
                </a:lnTo>
                <a:lnTo>
                  <a:pt x="3359" y="15549"/>
                </a:lnTo>
                <a:lnTo>
                  <a:pt x="3261" y="15574"/>
                </a:lnTo>
                <a:lnTo>
                  <a:pt x="2994" y="15574"/>
                </a:lnTo>
                <a:lnTo>
                  <a:pt x="3237" y="15160"/>
                </a:lnTo>
                <a:lnTo>
                  <a:pt x="3505" y="14746"/>
                </a:lnTo>
                <a:lnTo>
                  <a:pt x="3821" y="14333"/>
                </a:lnTo>
                <a:lnTo>
                  <a:pt x="3967" y="14114"/>
                </a:lnTo>
                <a:lnTo>
                  <a:pt x="4113" y="13895"/>
                </a:lnTo>
                <a:close/>
                <a:moveTo>
                  <a:pt x="15865" y="13846"/>
                </a:moveTo>
                <a:lnTo>
                  <a:pt x="15695" y="13968"/>
                </a:lnTo>
                <a:lnTo>
                  <a:pt x="15525" y="14089"/>
                </a:lnTo>
                <a:lnTo>
                  <a:pt x="15403" y="14211"/>
                </a:lnTo>
                <a:lnTo>
                  <a:pt x="15306" y="14333"/>
                </a:lnTo>
                <a:lnTo>
                  <a:pt x="15111" y="14625"/>
                </a:lnTo>
                <a:lnTo>
                  <a:pt x="14965" y="14844"/>
                </a:lnTo>
                <a:lnTo>
                  <a:pt x="14819" y="15063"/>
                </a:lnTo>
                <a:lnTo>
                  <a:pt x="14746" y="15184"/>
                </a:lnTo>
                <a:lnTo>
                  <a:pt x="14697" y="15306"/>
                </a:lnTo>
                <a:lnTo>
                  <a:pt x="14673" y="15452"/>
                </a:lnTo>
                <a:lnTo>
                  <a:pt x="14673" y="15574"/>
                </a:lnTo>
                <a:lnTo>
                  <a:pt x="14503" y="15428"/>
                </a:lnTo>
                <a:lnTo>
                  <a:pt x="14381" y="15257"/>
                </a:lnTo>
                <a:lnTo>
                  <a:pt x="14478" y="15111"/>
                </a:lnTo>
                <a:lnTo>
                  <a:pt x="14551" y="14965"/>
                </a:lnTo>
                <a:lnTo>
                  <a:pt x="14673" y="14673"/>
                </a:lnTo>
                <a:lnTo>
                  <a:pt x="14819" y="14284"/>
                </a:lnTo>
                <a:lnTo>
                  <a:pt x="14868" y="14065"/>
                </a:lnTo>
                <a:lnTo>
                  <a:pt x="14892" y="13870"/>
                </a:lnTo>
                <a:lnTo>
                  <a:pt x="14868" y="13846"/>
                </a:lnTo>
                <a:close/>
                <a:moveTo>
                  <a:pt x="16790" y="14625"/>
                </a:moveTo>
                <a:lnTo>
                  <a:pt x="16766" y="14917"/>
                </a:lnTo>
                <a:lnTo>
                  <a:pt x="16717" y="15184"/>
                </a:lnTo>
                <a:lnTo>
                  <a:pt x="16644" y="15330"/>
                </a:lnTo>
                <a:lnTo>
                  <a:pt x="16571" y="15452"/>
                </a:lnTo>
                <a:lnTo>
                  <a:pt x="16449" y="15574"/>
                </a:lnTo>
                <a:lnTo>
                  <a:pt x="16352" y="15647"/>
                </a:lnTo>
                <a:lnTo>
                  <a:pt x="16352" y="15647"/>
                </a:lnTo>
                <a:lnTo>
                  <a:pt x="16571" y="15111"/>
                </a:lnTo>
                <a:lnTo>
                  <a:pt x="16693" y="14868"/>
                </a:lnTo>
                <a:lnTo>
                  <a:pt x="16790" y="14625"/>
                </a:lnTo>
                <a:close/>
                <a:moveTo>
                  <a:pt x="16498" y="13846"/>
                </a:moveTo>
                <a:lnTo>
                  <a:pt x="16328" y="14041"/>
                </a:lnTo>
                <a:lnTo>
                  <a:pt x="16133" y="14260"/>
                </a:lnTo>
                <a:lnTo>
                  <a:pt x="15987" y="14479"/>
                </a:lnTo>
                <a:lnTo>
                  <a:pt x="15817" y="14746"/>
                </a:lnTo>
                <a:lnTo>
                  <a:pt x="15525" y="15257"/>
                </a:lnTo>
                <a:lnTo>
                  <a:pt x="15379" y="15549"/>
                </a:lnTo>
                <a:lnTo>
                  <a:pt x="15257" y="15817"/>
                </a:lnTo>
                <a:lnTo>
                  <a:pt x="15062" y="15768"/>
                </a:lnTo>
                <a:lnTo>
                  <a:pt x="14868" y="15695"/>
                </a:lnTo>
                <a:lnTo>
                  <a:pt x="14965" y="15622"/>
                </a:lnTo>
                <a:lnTo>
                  <a:pt x="15038" y="15549"/>
                </a:lnTo>
                <a:lnTo>
                  <a:pt x="15160" y="15355"/>
                </a:lnTo>
                <a:lnTo>
                  <a:pt x="15379" y="14941"/>
                </a:lnTo>
                <a:lnTo>
                  <a:pt x="15719" y="14381"/>
                </a:lnTo>
                <a:lnTo>
                  <a:pt x="15817" y="14260"/>
                </a:lnTo>
                <a:lnTo>
                  <a:pt x="15865" y="14114"/>
                </a:lnTo>
                <a:lnTo>
                  <a:pt x="16011" y="13846"/>
                </a:lnTo>
                <a:close/>
                <a:moveTo>
                  <a:pt x="16717" y="13846"/>
                </a:moveTo>
                <a:lnTo>
                  <a:pt x="16766" y="14235"/>
                </a:lnTo>
                <a:lnTo>
                  <a:pt x="16620" y="14430"/>
                </a:lnTo>
                <a:lnTo>
                  <a:pt x="16474" y="14625"/>
                </a:lnTo>
                <a:lnTo>
                  <a:pt x="16255" y="15063"/>
                </a:lnTo>
                <a:lnTo>
                  <a:pt x="16084" y="15428"/>
                </a:lnTo>
                <a:lnTo>
                  <a:pt x="15987" y="15622"/>
                </a:lnTo>
                <a:lnTo>
                  <a:pt x="15938" y="15817"/>
                </a:lnTo>
                <a:lnTo>
                  <a:pt x="15646" y="15841"/>
                </a:lnTo>
                <a:lnTo>
                  <a:pt x="15890" y="15379"/>
                </a:lnTo>
                <a:lnTo>
                  <a:pt x="16133" y="14917"/>
                </a:lnTo>
                <a:lnTo>
                  <a:pt x="16401" y="14381"/>
                </a:lnTo>
                <a:lnTo>
                  <a:pt x="16644" y="13846"/>
                </a:lnTo>
                <a:close/>
                <a:moveTo>
                  <a:pt x="8493" y="1"/>
                </a:moveTo>
                <a:lnTo>
                  <a:pt x="7884" y="25"/>
                </a:lnTo>
                <a:lnTo>
                  <a:pt x="7252" y="98"/>
                </a:lnTo>
                <a:lnTo>
                  <a:pt x="6619" y="171"/>
                </a:lnTo>
                <a:lnTo>
                  <a:pt x="6011" y="317"/>
                </a:lnTo>
                <a:lnTo>
                  <a:pt x="5427" y="488"/>
                </a:lnTo>
                <a:lnTo>
                  <a:pt x="5135" y="585"/>
                </a:lnTo>
                <a:lnTo>
                  <a:pt x="4867" y="707"/>
                </a:lnTo>
                <a:lnTo>
                  <a:pt x="4600" y="853"/>
                </a:lnTo>
                <a:lnTo>
                  <a:pt x="4356" y="999"/>
                </a:lnTo>
                <a:lnTo>
                  <a:pt x="4113" y="1169"/>
                </a:lnTo>
                <a:lnTo>
                  <a:pt x="3894" y="1339"/>
                </a:lnTo>
                <a:lnTo>
                  <a:pt x="3699" y="1534"/>
                </a:lnTo>
                <a:lnTo>
                  <a:pt x="3529" y="1753"/>
                </a:lnTo>
                <a:lnTo>
                  <a:pt x="3310" y="2045"/>
                </a:lnTo>
                <a:lnTo>
                  <a:pt x="3115" y="2385"/>
                </a:lnTo>
                <a:lnTo>
                  <a:pt x="2945" y="2702"/>
                </a:lnTo>
                <a:lnTo>
                  <a:pt x="2799" y="3042"/>
                </a:lnTo>
                <a:lnTo>
                  <a:pt x="2507" y="3748"/>
                </a:lnTo>
                <a:lnTo>
                  <a:pt x="2264" y="4454"/>
                </a:lnTo>
                <a:lnTo>
                  <a:pt x="2142" y="4405"/>
                </a:lnTo>
                <a:lnTo>
                  <a:pt x="2020" y="4356"/>
                </a:lnTo>
                <a:lnTo>
                  <a:pt x="1728" y="4356"/>
                </a:lnTo>
                <a:lnTo>
                  <a:pt x="1412" y="4405"/>
                </a:lnTo>
                <a:lnTo>
                  <a:pt x="1193" y="4478"/>
                </a:lnTo>
                <a:lnTo>
                  <a:pt x="998" y="4551"/>
                </a:lnTo>
                <a:lnTo>
                  <a:pt x="804" y="4624"/>
                </a:lnTo>
                <a:lnTo>
                  <a:pt x="633" y="4746"/>
                </a:lnTo>
                <a:lnTo>
                  <a:pt x="487" y="4867"/>
                </a:lnTo>
                <a:lnTo>
                  <a:pt x="366" y="5013"/>
                </a:lnTo>
                <a:lnTo>
                  <a:pt x="244" y="5159"/>
                </a:lnTo>
                <a:lnTo>
                  <a:pt x="147" y="5354"/>
                </a:lnTo>
                <a:lnTo>
                  <a:pt x="49" y="5524"/>
                </a:lnTo>
                <a:lnTo>
                  <a:pt x="25" y="5695"/>
                </a:lnTo>
                <a:lnTo>
                  <a:pt x="1" y="5865"/>
                </a:lnTo>
                <a:lnTo>
                  <a:pt x="25" y="6060"/>
                </a:lnTo>
                <a:lnTo>
                  <a:pt x="49" y="6230"/>
                </a:lnTo>
                <a:lnTo>
                  <a:pt x="122" y="6400"/>
                </a:lnTo>
                <a:lnTo>
                  <a:pt x="220" y="6571"/>
                </a:lnTo>
                <a:lnTo>
                  <a:pt x="317" y="6692"/>
                </a:lnTo>
                <a:lnTo>
                  <a:pt x="463" y="6814"/>
                </a:lnTo>
                <a:lnTo>
                  <a:pt x="658" y="6911"/>
                </a:lnTo>
                <a:lnTo>
                  <a:pt x="901" y="6984"/>
                </a:lnTo>
                <a:lnTo>
                  <a:pt x="1023" y="6984"/>
                </a:lnTo>
                <a:lnTo>
                  <a:pt x="1120" y="7009"/>
                </a:lnTo>
                <a:lnTo>
                  <a:pt x="1242" y="6984"/>
                </a:lnTo>
                <a:lnTo>
                  <a:pt x="1363" y="6960"/>
                </a:lnTo>
                <a:lnTo>
                  <a:pt x="1169" y="7495"/>
                </a:lnTo>
                <a:lnTo>
                  <a:pt x="1071" y="7739"/>
                </a:lnTo>
                <a:lnTo>
                  <a:pt x="998" y="8006"/>
                </a:lnTo>
                <a:lnTo>
                  <a:pt x="901" y="8542"/>
                </a:lnTo>
                <a:lnTo>
                  <a:pt x="779" y="9393"/>
                </a:lnTo>
                <a:lnTo>
                  <a:pt x="731" y="10245"/>
                </a:lnTo>
                <a:lnTo>
                  <a:pt x="731" y="11072"/>
                </a:lnTo>
                <a:lnTo>
                  <a:pt x="755" y="11875"/>
                </a:lnTo>
                <a:lnTo>
                  <a:pt x="852" y="12702"/>
                </a:lnTo>
                <a:lnTo>
                  <a:pt x="974" y="13505"/>
                </a:lnTo>
                <a:lnTo>
                  <a:pt x="925" y="13505"/>
                </a:lnTo>
                <a:lnTo>
                  <a:pt x="877" y="13530"/>
                </a:lnTo>
                <a:lnTo>
                  <a:pt x="828" y="13578"/>
                </a:lnTo>
                <a:lnTo>
                  <a:pt x="804" y="13627"/>
                </a:lnTo>
                <a:lnTo>
                  <a:pt x="804" y="13676"/>
                </a:lnTo>
                <a:lnTo>
                  <a:pt x="804" y="13749"/>
                </a:lnTo>
                <a:lnTo>
                  <a:pt x="828" y="13797"/>
                </a:lnTo>
                <a:lnTo>
                  <a:pt x="877" y="13846"/>
                </a:lnTo>
                <a:lnTo>
                  <a:pt x="925" y="13870"/>
                </a:lnTo>
                <a:lnTo>
                  <a:pt x="1193" y="13895"/>
                </a:lnTo>
                <a:lnTo>
                  <a:pt x="1461" y="13919"/>
                </a:lnTo>
                <a:lnTo>
                  <a:pt x="1412" y="14041"/>
                </a:lnTo>
                <a:lnTo>
                  <a:pt x="1363" y="14187"/>
                </a:lnTo>
                <a:lnTo>
                  <a:pt x="1315" y="14333"/>
                </a:lnTo>
                <a:lnTo>
                  <a:pt x="1315" y="14479"/>
                </a:lnTo>
                <a:lnTo>
                  <a:pt x="1315" y="14649"/>
                </a:lnTo>
                <a:lnTo>
                  <a:pt x="1339" y="14795"/>
                </a:lnTo>
                <a:lnTo>
                  <a:pt x="1363" y="14941"/>
                </a:lnTo>
                <a:lnTo>
                  <a:pt x="1412" y="15063"/>
                </a:lnTo>
                <a:lnTo>
                  <a:pt x="1534" y="15282"/>
                </a:lnTo>
                <a:lnTo>
                  <a:pt x="1680" y="15476"/>
                </a:lnTo>
                <a:lnTo>
                  <a:pt x="1850" y="15647"/>
                </a:lnTo>
                <a:lnTo>
                  <a:pt x="2020" y="15768"/>
                </a:lnTo>
                <a:lnTo>
                  <a:pt x="2215" y="15890"/>
                </a:lnTo>
                <a:lnTo>
                  <a:pt x="2434" y="15987"/>
                </a:lnTo>
                <a:lnTo>
                  <a:pt x="2677" y="16036"/>
                </a:lnTo>
                <a:lnTo>
                  <a:pt x="2921" y="16085"/>
                </a:lnTo>
                <a:lnTo>
                  <a:pt x="3115" y="16109"/>
                </a:lnTo>
                <a:lnTo>
                  <a:pt x="3334" y="16109"/>
                </a:lnTo>
                <a:lnTo>
                  <a:pt x="3529" y="16085"/>
                </a:lnTo>
                <a:lnTo>
                  <a:pt x="3748" y="16036"/>
                </a:lnTo>
                <a:lnTo>
                  <a:pt x="3943" y="15963"/>
                </a:lnTo>
                <a:lnTo>
                  <a:pt x="4137" y="15890"/>
                </a:lnTo>
                <a:lnTo>
                  <a:pt x="4308" y="15793"/>
                </a:lnTo>
                <a:lnTo>
                  <a:pt x="4478" y="15647"/>
                </a:lnTo>
                <a:lnTo>
                  <a:pt x="4648" y="15476"/>
                </a:lnTo>
                <a:lnTo>
                  <a:pt x="4770" y="15282"/>
                </a:lnTo>
                <a:lnTo>
                  <a:pt x="4843" y="15063"/>
                </a:lnTo>
                <a:lnTo>
                  <a:pt x="4892" y="14844"/>
                </a:lnTo>
                <a:lnTo>
                  <a:pt x="4940" y="14600"/>
                </a:lnTo>
                <a:lnTo>
                  <a:pt x="4940" y="14357"/>
                </a:lnTo>
                <a:lnTo>
                  <a:pt x="4916" y="13895"/>
                </a:lnTo>
                <a:lnTo>
                  <a:pt x="5062" y="13895"/>
                </a:lnTo>
                <a:lnTo>
                  <a:pt x="9515" y="13870"/>
                </a:lnTo>
                <a:lnTo>
                  <a:pt x="14040" y="13846"/>
                </a:lnTo>
                <a:lnTo>
                  <a:pt x="13967" y="13919"/>
                </a:lnTo>
                <a:lnTo>
                  <a:pt x="13919" y="13992"/>
                </a:lnTo>
                <a:lnTo>
                  <a:pt x="13846" y="14162"/>
                </a:lnTo>
                <a:lnTo>
                  <a:pt x="13797" y="14357"/>
                </a:lnTo>
                <a:lnTo>
                  <a:pt x="13797" y="14576"/>
                </a:lnTo>
                <a:lnTo>
                  <a:pt x="13821" y="14795"/>
                </a:lnTo>
                <a:lnTo>
                  <a:pt x="13846" y="14990"/>
                </a:lnTo>
                <a:lnTo>
                  <a:pt x="13943" y="15355"/>
                </a:lnTo>
                <a:lnTo>
                  <a:pt x="13967" y="15476"/>
                </a:lnTo>
                <a:lnTo>
                  <a:pt x="14016" y="15574"/>
                </a:lnTo>
                <a:lnTo>
                  <a:pt x="14162" y="15768"/>
                </a:lnTo>
                <a:lnTo>
                  <a:pt x="14357" y="15914"/>
                </a:lnTo>
                <a:lnTo>
                  <a:pt x="14551" y="16060"/>
                </a:lnTo>
                <a:lnTo>
                  <a:pt x="14795" y="16158"/>
                </a:lnTo>
                <a:lnTo>
                  <a:pt x="15038" y="16231"/>
                </a:lnTo>
                <a:lnTo>
                  <a:pt x="15281" y="16279"/>
                </a:lnTo>
                <a:lnTo>
                  <a:pt x="15500" y="16328"/>
                </a:lnTo>
                <a:lnTo>
                  <a:pt x="15744" y="16328"/>
                </a:lnTo>
                <a:lnTo>
                  <a:pt x="15963" y="16304"/>
                </a:lnTo>
                <a:lnTo>
                  <a:pt x="16157" y="16255"/>
                </a:lnTo>
                <a:lnTo>
                  <a:pt x="16352" y="16182"/>
                </a:lnTo>
                <a:lnTo>
                  <a:pt x="16547" y="16060"/>
                </a:lnTo>
                <a:lnTo>
                  <a:pt x="16717" y="15939"/>
                </a:lnTo>
                <a:lnTo>
                  <a:pt x="16887" y="15793"/>
                </a:lnTo>
                <a:lnTo>
                  <a:pt x="17033" y="15622"/>
                </a:lnTo>
                <a:lnTo>
                  <a:pt x="17131" y="15428"/>
                </a:lnTo>
                <a:lnTo>
                  <a:pt x="17204" y="15209"/>
                </a:lnTo>
                <a:lnTo>
                  <a:pt x="17252" y="14990"/>
                </a:lnTo>
                <a:lnTo>
                  <a:pt x="17277" y="14746"/>
                </a:lnTo>
                <a:lnTo>
                  <a:pt x="17277" y="14527"/>
                </a:lnTo>
                <a:lnTo>
                  <a:pt x="17277" y="14284"/>
                </a:lnTo>
                <a:lnTo>
                  <a:pt x="17204" y="13822"/>
                </a:lnTo>
                <a:lnTo>
                  <a:pt x="18250" y="13797"/>
                </a:lnTo>
                <a:lnTo>
                  <a:pt x="18372" y="13773"/>
                </a:lnTo>
                <a:lnTo>
                  <a:pt x="18445" y="13724"/>
                </a:lnTo>
                <a:lnTo>
                  <a:pt x="18493" y="13627"/>
                </a:lnTo>
                <a:lnTo>
                  <a:pt x="18493" y="13530"/>
                </a:lnTo>
                <a:lnTo>
                  <a:pt x="18493" y="13457"/>
                </a:lnTo>
                <a:lnTo>
                  <a:pt x="18445" y="13359"/>
                </a:lnTo>
                <a:lnTo>
                  <a:pt x="18372" y="13311"/>
                </a:lnTo>
                <a:lnTo>
                  <a:pt x="18250" y="13286"/>
                </a:lnTo>
                <a:lnTo>
                  <a:pt x="18445" y="12556"/>
                </a:lnTo>
                <a:lnTo>
                  <a:pt x="18566" y="11802"/>
                </a:lnTo>
                <a:lnTo>
                  <a:pt x="18639" y="11048"/>
                </a:lnTo>
                <a:lnTo>
                  <a:pt x="18664" y="10293"/>
                </a:lnTo>
                <a:lnTo>
                  <a:pt x="18639" y="9880"/>
                </a:lnTo>
                <a:lnTo>
                  <a:pt x="18615" y="9466"/>
                </a:lnTo>
                <a:lnTo>
                  <a:pt x="18493" y="8639"/>
                </a:lnTo>
                <a:lnTo>
                  <a:pt x="18445" y="8323"/>
                </a:lnTo>
                <a:lnTo>
                  <a:pt x="18372" y="7982"/>
                </a:lnTo>
                <a:lnTo>
                  <a:pt x="18250" y="7666"/>
                </a:lnTo>
                <a:lnTo>
                  <a:pt x="18177" y="7520"/>
                </a:lnTo>
                <a:lnTo>
                  <a:pt x="18104" y="7374"/>
                </a:lnTo>
                <a:lnTo>
                  <a:pt x="18080" y="7276"/>
                </a:lnTo>
                <a:lnTo>
                  <a:pt x="17982" y="6887"/>
                </a:lnTo>
                <a:lnTo>
                  <a:pt x="18274" y="6838"/>
                </a:lnTo>
                <a:lnTo>
                  <a:pt x="18542" y="6741"/>
                </a:lnTo>
                <a:lnTo>
                  <a:pt x="18834" y="6644"/>
                </a:lnTo>
                <a:lnTo>
                  <a:pt x="19102" y="6498"/>
                </a:lnTo>
                <a:lnTo>
                  <a:pt x="19199" y="6400"/>
                </a:lnTo>
                <a:lnTo>
                  <a:pt x="19272" y="6279"/>
                </a:lnTo>
                <a:lnTo>
                  <a:pt x="19321" y="6157"/>
                </a:lnTo>
                <a:lnTo>
                  <a:pt x="19321" y="6011"/>
                </a:lnTo>
                <a:lnTo>
                  <a:pt x="19321" y="5841"/>
                </a:lnTo>
                <a:lnTo>
                  <a:pt x="19321" y="5695"/>
                </a:lnTo>
                <a:lnTo>
                  <a:pt x="19272" y="5451"/>
                </a:lnTo>
                <a:lnTo>
                  <a:pt x="19199" y="5281"/>
                </a:lnTo>
                <a:lnTo>
                  <a:pt x="19126" y="5135"/>
                </a:lnTo>
                <a:lnTo>
                  <a:pt x="19029" y="5013"/>
                </a:lnTo>
                <a:lnTo>
                  <a:pt x="18907" y="4892"/>
                </a:lnTo>
                <a:lnTo>
                  <a:pt x="18785" y="4794"/>
                </a:lnTo>
                <a:lnTo>
                  <a:pt x="18664" y="4697"/>
                </a:lnTo>
                <a:lnTo>
                  <a:pt x="18372" y="4527"/>
                </a:lnTo>
                <a:lnTo>
                  <a:pt x="18080" y="4429"/>
                </a:lnTo>
                <a:lnTo>
                  <a:pt x="17934" y="4356"/>
                </a:lnTo>
                <a:lnTo>
                  <a:pt x="17763" y="4332"/>
                </a:lnTo>
                <a:lnTo>
                  <a:pt x="17593" y="4308"/>
                </a:lnTo>
                <a:lnTo>
                  <a:pt x="17423" y="4308"/>
                </a:lnTo>
                <a:lnTo>
                  <a:pt x="17252" y="4356"/>
                </a:lnTo>
                <a:lnTo>
                  <a:pt x="17131" y="4405"/>
                </a:lnTo>
                <a:lnTo>
                  <a:pt x="17082" y="4478"/>
                </a:lnTo>
                <a:lnTo>
                  <a:pt x="17082" y="4527"/>
                </a:lnTo>
                <a:lnTo>
                  <a:pt x="16863" y="3967"/>
                </a:lnTo>
                <a:lnTo>
                  <a:pt x="16595" y="3261"/>
                </a:lnTo>
                <a:lnTo>
                  <a:pt x="16303" y="2580"/>
                </a:lnTo>
                <a:lnTo>
                  <a:pt x="16133" y="2239"/>
                </a:lnTo>
                <a:lnTo>
                  <a:pt x="15938" y="1923"/>
                </a:lnTo>
                <a:lnTo>
                  <a:pt x="15719" y="1607"/>
                </a:lnTo>
                <a:lnTo>
                  <a:pt x="15476" y="1315"/>
                </a:lnTo>
                <a:lnTo>
                  <a:pt x="15354" y="1193"/>
                </a:lnTo>
                <a:lnTo>
                  <a:pt x="15379" y="1145"/>
                </a:lnTo>
                <a:lnTo>
                  <a:pt x="15403" y="1120"/>
                </a:lnTo>
                <a:lnTo>
                  <a:pt x="15379" y="1023"/>
                </a:lnTo>
                <a:lnTo>
                  <a:pt x="15306" y="974"/>
                </a:lnTo>
                <a:lnTo>
                  <a:pt x="15257" y="950"/>
                </a:lnTo>
                <a:lnTo>
                  <a:pt x="15208" y="950"/>
                </a:lnTo>
                <a:lnTo>
                  <a:pt x="15111" y="974"/>
                </a:lnTo>
                <a:lnTo>
                  <a:pt x="14892" y="804"/>
                </a:lnTo>
                <a:lnTo>
                  <a:pt x="14624" y="658"/>
                </a:lnTo>
                <a:lnTo>
                  <a:pt x="14381" y="536"/>
                </a:lnTo>
                <a:lnTo>
                  <a:pt x="14113" y="415"/>
                </a:lnTo>
                <a:lnTo>
                  <a:pt x="13821" y="317"/>
                </a:lnTo>
                <a:lnTo>
                  <a:pt x="13530" y="244"/>
                </a:lnTo>
                <a:lnTo>
                  <a:pt x="12970" y="123"/>
                </a:lnTo>
                <a:lnTo>
                  <a:pt x="12556" y="74"/>
                </a:lnTo>
                <a:lnTo>
                  <a:pt x="12143" y="50"/>
                </a:lnTo>
                <a:lnTo>
                  <a:pt x="11729" y="50"/>
                </a:lnTo>
                <a:lnTo>
                  <a:pt x="11291" y="74"/>
                </a:lnTo>
                <a:lnTo>
                  <a:pt x="10902" y="50"/>
                </a:lnTo>
                <a:lnTo>
                  <a:pt x="10123" y="25"/>
                </a:lnTo>
                <a:lnTo>
                  <a:pt x="907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" name="Google Shape;659;p48"/>
          <p:cNvSpPr/>
          <p:nvPr/>
        </p:nvSpPr>
        <p:spPr>
          <a:xfrm>
            <a:off x="7816623" y="3552244"/>
            <a:ext cx="297937" cy="294229"/>
          </a:xfrm>
          <a:custGeom>
            <a:avLst/>
            <a:gdLst/>
            <a:ahLst/>
            <a:cxnLst/>
            <a:rect l="l" t="t" r="r" b="b"/>
            <a:pathLst>
              <a:path w="17593" h="17374" extrusionOk="0">
                <a:moveTo>
                  <a:pt x="14673" y="1266"/>
                </a:moveTo>
                <a:lnTo>
                  <a:pt x="14624" y="1314"/>
                </a:lnTo>
                <a:lnTo>
                  <a:pt x="14600" y="1363"/>
                </a:lnTo>
                <a:lnTo>
                  <a:pt x="14575" y="1412"/>
                </a:lnTo>
                <a:lnTo>
                  <a:pt x="14575" y="1485"/>
                </a:lnTo>
                <a:lnTo>
                  <a:pt x="14600" y="1533"/>
                </a:lnTo>
                <a:lnTo>
                  <a:pt x="14648" y="1606"/>
                </a:lnTo>
                <a:lnTo>
                  <a:pt x="14697" y="1631"/>
                </a:lnTo>
                <a:lnTo>
                  <a:pt x="14940" y="1728"/>
                </a:lnTo>
                <a:lnTo>
                  <a:pt x="15159" y="1825"/>
                </a:lnTo>
                <a:lnTo>
                  <a:pt x="15354" y="1971"/>
                </a:lnTo>
                <a:lnTo>
                  <a:pt x="15524" y="2166"/>
                </a:lnTo>
                <a:lnTo>
                  <a:pt x="15597" y="2263"/>
                </a:lnTo>
                <a:lnTo>
                  <a:pt x="15646" y="2360"/>
                </a:lnTo>
                <a:lnTo>
                  <a:pt x="15695" y="2579"/>
                </a:lnTo>
                <a:lnTo>
                  <a:pt x="15792" y="3017"/>
                </a:lnTo>
                <a:lnTo>
                  <a:pt x="15816" y="3090"/>
                </a:lnTo>
                <a:lnTo>
                  <a:pt x="15865" y="3139"/>
                </a:lnTo>
                <a:lnTo>
                  <a:pt x="15938" y="3163"/>
                </a:lnTo>
                <a:lnTo>
                  <a:pt x="15987" y="3188"/>
                </a:lnTo>
                <a:lnTo>
                  <a:pt x="16060" y="3163"/>
                </a:lnTo>
                <a:lnTo>
                  <a:pt x="16133" y="3139"/>
                </a:lnTo>
                <a:lnTo>
                  <a:pt x="16181" y="3090"/>
                </a:lnTo>
                <a:lnTo>
                  <a:pt x="16206" y="3017"/>
                </a:lnTo>
                <a:lnTo>
                  <a:pt x="16254" y="2871"/>
                </a:lnTo>
                <a:lnTo>
                  <a:pt x="16254" y="2725"/>
                </a:lnTo>
                <a:lnTo>
                  <a:pt x="16230" y="2579"/>
                </a:lnTo>
                <a:lnTo>
                  <a:pt x="16181" y="2409"/>
                </a:lnTo>
                <a:lnTo>
                  <a:pt x="16133" y="2263"/>
                </a:lnTo>
                <a:lnTo>
                  <a:pt x="16060" y="2117"/>
                </a:lnTo>
                <a:lnTo>
                  <a:pt x="15889" y="1874"/>
                </a:lnTo>
                <a:lnTo>
                  <a:pt x="15670" y="1631"/>
                </a:lnTo>
                <a:lnTo>
                  <a:pt x="15524" y="1509"/>
                </a:lnTo>
                <a:lnTo>
                  <a:pt x="15378" y="1436"/>
                </a:lnTo>
                <a:lnTo>
                  <a:pt x="15232" y="1363"/>
                </a:lnTo>
                <a:lnTo>
                  <a:pt x="15086" y="1290"/>
                </a:lnTo>
                <a:lnTo>
                  <a:pt x="14916" y="1266"/>
                </a:lnTo>
                <a:close/>
                <a:moveTo>
                  <a:pt x="2458" y="2263"/>
                </a:moveTo>
                <a:lnTo>
                  <a:pt x="2725" y="2433"/>
                </a:lnTo>
                <a:lnTo>
                  <a:pt x="2993" y="2604"/>
                </a:lnTo>
                <a:lnTo>
                  <a:pt x="3553" y="2896"/>
                </a:lnTo>
                <a:lnTo>
                  <a:pt x="4550" y="3480"/>
                </a:lnTo>
                <a:lnTo>
                  <a:pt x="4477" y="3528"/>
                </a:lnTo>
                <a:lnTo>
                  <a:pt x="4137" y="3942"/>
                </a:lnTo>
                <a:lnTo>
                  <a:pt x="4015" y="4088"/>
                </a:lnTo>
                <a:lnTo>
                  <a:pt x="3918" y="4210"/>
                </a:lnTo>
                <a:lnTo>
                  <a:pt x="3261" y="3723"/>
                </a:lnTo>
                <a:lnTo>
                  <a:pt x="2969" y="3480"/>
                </a:lnTo>
                <a:lnTo>
                  <a:pt x="2677" y="3212"/>
                </a:lnTo>
                <a:lnTo>
                  <a:pt x="2360" y="2969"/>
                </a:lnTo>
                <a:lnTo>
                  <a:pt x="2044" y="2725"/>
                </a:lnTo>
                <a:lnTo>
                  <a:pt x="2239" y="2482"/>
                </a:lnTo>
                <a:lnTo>
                  <a:pt x="2458" y="2263"/>
                </a:lnTo>
                <a:close/>
                <a:moveTo>
                  <a:pt x="4721" y="3577"/>
                </a:moveTo>
                <a:lnTo>
                  <a:pt x="5232" y="3869"/>
                </a:lnTo>
                <a:lnTo>
                  <a:pt x="6278" y="4477"/>
                </a:lnTo>
                <a:lnTo>
                  <a:pt x="6132" y="4648"/>
                </a:lnTo>
                <a:lnTo>
                  <a:pt x="6010" y="4842"/>
                </a:lnTo>
                <a:lnTo>
                  <a:pt x="5840" y="5086"/>
                </a:lnTo>
                <a:lnTo>
                  <a:pt x="5694" y="5329"/>
                </a:lnTo>
                <a:lnTo>
                  <a:pt x="5256" y="5086"/>
                </a:lnTo>
                <a:lnTo>
                  <a:pt x="4842" y="4842"/>
                </a:lnTo>
                <a:lnTo>
                  <a:pt x="4137" y="4380"/>
                </a:lnTo>
                <a:lnTo>
                  <a:pt x="4258" y="4283"/>
                </a:lnTo>
                <a:lnTo>
                  <a:pt x="4356" y="4161"/>
                </a:lnTo>
                <a:lnTo>
                  <a:pt x="4696" y="3747"/>
                </a:lnTo>
                <a:lnTo>
                  <a:pt x="4721" y="3650"/>
                </a:lnTo>
                <a:lnTo>
                  <a:pt x="4721" y="3577"/>
                </a:lnTo>
                <a:close/>
                <a:moveTo>
                  <a:pt x="9271" y="9101"/>
                </a:moveTo>
                <a:lnTo>
                  <a:pt x="9247" y="9149"/>
                </a:lnTo>
                <a:lnTo>
                  <a:pt x="9125" y="9563"/>
                </a:lnTo>
                <a:lnTo>
                  <a:pt x="9028" y="9977"/>
                </a:lnTo>
                <a:lnTo>
                  <a:pt x="8979" y="10171"/>
                </a:lnTo>
                <a:lnTo>
                  <a:pt x="8955" y="10366"/>
                </a:lnTo>
                <a:lnTo>
                  <a:pt x="8955" y="10585"/>
                </a:lnTo>
                <a:lnTo>
                  <a:pt x="9003" y="10755"/>
                </a:lnTo>
                <a:lnTo>
                  <a:pt x="9003" y="10779"/>
                </a:lnTo>
                <a:lnTo>
                  <a:pt x="9028" y="10804"/>
                </a:lnTo>
                <a:lnTo>
                  <a:pt x="9052" y="10804"/>
                </a:lnTo>
                <a:lnTo>
                  <a:pt x="9076" y="10779"/>
                </a:lnTo>
                <a:lnTo>
                  <a:pt x="9149" y="10633"/>
                </a:lnTo>
                <a:lnTo>
                  <a:pt x="9174" y="10463"/>
                </a:lnTo>
                <a:lnTo>
                  <a:pt x="9222" y="10123"/>
                </a:lnTo>
                <a:lnTo>
                  <a:pt x="9271" y="9660"/>
                </a:lnTo>
                <a:lnTo>
                  <a:pt x="9320" y="9174"/>
                </a:lnTo>
                <a:lnTo>
                  <a:pt x="9320" y="9125"/>
                </a:lnTo>
                <a:lnTo>
                  <a:pt x="9295" y="9101"/>
                </a:lnTo>
                <a:close/>
                <a:moveTo>
                  <a:pt x="11874" y="9149"/>
                </a:moveTo>
                <a:lnTo>
                  <a:pt x="11899" y="9295"/>
                </a:lnTo>
                <a:lnTo>
                  <a:pt x="11947" y="9417"/>
                </a:lnTo>
                <a:lnTo>
                  <a:pt x="12093" y="9709"/>
                </a:lnTo>
                <a:lnTo>
                  <a:pt x="12239" y="9977"/>
                </a:lnTo>
                <a:lnTo>
                  <a:pt x="12385" y="10244"/>
                </a:lnTo>
                <a:lnTo>
                  <a:pt x="12556" y="10560"/>
                </a:lnTo>
                <a:lnTo>
                  <a:pt x="12385" y="10658"/>
                </a:lnTo>
                <a:lnTo>
                  <a:pt x="12264" y="10755"/>
                </a:lnTo>
                <a:lnTo>
                  <a:pt x="12045" y="10925"/>
                </a:lnTo>
                <a:lnTo>
                  <a:pt x="11923" y="10998"/>
                </a:lnTo>
                <a:lnTo>
                  <a:pt x="11826" y="11096"/>
                </a:lnTo>
                <a:lnTo>
                  <a:pt x="11582" y="10706"/>
                </a:lnTo>
                <a:lnTo>
                  <a:pt x="11461" y="10487"/>
                </a:lnTo>
                <a:lnTo>
                  <a:pt x="11315" y="10220"/>
                </a:lnTo>
                <a:lnTo>
                  <a:pt x="11169" y="9977"/>
                </a:lnTo>
                <a:lnTo>
                  <a:pt x="11071" y="9879"/>
                </a:lnTo>
                <a:lnTo>
                  <a:pt x="10974" y="9782"/>
                </a:lnTo>
                <a:lnTo>
                  <a:pt x="11412" y="9466"/>
                </a:lnTo>
                <a:lnTo>
                  <a:pt x="11850" y="9174"/>
                </a:lnTo>
                <a:lnTo>
                  <a:pt x="11874" y="9149"/>
                </a:lnTo>
                <a:close/>
                <a:moveTo>
                  <a:pt x="8492" y="9685"/>
                </a:moveTo>
                <a:lnTo>
                  <a:pt x="8492" y="9709"/>
                </a:lnTo>
                <a:lnTo>
                  <a:pt x="8395" y="10439"/>
                </a:lnTo>
                <a:lnTo>
                  <a:pt x="8346" y="10852"/>
                </a:lnTo>
                <a:lnTo>
                  <a:pt x="8346" y="11047"/>
                </a:lnTo>
                <a:lnTo>
                  <a:pt x="8346" y="11169"/>
                </a:lnTo>
                <a:lnTo>
                  <a:pt x="8371" y="11242"/>
                </a:lnTo>
                <a:lnTo>
                  <a:pt x="8419" y="11290"/>
                </a:lnTo>
                <a:lnTo>
                  <a:pt x="8444" y="11290"/>
                </a:lnTo>
                <a:lnTo>
                  <a:pt x="8468" y="11266"/>
                </a:lnTo>
                <a:lnTo>
                  <a:pt x="8517" y="11120"/>
                </a:lnTo>
                <a:lnTo>
                  <a:pt x="8541" y="10974"/>
                </a:lnTo>
                <a:lnTo>
                  <a:pt x="8565" y="10658"/>
                </a:lnTo>
                <a:lnTo>
                  <a:pt x="8565" y="10195"/>
                </a:lnTo>
                <a:lnTo>
                  <a:pt x="8565" y="9733"/>
                </a:lnTo>
                <a:lnTo>
                  <a:pt x="8541" y="9709"/>
                </a:lnTo>
                <a:lnTo>
                  <a:pt x="8517" y="9685"/>
                </a:lnTo>
                <a:close/>
                <a:moveTo>
                  <a:pt x="12702" y="10852"/>
                </a:moveTo>
                <a:lnTo>
                  <a:pt x="13286" y="11972"/>
                </a:lnTo>
                <a:lnTo>
                  <a:pt x="13578" y="12556"/>
                </a:lnTo>
                <a:lnTo>
                  <a:pt x="13505" y="12580"/>
                </a:lnTo>
                <a:lnTo>
                  <a:pt x="13407" y="12629"/>
                </a:lnTo>
                <a:lnTo>
                  <a:pt x="13286" y="12726"/>
                </a:lnTo>
                <a:lnTo>
                  <a:pt x="13018" y="12945"/>
                </a:lnTo>
                <a:lnTo>
                  <a:pt x="12677" y="12410"/>
                </a:lnTo>
                <a:lnTo>
                  <a:pt x="11947" y="11315"/>
                </a:lnTo>
                <a:lnTo>
                  <a:pt x="12069" y="11242"/>
                </a:lnTo>
                <a:lnTo>
                  <a:pt x="12191" y="11169"/>
                </a:lnTo>
                <a:lnTo>
                  <a:pt x="12410" y="11023"/>
                </a:lnTo>
                <a:lnTo>
                  <a:pt x="12556" y="10950"/>
                </a:lnTo>
                <a:lnTo>
                  <a:pt x="12702" y="10852"/>
                </a:lnTo>
                <a:close/>
                <a:moveTo>
                  <a:pt x="13724" y="12823"/>
                </a:moveTo>
                <a:lnTo>
                  <a:pt x="14965" y="15232"/>
                </a:lnTo>
                <a:lnTo>
                  <a:pt x="14770" y="15378"/>
                </a:lnTo>
                <a:lnTo>
                  <a:pt x="13991" y="14283"/>
                </a:lnTo>
                <a:lnTo>
                  <a:pt x="13188" y="13164"/>
                </a:lnTo>
                <a:lnTo>
                  <a:pt x="13334" y="13091"/>
                </a:lnTo>
                <a:lnTo>
                  <a:pt x="13456" y="13018"/>
                </a:lnTo>
                <a:lnTo>
                  <a:pt x="13578" y="12921"/>
                </a:lnTo>
                <a:lnTo>
                  <a:pt x="13724" y="12823"/>
                </a:lnTo>
                <a:close/>
                <a:moveTo>
                  <a:pt x="584" y="11534"/>
                </a:moveTo>
                <a:lnTo>
                  <a:pt x="925" y="11704"/>
                </a:lnTo>
                <a:lnTo>
                  <a:pt x="1290" y="11874"/>
                </a:lnTo>
                <a:lnTo>
                  <a:pt x="1655" y="12020"/>
                </a:lnTo>
                <a:lnTo>
                  <a:pt x="2020" y="12166"/>
                </a:lnTo>
                <a:lnTo>
                  <a:pt x="2847" y="12556"/>
                </a:lnTo>
                <a:lnTo>
                  <a:pt x="3261" y="12775"/>
                </a:lnTo>
                <a:lnTo>
                  <a:pt x="3674" y="13018"/>
                </a:lnTo>
                <a:lnTo>
                  <a:pt x="3869" y="13164"/>
                </a:lnTo>
                <a:lnTo>
                  <a:pt x="4064" y="13359"/>
                </a:lnTo>
                <a:lnTo>
                  <a:pt x="4258" y="13529"/>
                </a:lnTo>
                <a:lnTo>
                  <a:pt x="4404" y="13748"/>
                </a:lnTo>
                <a:lnTo>
                  <a:pt x="4550" y="13967"/>
                </a:lnTo>
                <a:lnTo>
                  <a:pt x="4696" y="14186"/>
                </a:lnTo>
                <a:lnTo>
                  <a:pt x="4940" y="14648"/>
                </a:lnTo>
                <a:lnTo>
                  <a:pt x="5159" y="15135"/>
                </a:lnTo>
                <a:lnTo>
                  <a:pt x="5378" y="15622"/>
                </a:lnTo>
                <a:lnTo>
                  <a:pt x="5572" y="16133"/>
                </a:lnTo>
                <a:lnTo>
                  <a:pt x="5816" y="16595"/>
                </a:lnTo>
                <a:lnTo>
                  <a:pt x="5621" y="16327"/>
                </a:lnTo>
                <a:lnTo>
                  <a:pt x="5305" y="15841"/>
                </a:lnTo>
                <a:lnTo>
                  <a:pt x="5037" y="15330"/>
                </a:lnTo>
                <a:lnTo>
                  <a:pt x="4842" y="14916"/>
                </a:lnTo>
                <a:lnTo>
                  <a:pt x="4648" y="14454"/>
                </a:lnTo>
                <a:lnTo>
                  <a:pt x="4550" y="14259"/>
                </a:lnTo>
                <a:lnTo>
                  <a:pt x="4429" y="14040"/>
                </a:lnTo>
                <a:lnTo>
                  <a:pt x="4283" y="13870"/>
                </a:lnTo>
                <a:lnTo>
                  <a:pt x="4112" y="13699"/>
                </a:lnTo>
                <a:lnTo>
                  <a:pt x="4137" y="13602"/>
                </a:lnTo>
                <a:lnTo>
                  <a:pt x="4112" y="13529"/>
                </a:lnTo>
                <a:lnTo>
                  <a:pt x="4039" y="13456"/>
                </a:lnTo>
                <a:lnTo>
                  <a:pt x="3918" y="13407"/>
                </a:lnTo>
                <a:lnTo>
                  <a:pt x="3820" y="13383"/>
                </a:lnTo>
                <a:lnTo>
                  <a:pt x="3747" y="13334"/>
                </a:lnTo>
                <a:lnTo>
                  <a:pt x="3553" y="13237"/>
                </a:lnTo>
                <a:lnTo>
                  <a:pt x="3382" y="13091"/>
                </a:lnTo>
                <a:lnTo>
                  <a:pt x="3212" y="12994"/>
                </a:lnTo>
                <a:lnTo>
                  <a:pt x="2774" y="12750"/>
                </a:lnTo>
                <a:lnTo>
                  <a:pt x="2312" y="12531"/>
                </a:lnTo>
                <a:lnTo>
                  <a:pt x="1144" y="11996"/>
                </a:lnTo>
                <a:lnTo>
                  <a:pt x="828" y="11850"/>
                </a:lnTo>
                <a:lnTo>
                  <a:pt x="682" y="11777"/>
                </a:lnTo>
                <a:lnTo>
                  <a:pt x="511" y="11704"/>
                </a:lnTo>
                <a:lnTo>
                  <a:pt x="584" y="11534"/>
                </a:lnTo>
                <a:close/>
                <a:moveTo>
                  <a:pt x="16011" y="438"/>
                </a:moveTo>
                <a:lnTo>
                  <a:pt x="16230" y="487"/>
                </a:lnTo>
                <a:lnTo>
                  <a:pt x="16449" y="560"/>
                </a:lnTo>
                <a:lnTo>
                  <a:pt x="16644" y="657"/>
                </a:lnTo>
                <a:lnTo>
                  <a:pt x="16838" y="803"/>
                </a:lnTo>
                <a:lnTo>
                  <a:pt x="16936" y="901"/>
                </a:lnTo>
                <a:lnTo>
                  <a:pt x="17009" y="1022"/>
                </a:lnTo>
                <a:lnTo>
                  <a:pt x="17082" y="1144"/>
                </a:lnTo>
                <a:lnTo>
                  <a:pt x="17130" y="1266"/>
                </a:lnTo>
                <a:lnTo>
                  <a:pt x="17057" y="1168"/>
                </a:lnTo>
                <a:lnTo>
                  <a:pt x="16960" y="1095"/>
                </a:lnTo>
                <a:lnTo>
                  <a:pt x="16936" y="1120"/>
                </a:lnTo>
                <a:lnTo>
                  <a:pt x="16911" y="1168"/>
                </a:lnTo>
                <a:lnTo>
                  <a:pt x="16911" y="1217"/>
                </a:lnTo>
                <a:lnTo>
                  <a:pt x="16911" y="1339"/>
                </a:lnTo>
                <a:lnTo>
                  <a:pt x="16984" y="1582"/>
                </a:lnTo>
                <a:lnTo>
                  <a:pt x="17033" y="1825"/>
                </a:lnTo>
                <a:lnTo>
                  <a:pt x="17057" y="1947"/>
                </a:lnTo>
                <a:lnTo>
                  <a:pt x="17106" y="2069"/>
                </a:lnTo>
                <a:lnTo>
                  <a:pt x="17033" y="2336"/>
                </a:lnTo>
                <a:lnTo>
                  <a:pt x="16911" y="2628"/>
                </a:lnTo>
                <a:lnTo>
                  <a:pt x="16887" y="2214"/>
                </a:lnTo>
                <a:lnTo>
                  <a:pt x="16838" y="2020"/>
                </a:lnTo>
                <a:lnTo>
                  <a:pt x="16741" y="1825"/>
                </a:lnTo>
                <a:lnTo>
                  <a:pt x="16717" y="1801"/>
                </a:lnTo>
                <a:lnTo>
                  <a:pt x="16668" y="1801"/>
                </a:lnTo>
                <a:lnTo>
                  <a:pt x="16644" y="1825"/>
                </a:lnTo>
                <a:lnTo>
                  <a:pt x="16595" y="2020"/>
                </a:lnTo>
                <a:lnTo>
                  <a:pt x="16571" y="2239"/>
                </a:lnTo>
                <a:lnTo>
                  <a:pt x="16571" y="2628"/>
                </a:lnTo>
                <a:lnTo>
                  <a:pt x="16571" y="2920"/>
                </a:lnTo>
                <a:lnTo>
                  <a:pt x="16595" y="3090"/>
                </a:lnTo>
                <a:lnTo>
                  <a:pt x="16619" y="3212"/>
                </a:lnTo>
                <a:lnTo>
                  <a:pt x="16522" y="3382"/>
                </a:lnTo>
                <a:lnTo>
                  <a:pt x="16473" y="3212"/>
                </a:lnTo>
                <a:lnTo>
                  <a:pt x="16473" y="2871"/>
                </a:lnTo>
                <a:lnTo>
                  <a:pt x="16473" y="2531"/>
                </a:lnTo>
                <a:lnTo>
                  <a:pt x="16449" y="2506"/>
                </a:lnTo>
                <a:lnTo>
                  <a:pt x="16425" y="2482"/>
                </a:lnTo>
                <a:lnTo>
                  <a:pt x="16400" y="2482"/>
                </a:lnTo>
                <a:lnTo>
                  <a:pt x="16400" y="2506"/>
                </a:lnTo>
                <a:lnTo>
                  <a:pt x="16327" y="2652"/>
                </a:lnTo>
                <a:lnTo>
                  <a:pt x="16303" y="2798"/>
                </a:lnTo>
                <a:lnTo>
                  <a:pt x="16279" y="2969"/>
                </a:lnTo>
                <a:lnTo>
                  <a:pt x="16254" y="3115"/>
                </a:lnTo>
                <a:lnTo>
                  <a:pt x="16279" y="3382"/>
                </a:lnTo>
                <a:lnTo>
                  <a:pt x="16303" y="3528"/>
                </a:lnTo>
                <a:lnTo>
                  <a:pt x="16352" y="3650"/>
                </a:lnTo>
                <a:lnTo>
                  <a:pt x="16133" y="3966"/>
                </a:lnTo>
                <a:lnTo>
                  <a:pt x="16084" y="4015"/>
                </a:lnTo>
                <a:lnTo>
                  <a:pt x="16035" y="3699"/>
                </a:lnTo>
                <a:lnTo>
                  <a:pt x="16011" y="3358"/>
                </a:lnTo>
                <a:lnTo>
                  <a:pt x="16011" y="3334"/>
                </a:lnTo>
                <a:lnTo>
                  <a:pt x="15962" y="3334"/>
                </a:lnTo>
                <a:lnTo>
                  <a:pt x="15938" y="3358"/>
                </a:lnTo>
                <a:lnTo>
                  <a:pt x="15889" y="3528"/>
                </a:lnTo>
                <a:lnTo>
                  <a:pt x="15841" y="3723"/>
                </a:lnTo>
                <a:lnTo>
                  <a:pt x="15841" y="3893"/>
                </a:lnTo>
                <a:lnTo>
                  <a:pt x="15841" y="4088"/>
                </a:lnTo>
                <a:lnTo>
                  <a:pt x="15865" y="4307"/>
                </a:lnTo>
                <a:lnTo>
                  <a:pt x="15719" y="4477"/>
                </a:lnTo>
                <a:lnTo>
                  <a:pt x="15695" y="4112"/>
                </a:lnTo>
                <a:lnTo>
                  <a:pt x="15646" y="3747"/>
                </a:lnTo>
                <a:lnTo>
                  <a:pt x="15646" y="3723"/>
                </a:lnTo>
                <a:lnTo>
                  <a:pt x="15597" y="3723"/>
                </a:lnTo>
                <a:lnTo>
                  <a:pt x="15573" y="3747"/>
                </a:lnTo>
                <a:lnTo>
                  <a:pt x="15524" y="4210"/>
                </a:lnTo>
                <a:lnTo>
                  <a:pt x="15500" y="4453"/>
                </a:lnTo>
                <a:lnTo>
                  <a:pt x="15524" y="4696"/>
                </a:lnTo>
                <a:lnTo>
                  <a:pt x="15257" y="4940"/>
                </a:lnTo>
                <a:lnTo>
                  <a:pt x="15281" y="4721"/>
                </a:lnTo>
                <a:lnTo>
                  <a:pt x="15281" y="4477"/>
                </a:lnTo>
                <a:lnTo>
                  <a:pt x="15257" y="3699"/>
                </a:lnTo>
                <a:lnTo>
                  <a:pt x="15232" y="3650"/>
                </a:lnTo>
                <a:lnTo>
                  <a:pt x="15159" y="3650"/>
                </a:lnTo>
                <a:lnTo>
                  <a:pt x="15135" y="3699"/>
                </a:lnTo>
                <a:lnTo>
                  <a:pt x="15086" y="4477"/>
                </a:lnTo>
                <a:lnTo>
                  <a:pt x="15062" y="4794"/>
                </a:lnTo>
                <a:lnTo>
                  <a:pt x="15062" y="4964"/>
                </a:lnTo>
                <a:lnTo>
                  <a:pt x="15086" y="5110"/>
                </a:lnTo>
                <a:lnTo>
                  <a:pt x="14916" y="5256"/>
                </a:lnTo>
                <a:lnTo>
                  <a:pt x="14916" y="5134"/>
                </a:lnTo>
                <a:lnTo>
                  <a:pt x="14867" y="4672"/>
                </a:lnTo>
                <a:lnTo>
                  <a:pt x="14819" y="4185"/>
                </a:lnTo>
                <a:lnTo>
                  <a:pt x="14794" y="4161"/>
                </a:lnTo>
                <a:lnTo>
                  <a:pt x="14770" y="4161"/>
                </a:lnTo>
                <a:lnTo>
                  <a:pt x="14770" y="4185"/>
                </a:lnTo>
                <a:lnTo>
                  <a:pt x="14697" y="4599"/>
                </a:lnTo>
                <a:lnTo>
                  <a:pt x="14648" y="5013"/>
                </a:lnTo>
                <a:lnTo>
                  <a:pt x="14624" y="5256"/>
                </a:lnTo>
                <a:lnTo>
                  <a:pt x="14624" y="5475"/>
                </a:lnTo>
                <a:lnTo>
                  <a:pt x="14186" y="5791"/>
                </a:lnTo>
                <a:lnTo>
                  <a:pt x="14162" y="5621"/>
                </a:lnTo>
                <a:lnTo>
                  <a:pt x="14113" y="4721"/>
                </a:lnTo>
                <a:lnTo>
                  <a:pt x="14089" y="4696"/>
                </a:lnTo>
                <a:lnTo>
                  <a:pt x="14064" y="4672"/>
                </a:lnTo>
                <a:lnTo>
                  <a:pt x="14016" y="4672"/>
                </a:lnTo>
                <a:lnTo>
                  <a:pt x="13991" y="4696"/>
                </a:lnTo>
                <a:lnTo>
                  <a:pt x="13943" y="4940"/>
                </a:lnTo>
                <a:lnTo>
                  <a:pt x="13894" y="5159"/>
                </a:lnTo>
                <a:lnTo>
                  <a:pt x="13870" y="5378"/>
                </a:lnTo>
                <a:lnTo>
                  <a:pt x="13870" y="5621"/>
                </a:lnTo>
                <a:lnTo>
                  <a:pt x="13870" y="5791"/>
                </a:lnTo>
                <a:lnTo>
                  <a:pt x="13870" y="5986"/>
                </a:lnTo>
                <a:lnTo>
                  <a:pt x="13529" y="6181"/>
                </a:lnTo>
                <a:lnTo>
                  <a:pt x="13480" y="6205"/>
                </a:lnTo>
                <a:lnTo>
                  <a:pt x="13505" y="6083"/>
                </a:lnTo>
                <a:lnTo>
                  <a:pt x="13505" y="5986"/>
                </a:lnTo>
                <a:lnTo>
                  <a:pt x="13480" y="5791"/>
                </a:lnTo>
                <a:lnTo>
                  <a:pt x="13456" y="5524"/>
                </a:lnTo>
                <a:lnTo>
                  <a:pt x="13383" y="5256"/>
                </a:lnTo>
                <a:lnTo>
                  <a:pt x="13359" y="5232"/>
                </a:lnTo>
                <a:lnTo>
                  <a:pt x="13334" y="5256"/>
                </a:lnTo>
                <a:lnTo>
                  <a:pt x="13286" y="5524"/>
                </a:lnTo>
                <a:lnTo>
                  <a:pt x="13286" y="5791"/>
                </a:lnTo>
                <a:lnTo>
                  <a:pt x="13286" y="6035"/>
                </a:lnTo>
                <a:lnTo>
                  <a:pt x="13310" y="6156"/>
                </a:lnTo>
                <a:lnTo>
                  <a:pt x="13359" y="6254"/>
                </a:lnTo>
                <a:lnTo>
                  <a:pt x="13383" y="6278"/>
                </a:lnTo>
                <a:lnTo>
                  <a:pt x="13407" y="6278"/>
                </a:lnTo>
                <a:lnTo>
                  <a:pt x="13407" y="6375"/>
                </a:lnTo>
                <a:lnTo>
                  <a:pt x="13432" y="6448"/>
                </a:lnTo>
                <a:lnTo>
                  <a:pt x="13480" y="6521"/>
                </a:lnTo>
                <a:lnTo>
                  <a:pt x="13553" y="6594"/>
                </a:lnTo>
                <a:lnTo>
                  <a:pt x="13553" y="6789"/>
                </a:lnTo>
                <a:lnTo>
                  <a:pt x="13578" y="6984"/>
                </a:lnTo>
                <a:lnTo>
                  <a:pt x="13699" y="7397"/>
                </a:lnTo>
                <a:lnTo>
                  <a:pt x="13821" y="7787"/>
                </a:lnTo>
                <a:lnTo>
                  <a:pt x="13967" y="8176"/>
                </a:lnTo>
                <a:lnTo>
                  <a:pt x="14575" y="10195"/>
                </a:lnTo>
                <a:lnTo>
                  <a:pt x="15184" y="12312"/>
                </a:lnTo>
                <a:lnTo>
                  <a:pt x="15500" y="13359"/>
                </a:lnTo>
                <a:lnTo>
                  <a:pt x="15865" y="14381"/>
                </a:lnTo>
                <a:lnTo>
                  <a:pt x="15695" y="14575"/>
                </a:lnTo>
                <a:lnTo>
                  <a:pt x="15524" y="14746"/>
                </a:lnTo>
                <a:lnTo>
                  <a:pt x="15208" y="15038"/>
                </a:lnTo>
                <a:lnTo>
                  <a:pt x="13553" y="11801"/>
                </a:lnTo>
                <a:lnTo>
                  <a:pt x="12653" y="10074"/>
                </a:lnTo>
                <a:lnTo>
                  <a:pt x="12531" y="9782"/>
                </a:lnTo>
                <a:lnTo>
                  <a:pt x="12361" y="9441"/>
                </a:lnTo>
                <a:lnTo>
                  <a:pt x="12288" y="9295"/>
                </a:lnTo>
                <a:lnTo>
                  <a:pt x="12191" y="9149"/>
                </a:lnTo>
                <a:lnTo>
                  <a:pt x="12069" y="9028"/>
                </a:lnTo>
                <a:lnTo>
                  <a:pt x="11947" y="8955"/>
                </a:lnTo>
                <a:lnTo>
                  <a:pt x="11899" y="8857"/>
                </a:lnTo>
                <a:lnTo>
                  <a:pt x="11826" y="8809"/>
                </a:lnTo>
                <a:lnTo>
                  <a:pt x="11753" y="8784"/>
                </a:lnTo>
                <a:lnTo>
                  <a:pt x="11704" y="8809"/>
                </a:lnTo>
                <a:lnTo>
                  <a:pt x="11655" y="8833"/>
                </a:lnTo>
                <a:lnTo>
                  <a:pt x="11534" y="8906"/>
                </a:lnTo>
                <a:lnTo>
                  <a:pt x="11534" y="8736"/>
                </a:lnTo>
                <a:lnTo>
                  <a:pt x="11534" y="8419"/>
                </a:lnTo>
                <a:lnTo>
                  <a:pt x="11534" y="8273"/>
                </a:lnTo>
                <a:lnTo>
                  <a:pt x="11509" y="8127"/>
                </a:lnTo>
                <a:lnTo>
                  <a:pt x="11485" y="8103"/>
                </a:lnTo>
                <a:lnTo>
                  <a:pt x="11461" y="8079"/>
                </a:lnTo>
                <a:lnTo>
                  <a:pt x="11436" y="8103"/>
                </a:lnTo>
                <a:lnTo>
                  <a:pt x="11412" y="8127"/>
                </a:lnTo>
                <a:lnTo>
                  <a:pt x="11388" y="8249"/>
                </a:lnTo>
                <a:lnTo>
                  <a:pt x="11363" y="8371"/>
                </a:lnTo>
                <a:lnTo>
                  <a:pt x="11363" y="8638"/>
                </a:lnTo>
                <a:lnTo>
                  <a:pt x="11339" y="8833"/>
                </a:lnTo>
                <a:lnTo>
                  <a:pt x="11363" y="9052"/>
                </a:lnTo>
                <a:lnTo>
                  <a:pt x="10925" y="9368"/>
                </a:lnTo>
                <a:lnTo>
                  <a:pt x="10950" y="9198"/>
                </a:lnTo>
                <a:lnTo>
                  <a:pt x="10974" y="9028"/>
                </a:lnTo>
                <a:lnTo>
                  <a:pt x="10974" y="8687"/>
                </a:lnTo>
                <a:lnTo>
                  <a:pt x="10998" y="8200"/>
                </a:lnTo>
                <a:lnTo>
                  <a:pt x="10974" y="7957"/>
                </a:lnTo>
                <a:lnTo>
                  <a:pt x="10925" y="7714"/>
                </a:lnTo>
                <a:lnTo>
                  <a:pt x="10925" y="7689"/>
                </a:lnTo>
                <a:lnTo>
                  <a:pt x="10852" y="7689"/>
                </a:lnTo>
                <a:lnTo>
                  <a:pt x="10828" y="7714"/>
                </a:lnTo>
                <a:lnTo>
                  <a:pt x="10779" y="7933"/>
                </a:lnTo>
                <a:lnTo>
                  <a:pt x="10731" y="8127"/>
                </a:lnTo>
                <a:lnTo>
                  <a:pt x="10682" y="8541"/>
                </a:lnTo>
                <a:lnTo>
                  <a:pt x="10633" y="9028"/>
                </a:lnTo>
                <a:lnTo>
                  <a:pt x="10633" y="9271"/>
                </a:lnTo>
                <a:lnTo>
                  <a:pt x="10658" y="9393"/>
                </a:lnTo>
                <a:lnTo>
                  <a:pt x="10682" y="9514"/>
                </a:lnTo>
                <a:lnTo>
                  <a:pt x="10706" y="9539"/>
                </a:lnTo>
                <a:lnTo>
                  <a:pt x="10560" y="9660"/>
                </a:lnTo>
                <a:lnTo>
                  <a:pt x="10487" y="9685"/>
                </a:lnTo>
                <a:lnTo>
                  <a:pt x="10439" y="9733"/>
                </a:lnTo>
                <a:lnTo>
                  <a:pt x="10463" y="9466"/>
                </a:lnTo>
                <a:lnTo>
                  <a:pt x="10487" y="9174"/>
                </a:lnTo>
                <a:lnTo>
                  <a:pt x="10536" y="8614"/>
                </a:lnTo>
                <a:lnTo>
                  <a:pt x="10512" y="8346"/>
                </a:lnTo>
                <a:lnTo>
                  <a:pt x="10487" y="8079"/>
                </a:lnTo>
                <a:lnTo>
                  <a:pt x="10463" y="8054"/>
                </a:lnTo>
                <a:lnTo>
                  <a:pt x="10439" y="8030"/>
                </a:lnTo>
                <a:lnTo>
                  <a:pt x="10414" y="8030"/>
                </a:lnTo>
                <a:lnTo>
                  <a:pt x="10414" y="8054"/>
                </a:lnTo>
                <a:lnTo>
                  <a:pt x="10317" y="8298"/>
                </a:lnTo>
                <a:lnTo>
                  <a:pt x="10268" y="8541"/>
                </a:lnTo>
                <a:lnTo>
                  <a:pt x="10195" y="9028"/>
                </a:lnTo>
                <a:lnTo>
                  <a:pt x="10147" y="9514"/>
                </a:lnTo>
                <a:lnTo>
                  <a:pt x="10122" y="9782"/>
                </a:lnTo>
                <a:lnTo>
                  <a:pt x="10147" y="10025"/>
                </a:lnTo>
                <a:lnTo>
                  <a:pt x="9685" y="10414"/>
                </a:lnTo>
                <a:lnTo>
                  <a:pt x="9733" y="10220"/>
                </a:lnTo>
                <a:lnTo>
                  <a:pt x="9733" y="10025"/>
                </a:lnTo>
                <a:lnTo>
                  <a:pt x="9758" y="9612"/>
                </a:lnTo>
                <a:lnTo>
                  <a:pt x="9782" y="8565"/>
                </a:lnTo>
                <a:lnTo>
                  <a:pt x="9782" y="8541"/>
                </a:lnTo>
                <a:lnTo>
                  <a:pt x="9733" y="8541"/>
                </a:lnTo>
                <a:lnTo>
                  <a:pt x="9733" y="8565"/>
                </a:lnTo>
                <a:lnTo>
                  <a:pt x="9612" y="9466"/>
                </a:lnTo>
                <a:lnTo>
                  <a:pt x="9539" y="10001"/>
                </a:lnTo>
                <a:lnTo>
                  <a:pt x="9514" y="10268"/>
                </a:lnTo>
                <a:lnTo>
                  <a:pt x="9539" y="10512"/>
                </a:lnTo>
                <a:lnTo>
                  <a:pt x="9003" y="10901"/>
                </a:lnTo>
                <a:lnTo>
                  <a:pt x="8444" y="11290"/>
                </a:lnTo>
                <a:lnTo>
                  <a:pt x="8371" y="11339"/>
                </a:lnTo>
                <a:lnTo>
                  <a:pt x="7762" y="11704"/>
                </a:lnTo>
                <a:lnTo>
                  <a:pt x="7762" y="11704"/>
                </a:lnTo>
                <a:lnTo>
                  <a:pt x="7811" y="11558"/>
                </a:lnTo>
                <a:lnTo>
                  <a:pt x="7835" y="11388"/>
                </a:lnTo>
                <a:lnTo>
                  <a:pt x="7884" y="11071"/>
                </a:lnTo>
                <a:lnTo>
                  <a:pt x="7981" y="10268"/>
                </a:lnTo>
                <a:lnTo>
                  <a:pt x="7957" y="10244"/>
                </a:lnTo>
                <a:lnTo>
                  <a:pt x="7933" y="10244"/>
                </a:lnTo>
                <a:lnTo>
                  <a:pt x="7908" y="10268"/>
                </a:lnTo>
                <a:lnTo>
                  <a:pt x="7738" y="11023"/>
                </a:lnTo>
                <a:lnTo>
                  <a:pt x="7665" y="11388"/>
                </a:lnTo>
                <a:lnTo>
                  <a:pt x="7641" y="11558"/>
                </a:lnTo>
                <a:lnTo>
                  <a:pt x="7665" y="11728"/>
                </a:lnTo>
                <a:lnTo>
                  <a:pt x="7665" y="11753"/>
                </a:lnTo>
                <a:lnTo>
                  <a:pt x="7178" y="12069"/>
                </a:lnTo>
                <a:lnTo>
                  <a:pt x="7227" y="11753"/>
                </a:lnTo>
                <a:lnTo>
                  <a:pt x="7227" y="11436"/>
                </a:lnTo>
                <a:lnTo>
                  <a:pt x="7203" y="10804"/>
                </a:lnTo>
                <a:lnTo>
                  <a:pt x="7203" y="10779"/>
                </a:lnTo>
                <a:lnTo>
                  <a:pt x="7178" y="10779"/>
                </a:lnTo>
                <a:lnTo>
                  <a:pt x="7154" y="10804"/>
                </a:lnTo>
                <a:lnTo>
                  <a:pt x="7105" y="11461"/>
                </a:lnTo>
                <a:lnTo>
                  <a:pt x="7081" y="11777"/>
                </a:lnTo>
                <a:lnTo>
                  <a:pt x="7105" y="12118"/>
                </a:lnTo>
                <a:lnTo>
                  <a:pt x="6886" y="12239"/>
                </a:lnTo>
                <a:lnTo>
                  <a:pt x="6667" y="12385"/>
                </a:lnTo>
                <a:lnTo>
                  <a:pt x="6692" y="12191"/>
                </a:lnTo>
                <a:lnTo>
                  <a:pt x="6716" y="11728"/>
                </a:lnTo>
                <a:lnTo>
                  <a:pt x="6716" y="11290"/>
                </a:lnTo>
                <a:lnTo>
                  <a:pt x="6692" y="11266"/>
                </a:lnTo>
                <a:lnTo>
                  <a:pt x="6667" y="11242"/>
                </a:lnTo>
                <a:lnTo>
                  <a:pt x="6643" y="11242"/>
                </a:lnTo>
                <a:lnTo>
                  <a:pt x="6619" y="11266"/>
                </a:lnTo>
                <a:lnTo>
                  <a:pt x="6546" y="11655"/>
                </a:lnTo>
                <a:lnTo>
                  <a:pt x="6497" y="12045"/>
                </a:lnTo>
                <a:lnTo>
                  <a:pt x="6448" y="12337"/>
                </a:lnTo>
                <a:lnTo>
                  <a:pt x="6424" y="12458"/>
                </a:lnTo>
                <a:lnTo>
                  <a:pt x="6424" y="12604"/>
                </a:lnTo>
                <a:lnTo>
                  <a:pt x="6375" y="12580"/>
                </a:lnTo>
                <a:lnTo>
                  <a:pt x="6302" y="12580"/>
                </a:lnTo>
                <a:lnTo>
                  <a:pt x="6254" y="12604"/>
                </a:lnTo>
                <a:lnTo>
                  <a:pt x="6229" y="12677"/>
                </a:lnTo>
                <a:lnTo>
                  <a:pt x="6181" y="12848"/>
                </a:lnTo>
                <a:lnTo>
                  <a:pt x="6181" y="12994"/>
                </a:lnTo>
                <a:lnTo>
                  <a:pt x="6205" y="13140"/>
                </a:lnTo>
                <a:lnTo>
                  <a:pt x="6229" y="13310"/>
                </a:lnTo>
                <a:lnTo>
                  <a:pt x="6473" y="14429"/>
                </a:lnTo>
                <a:lnTo>
                  <a:pt x="6692" y="15549"/>
                </a:lnTo>
                <a:lnTo>
                  <a:pt x="6740" y="15914"/>
                </a:lnTo>
                <a:lnTo>
                  <a:pt x="6765" y="16108"/>
                </a:lnTo>
                <a:lnTo>
                  <a:pt x="6838" y="16303"/>
                </a:lnTo>
                <a:lnTo>
                  <a:pt x="6716" y="16352"/>
                </a:lnTo>
                <a:lnTo>
                  <a:pt x="6594" y="16449"/>
                </a:lnTo>
                <a:lnTo>
                  <a:pt x="6351" y="16619"/>
                </a:lnTo>
                <a:lnTo>
                  <a:pt x="6132" y="16084"/>
                </a:lnTo>
                <a:lnTo>
                  <a:pt x="5889" y="15549"/>
                </a:lnTo>
                <a:lnTo>
                  <a:pt x="5353" y="14502"/>
                </a:lnTo>
                <a:lnTo>
                  <a:pt x="5110" y="14040"/>
                </a:lnTo>
                <a:lnTo>
                  <a:pt x="4867" y="13602"/>
                </a:lnTo>
                <a:lnTo>
                  <a:pt x="4721" y="13383"/>
                </a:lnTo>
                <a:lnTo>
                  <a:pt x="4550" y="13188"/>
                </a:lnTo>
                <a:lnTo>
                  <a:pt x="4380" y="12994"/>
                </a:lnTo>
                <a:lnTo>
                  <a:pt x="4185" y="12799"/>
                </a:lnTo>
                <a:lnTo>
                  <a:pt x="4015" y="12653"/>
                </a:lnTo>
                <a:lnTo>
                  <a:pt x="3820" y="12531"/>
                </a:lnTo>
                <a:lnTo>
                  <a:pt x="3431" y="12312"/>
                </a:lnTo>
                <a:lnTo>
                  <a:pt x="3017" y="12118"/>
                </a:lnTo>
                <a:lnTo>
                  <a:pt x="2579" y="11923"/>
                </a:lnTo>
                <a:lnTo>
                  <a:pt x="2093" y="11777"/>
                </a:lnTo>
                <a:lnTo>
                  <a:pt x="1606" y="11607"/>
                </a:lnTo>
                <a:lnTo>
                  <a:pt x="1168" y="11412"/>
                </a:lnTo>
                <a:lnTo>
                  <a:pt x="730" y="11217"/>
                </a:lnTo>
                <a:lnTo>
                  <a:pt x="779" y="11144"/>
                </a:lnTo>
                <a:lnTo>
                  <a:pt x="901" y="10974"/>
                </a:lnTo>
                <a:lnTo>
                  <a:pt x="1047" y="10804"/>
                </a:lnTo>
                <a:lnTo>
                  <a:pt x="1120" y="10828"/>
                </a:lnTo>
                <a:lnTo>
                  <a:pt x="1582" y="10877"/>
                </a:lnTo>
                <a:lnTo>
                  <a:pt x="2068" y="10925"/>
                </a:lnTo>
                <a:lnTo>
                  <a:pt x="2531" y="10950"/>
                </a:lnTo>
                <a:lnTo>
                  <a:pt x="2993" y="11023"/>
                </a:lnTo>
                <a:lnTo>
                  <a:pt x="3431" y="11120"/>
                </a:lnTo>
                <a:lnTo>
                  <a:pt x="3845" y="11242"/>
                </a:lnTo>
                <a:lnTo>
                  <a:pt x="4258" y="11363"/>
                </a:lnTo>
                <a:lnTo>
                  <a:pt x="4696" y="11485"/>
                </a:lnTo>
                <a:lnTo>
                  <a:pt x="4769" y="11485"/>
                </a:lnTo>
                <a:lnTo>
                  <a:pt x="4842" y="11461"/>
                </a:lnTo>
                <a:lnTo>
                  <a:pt x="4915" y="11412"/>
                </a:lnTo>
                <a:lnTo>
                  <a:pt x="4940" y="11339"/>
                </a:lnTo>
                <a:lnTo>
                  <a:pt x="4964" y="11290"/>
                </a:lnTo>
                <a:lnTo>
                  <a:pt x="4964" y="11217"/>
                </a:lnTo>
                <a:lnTo>
                  <a:pt x="4915" y="11144"/>
                </a:lnTo>
                <a:lnTo>
                  <a:pt x="4867" y="11096"/>
                </a:lnTo>
                <a:lnTo>
                  <a:pt x="4794" y="11071"/>
                </a:lnTo>
                <a:lnTo>
                  <a:pt x="4891" y="10974"/>
                </a:lnTo>
                <a:lnTo>
                  <a:pt x="4988" y="10852"/>
                </a:lnTo>
                <a:lnTo>
                  <a:pt x="5134" y="10609"/>
                </a:lnTo>
                <a:lnTo>
                  <a:pt x="6059" y="9393"/>
                </a:lnTo>
                <a:lnTo>
                  <a:pt x="7081" y="8079"/>
                </a:lnTo>
                <a:lnTo>
                  <a:pt x="7519" y="7543"/>
                </a:lnTo>
                <a:lnTo>
                  <a:pt x="7738" y="7276"/>
                </a:lnTo>
                <a:lnTo>
                  <a:pt x="7811" y="7130"/>
                </a:lnTo>
                <a:lnTo>
                  <a:pt x="7884" y="6959"/>
                </a:lnTo>
                <a:lnTo>
                  <a:pt x="7908" y="6959"/>
                </a:lnTo>
                <a:lnTo>
                  <a:pt x="7981" y="6935"/>
                </a:lnTo>
                <a:lnTo>
                  <a:pt x="8030" y="6911"/>
                </a:lnTo>
                <a:lnTo>
                  <a:pt x="8103" y="6886"/>
                </a:lnTo>
                <a:lnTo>
                  <a:pt x="8152" y="6813"/>
                </a:lnTo>
                <a:lnTo>
                  <a:pt x="8176" y="6740"/>
                </a:lnTo>
                <a:lnTo>
                  <a:pt x="8176" y="6667"/>
                </a:lnTo>
                <a:lnTo>
                  <a:pt x="8176" y="6594"/>
                </a:lnTo>
                <a:lnTo>
                  <a:pt x="8127" y="6546"/>
                </a:lnTo>
                <a:lnTo>
                  <a:pt x="8298" y="6327"/>
                </a:lnTo>
                <a:lnTo>
                  <a:pt x="8419" y="6181"/>
                </a:lnTo>
                <a:lnTo>
                  <a:pt x="8541" y="6035"/>
                </a:lnTo>
                <a:lnTo>
                  <a:pt x="8590" y="5962"/>
                </a:lnTo>
                <a:lnTo>
                  <a:pt x="8638" y="5889"/>
                </a:lnTo>
                <a:lnTo>
                  <a:pt x="8638" y="5791"/>
                </a:lnTo>
                <a:lnTo>
                  <a:pt x="8638" y="5718"/>
                </a:lnTo>
                <a:lnTo>
                  <a:pt x="8614" y="5718"/>
                </a:lnTo>
                <a:lnTo>
                  <a:pt x="8541" y="5694"/>
                </a:lnTo>
                <a:lnTo>
                  <a:pt x="8468" y="5718"/>
                </a:lnTo>
                <a:lnTo>
                  <a:pt x="8395" y="5767"/>
                </a:lnTo>
                <a:lnTo>
                  <a:pt x="8322" y="5840"/>
                </a:lnTo>
                <a:lnTo>
                  <a:pt x="8200" y="5962"/>
                </a:lnTo>
                <a:lnTo>
                  <a:pt x="8079" y="6083"/>
                </a:lnTo>
                <a:lnTo>
                  <a:pt x="7811" y="6375"/>
                </a:lnTo>
                <a:lnTo>
                  <a:pt x="6838" y="5913"/>
                </a:lnTo>
                <a:lnTo>
                  <a:pt x="5864" y="5426"/>
                </a:lnTo>
                <a:lnTo>
                  <a:pt x="6010" y="5280"/>
                </a:lnTo>
                <a:lnTo>
                  <a:pt x="6132" y="5110"/>
                </a:lnTo>
                <a:lnTo>
                  <a:pt x="6327" y="4842"/>
                </a:lnTo>
                <a:lnTo>
                  <a:pt x="6400" y="4721"/>
                </a:lnTo>
                <a:lnTo>
                  <a:pt x="6473" y="4575"/>
                </a:lnTo>
                <a:lnTo>
                  <a:pt x="6911" y="4818"/>
                </a:lnTo>
                <a:lnTo>
                  <a:pt x="7689" y="5280"/>
                </a:lnTo>
                <a:lnTo>
                  <a:pt x="7884" y="5402"/>
                </a:lnTo>
                <a:lnTo>
                  <a:pt x="8103" y="5475"/>
                </a:lnTo>
                <a:lnTo>
                  <a:pt x="8298" y="5572"/>
                </a:lnTo>
                <a:lnTo>
                  <a:pt x="8517" y="5621"/>
                </a:lnTo>
                <a:lnTo>
                  <a:pt x="8590" y="5597"/>
                </a:lnTo>
                <a:lnTo>
                  <a:pt x="8638" y="5572"/>
                </a:lnTo>
                <a:lnTo>
                  <a:pt x="8638" y="5499"/>
                </a:lnTo>
                <a:lnTo>
                  <a:pt x="8614" y="5426"/>
                </a:lnTo>
                <a:lnTo>
                  <a:pt x="8468" y="5305"/>
                </a:lnTo>
                <a:lnTo>
                  <a:pt x="8322" y="5183"/>
                </a:lnTo>
                <a:lnTo>
                  <a:pt x="7981" y="4964"/>
                </a:lnTo>
                <a:lnTo>
                  <a:pt x="7276" y="4599"/>
                </a:lnTo>
                <a:lnTo>
                  <a:pt x="5572" y="3674"/>
                </a:lnTo>
                <a:lnTo>
                  <a:pt x="4721" y="3236"/>
                </a:lnTo>
                <a:lnTo>
                  <a:pt x="3845" y="2798"/>
                </a:lnTo>
                <a:lnTo>
                  <a:pt x="3236" y="2433"/>
                </a:lnTo>
                <a:lnTo>
                  <a:pt x="2920" y="2263"/>
                </a:lnTo>
                <a:lnTo>
                  <a:pt x="2579" y="2117"/>
                </a:lnTo>
                <a:lnTo>
                  <a:pt x="2896" y="1850"/>
                </a:lnTo>
                <a:lnTo>
                  <a:pt x="3090" y="1704"/>
                </a:lnTo>
                <a:lnTo>
                  <a:pt x="3139" y="1606"/>
                </a:lnTo>
                <a:lnTo>
                  <a:pt x="3188" y="1509"/>
                </a:lnTo>
                <a:lnTo>
                  <a:pt x="3358" y="1606"/>
                </a:lnTo>
                <a:lnTo>
                  <a:pt x="3528" y="1704"/>
                </a:lnTo>
                <a:lnTo>
                  <a:pt x="3869" y="1874"/>
                </a:lnTo>
                <a:lnTo>
                  <a:pt x="4234" y="1996"/>
                </a:lnTo>
                <a:lnTo>
                  <a:pt x="4623" y="2117"/>
                </a:lnTo>
                <a:lnTo>
                  <a:pt x="5718" y="2433"/>
                </a:lnTo>
                <a:lnTo>
                  <a:pt x="6813" y="2750"/>
                </a:lnTo>
                <a:lnTo>
                  <a:pt x="8906" y="3334"/>
                </a:lnTo>
                <a:lnTo>
                  <a:pt x="9952" y="3601"/>
                </a:lnTo>
                <a:lnTo>
                  <a:pt x="11023" y="3820"/>
                </a:lnTo>
                <a:lnTo>
                  <a:pt x="11071" y="3845"/>
                </a:lnTo>
                <a:lnTo>
                  <a:pt x="11120" y="3869"/>
                </a:lnTo>
                <a:lnTo>
                  <a:pt x="11193" y="3845"/>
                </a:lnTo>
                <a:lnTo>
                  <a:pt x="11242" y="3820"/>
                </a:lnTo>
                <a:lnTo>
                  <a:pt x="11509" y="3553"/>
                </a:lnTo>
                <a:lnTo>
                  <a:pt x="11753" y="3236"/>
                </a:lnTo>
                <a:lnTo>
                  <a:pt x="11972" y="2920"/>
                </a:lnTo>
                <a:lnTo>
                  <a:pt x="12215" y="2628"/>
                </a:lnTo>
                <a:lnTo>
                  <a:pt x="12507" y="2336"/>
                </a:lnTo>
                <a:lnTo>
                  <a:pt x="12799" y="2044"/>
                </a:lnTo>
                <a:lnTo>
                  <a:pt x="13115" y="1777"/>
                </a:lnTo>
                <a:lnTo>
                  <a:pt x="13432" y="1533"/>
                </a:lnTo>
                <a:lnTo>
                  <a:pt x="13797" y="1266"/>
                </a:lnTo>
                <a:lnTo>
                  <a:pt x="14186" y="1022"/>
                </a:lnTo>
                <a:lnTo>
                  <a:pt x="14624" y="779"/>
                </a:lnTo>
                <a:lnTo>
                  <a:pt x="14867" y="682"/>
                </a:lnTo>
                <a:lnTo>
                  <a:pt x="15086" y="584"/>
                </a:lnTo>
                <a:lnTo>
                  <a:pt x="15330" y="511"/>
                </a:lnTo>
                <a:lnTo>
                  <a:pt x="15549" y="463"/>
                </a:lnTo>
                <a:lnTo>
                  <a:pt x="15792" y="438"/>
                </a:lnTo>
                <a:close/>
                <a:moveTo>
                  <a:pt x="15987" y="0"/>
                </a:moveTo>
                <a:lnTo>
                  <a:pt x="15743" y="25"/>
                </a:lnTo>
                <a:lnTo>
                  <a:pt x="15500" y="49"/>
                </a:lnTo>
                <a:lnTo>
                  <a:pt x="15281" y="98"/>
                </a:lnTo>
                <a:lnTo>
                  <a:pt x="15038" y="171"/>
                </a:lnTo>
                <a:lnTo>
                  <a:pt x="14575" y="341"/>
                </a:lnTo>
                <a:lnTo>
                  <a:pt x="14137" y="560"/>
                </a:lnTo>
                <a:lnTo>
                  <a:pt x="13724" y="803"/>
                </a:lnTo>
                <a:lnTo>
                  <a:pt x="13286" y="1095"/>
                </a:lnTo>
                <a:lnTo>
                  <a:pt x="12896" y="1387"/>
                </a:lnTo>
                <a:lnTo>
                  <a:pt x="12483" y="1728"/>
                </a:lnTo>
                <a:lnTo>
                  <a:pt x="12118" y="2093"/>
                </a:lnTo>
                <a:lnTo>
                  <a:pt x="11850" y="2360"/>
                </a:lnTo>
                <a:lnTo>
                  <a:pt x="11582" y="2677"/>
                </a:lnTo>
                <a:lnTo>
                  <a:pt x="11315" y="2993"/>
                </a:lnTo>
                <a:lnTo>
                  <a:pt x="11193" y="3163"/>
                </a:lnTo>
                <a:lnTo>
                  <a:pt x="11096" y="3358"/>
                </a:lnTo>
                <a:lnTo>
                  <a:pt x="10122" y="3066"/>
                </a:lnTo>
                <a:lnTo>
                  <a:pt x="9125" y="2798"/>
                </a:lnTo>
                <a:lnTo>
                  <a:pt x="8127" y="2555"/>
                </a:lnTo>
                <a:lnTo>
                  <a:pt x="7130" y="2287"/>
                </a:lnTo>
                <a:lnTo>
                  <a:pt x="5134" y="1704"/>
                </a:lnTo>
                <a:lnTo>
                  <a:pt x="4623" y="1558"/>
                </a:lnTo>
                <a:lnTo>
                  <a:pt x="4137" y="1412"/>
                </a:lnTo>
                <a:lnTo>
                  <a:pt x="3893" y="1363"/>
                </a:lnTo>
                <a:lnTo>
                  <a:pt x="3626" y="1314"/>
                </a:lnTo>
                <a:lnTo>
                  <a:pt x="3382" y="1290"/>
                </a:lnTo>
                <a:lnTo>
                  <a:pt x="3115" y="1314"/>
                </a:lnTo>
                <a:lnTo>
                  <a:pt x="3066" y="1290"/>
                </a:lnTo>
                <a:lnTo>
                  <a:pt x="2993" y="1266"/>
                </a:lnTo>
                <a:lnTo>
                  <a:pt x="2920" y="1266"/>
                </a:lnTo>
                <a:lnTo>
                  <a:pt x="2774" y="1314"/>
                </a:lnTo>
                <a:lnTo>
                  <a:pt x="2677" y="1387"/>
                </a:lnTo>
                <a:lnTo>
                  <a:pt x="2555" y="1485"/>
                </a:lnTo>
                <a:lnTo>
                  <a:pt x="2287" y="1728"/>
                </a:lnTo>
                <a:lnTo>
                  <a:pt x="2044" y="1971"/>
                </a:lnTo>
                <a:lnTo>
                  <a:pt x="1825" y="2239"/>
                </a:lnTo>
                <a:lnTo>
                  <a:pt x="1704" y="2433"/>
                </a:lnTo>
                <a:lnTo>
                  <a:pt x="1606" y="2628"/>
                </a:lnTo>
                <a:lnTo>
                  <a:pt x="1582" y="2652"/>
                </a:lnTo>
                <a:lnTo>
                  <a:pt x="1558" y="2701"/>
                </a:lnTo>
                <a:lnTo>
                  <a:pt x="1558" y="2750"/>
                </a:lnTo>
                <a:lnTo>
                  <a:pt x="1582" y="2823"/>
                </a:lnTo>
                <a:lnTo>
                  <a:pt x="1704" y="2993"/>
                </a:lnTo>
                <a:lnTo>
                  <a:pt x="1850" y="3188"/>
                </a:lnTo>
                <a:lnTo>
                  <a:pt x="1995" y="3358"/>
                </a:lnTo>
                <a:lnTo>
                  <a:pt x="2166" y="3528"/>
                </a:lnTo>
                <a:lnTo>
                  <a:pt x="2531" y="3820"/>
                </a:lnTo>
                <a:lnTo>
                  <a:pt x="2896" y="4112"/>
                </a:lnTo>
                <a:lnTo>
                  <a:pt x="3261" y="4404"/>
                </a:lnTo>
                <a:lnTo>
                  <a:pt x="3650" y="4672"/>
                </a:lnTo>
                <a:lnTo>
                  <a:pt x="4429" y="5207"/>
                </a:lnTo>
                <a:lnTo>
                  <a:pt x="5159" y="5645"/>
                </a:lnTo>
                <a:lnTo>
                  <a:pt x="5913" y="6083"/>
                </a:lnTo>
                <a:lnTo>
                  <a:pt x="6692" y="6448"/>
                </a:lnTo>
                <a:lnTo>
                  <a:pt x="7470" y="6789"/>
                </a:lnTo>
                <a:lnTo>
                  <a:pt x="7470" y="6813"/>
                </a:lnTo>
                <a:lnTo>
                  <a:pt x="7446" y="6862"/>
                </a:lnTo>
                <a:lnTo>
                  <a:pt x="7446" y="6911"/>
                </a:lnTo>
                <a:lnTo>
                  <a:pt x="7251" y="7105"/>
                </a:lnTo>
                <a:lnTo>
                  <a:pt x="7081" y="7324"/>
                </a:lnTo>
                <a:lnTo>
                  <a:pt x="6740" y="7762"/>
                </a:lnTo>
                <a:lnTo>
                  <a:pt x="5913" y="8857"/>
                </a:lnTo>
                <a:lnTo>
                  <a:pt x="4988" y="10074"/>
                </a:lnTo>
                <a:lnTo>
                  <a:pt x="4672" y="10463"/>
                </a:lnTo>
                <a:lnTo>
                  <a:pt x="4526" y="10682"/>
                </a:lnTo>
                <a:lnTo>
                  <a:pt x="4477" y="10779"/>
                </a:lnTo>
                <a:lnTo>
                  <a:pt x="4453" y="10901"/>
                </a:lnTo>
                <a:lnTo>
                  <a:pt x="4088" y="10779"/>
                </a:lnTo>
                <a:lnTo>
                  <a:pt x="3699" y="10682"/>
                </a:lnTo>
                <a:lnTo>
                  <a:pt x="2944" y="10536"/>
                </a:lnTo>
                <a:lnTo>
                  <a:pt x="2506" y="10463"/>
                </a:lnTo>
                <a:lnTo>
                  <a:pt x="2044" y="10439"/>
                </a:lnTo>
                <a:lnTo>
                  <a:pt x="1582" y="10414"/>
                </a:lnTo>
                <a:lnTo>
                  <a:pt x="1144" y="10439"/>
                </a:lnTo>
                <a:lnTo>
                  <a:pt x="1095" y="10414"/>
                </a:lnTo>
                <a:lnTo>
                  <a:pt x="1047" y="10414"/>
                </a:lnTo>
                <a:lnTo>
                  <a:pt x="949" y="10439"/>
                </a:lnTo>
                <a:lnTo>
                  <a:pt x="876" y="10463"/>
                </a:lnTo>
                <a:lnTo>
                  <a:pt x="682" y="10560"/>
                </a:lnTo>
                <a:lnTo>
                  <a:pt x="536" y="10706"/>
                </a:lnTo>
                <a:lnTo>
                  <a:pt x="390" y="10901"/>
                </a:lnTo>
                <a:lnTo>
                  <a:pt x="268" y="11096"/>
                </a:lnTo>
                <a:lnTo>
                  <a:pt x="171" y="11290"/>
                </a:lnTo>
                <a:lnTo>
                  <a:pt x="73" y="11485"/>
                </a:lnTo>
                <a:lnTo>
                  <a:pt x="25" y="11655"/>
                </a:lnTo>
                <a:lnTo>
                  <a:pt x="0" y="11728"/>
                </a:lnTo>
                <a:lnTo>
                  <a:pt x="0" y="11777"/>
                </a:lnTo>
                <a:lnTo>
                  <a:pt x="25" y="11850"/>
                </a:lnTo>
                <a:lnTo>
                  <a:pt x="73" y="11874"/>
                </a:lnTo>
                <a:lnTo>
                  <a:pt x="146" y="11947"/>
                </a:lnTo>
                <a:lnTo>
                  <a:pt x="268" y="11947"/>
                </a:lnTo>
                <a:lnTo>
                  <a:pt x="414" y="12069"/>
                </a:lnTo>
                <a:lnTo>
                  <a:pt x="584" y="12166"/>
                </a:lnTo>
                <a:lnTo>
                  <a:pt x="949" y="12361"/>
                </a:lnTo>
                <a:lnTo>
                  <a:pt x="1509" y="12653"/>
                </a:lnTo>
                <a:lnTo>
                  <a:pt x="2093" y="12921"/>
                </a:lnTo>
                <a:lnTo>
                  <a:pt x="2604" y="13188"/>
                </a:lnTo>
                <a:lnTo>
                  <a:pt x="3115" y="13480"/>
                </a:lnTo>
                <a:lnTo>
                  <a:pt x="3309" y="13578"/>
                </a:lnTo>
                <a:lnTo>
                  <a:pt x="3455" y="13724"/>
                </a:lnTo>
                <a:lnTo>
                  <a:pt x="3650" y="13821"/>
                </a:lnTo>
                <a:lnTo>
                  <a:pt x="3747" y="13845"/>
                </a:lnTo>
                <a:lnTo>
                  <a:pt x="3845" y="13870"/>
                </a:lnTo>
                <a:lnTo>
                  <a:pt x="3845" y="13967"/>
                </a:lnTo>
                <a:lnTo>
                  <a:pt x="3869" y="14089"/>
                </a:lnTo>
                <a:lnTo>
                  <a:pt x="3942" y="14186"/>
                </a:lnTo>
                <a:lnTo>
                  <a:pt x="4015" y="14283"/>
                </a:lnTo>
                <a:lnTo>
                  <a:pt x="4112" y="14381"/>
                </a:lnTo>
                <a:lnTo>
                  <a:pt x="4185" y="14527"/>
                </a:lnTo>
                <a:lnTo>
                  <a:pt x="4307" y="14819"/>
                </a:lnTo>
                <a:lnTo>
                  <a:pt x="4429" y="15135"/>
                </a:lnTo>
                <a:lnTo>
                  <a:pt x="4526" y="15427"/>
                </a:lnTo>
                <a:lnTo>
                  <a:pt x="4818" y="15938"/>
                </a:lnTo>
                <a:lnTo>
                  <a:pt x="5110" y="16449"/>
                </a:lnTo>
                <a:lnTo>
                  <a:pt x="5378" y="16887"/>
                </a:lnTo>
                <a:lnTo>
                  <a:pt x="5548" y="17082"/>
                </a:lnTo>
                <a:lnTo>
                  <a:pt x="5645" y="17179"/>
                </a:lnTo>
                <a:lnTo>
                  <a:pt x="5743" y="17252"/>
                </a:lnTo>
                <a:lnTo>
                  <a:pt x="5743" y="17325"/>
                </a:lnTo>
                <a:lnTo>
                  <a:pt x="5767" y="17349"/>
                </a:lnTo>
                <a:lnTo>
                  <a:pt x="5864" y="17374"/>
                </a:lnTo>
                <a:lnTo>
                  <a:pt x="5937" y="17374"/>
                </a:lnTo>
                <a:lnTo>
                  <a:pt x="6010" y="17349"/>
                </a:lnTo>
                <a:lnTo>
                  <a:pt x="6108" y="17301"/>
                </a:lnTo>
                <a:lnTo>
                  <a:pt x="6254" y="17228"/>
                </a:lnTo>
                <a:lnTo>
                  <a:pt x="6400" y="17106"/>
                </a:lnTo>
                <a:lnTo>
                  <a:pt x="6789" y="16863"/>
                </a:lnTo>
                <a:lnTo>
                  <a:pt x="6984" y="16741"/>
                </a:lnTo>
                <a:lnTo>
                  <a:pt x="7057" y="16644"/>
                </a:lnTo>
                <a:lnTo>
                  <a:pt x="7130" y="16571"/>
                </a:lnTo>
                <a:lnTo>
                  <a:pt x="7203" y="16522"/>
                </a:lnTo>
                <a:lnTo>
                  <a:pt x="7251" y="16449"/>
                </a:lnTo>
                <a:lnTo>
                  <a:pt x="7276" y="16230"/>
                </a:lnTo>
                <a:lnTo>
                  <a:pt x="7276" y="16011"/>
                </a:lnTo>
                <a:lnTo>
                  <a:pt x="7203" y="15597"/>
                </a:lnTo>
                <a:lnTo>
                  <a:pt x="7008" y="14478"/>
                </a:lnTo>
                <a:lnTo>
                  <a:pt x="6886" y="13918"/>
                </a:lnTo>
                <a:lnTo>
                  <a:pt x="6765" y="13359"/>
                </a:lnTo>
                <a:lnTo>
                  <a:pt x="6692" y="13091"/>
                </a:lnTo>
                <a:lnTo>
                  <a:pt x="6667" y="12969"/>
                </a:lnTo>
                <a:lnTo>
                  <a:pt x="6594" y="12848"/>
                </a:lnTo>
                <a:lnTo>
                  <a:pt x="6813" y="12799"/>
                </a:lnTo>
                <a:lnTo>
                  <a:pt x="6984" y="12702"/>
                </a:lnTo>
                <a:lnTo>
                  <a:pt x="7373" y="12483"/>
                </a:lnTo>
                <a:lnTo>
                  <a:pt x="8614" y="11753"/>
                </a:lnTo>
                <a:lnTo>
                  <a:pt x="9149" y="11412"/>
                </a:lnTo>
                <a:lnTo>
                  <a:pt x="9660" y="11047"/>
                </a:lnTo>
                <a:lnTo>
                  <a:pt x="10171" y="10658"/>
                </a:lnTo>
                <a:lnTo>
                  <a:pt x="10414" y="10439"/>
                </a:lnTo>
                <a:lnTo>
                  <a:pt x="10633" y="10220"/>
                </a:lnTo>
                <a:lnTo>
                  <a:pt x="10755" y="10414"/>
                </a:lnTo>
                <a:lnTo>
                  <a:pt x="10877" y="10633"/>
                </a:lnTo>
                <a:lnTo>
                  <a:pt x="11120" y="10998"/>
                </a:lnTo>
                <a:lnTo>
                  <a:pt x="11655" y="11850"/>
                </a:lnTo>
                <a:lnTo>
                  <a:pt x="12191" y="12677"/>
                </a:lnTo>
                <a:lnTo>
                  <a:pt x="12750" y="13505"/>
                </a:lnTo>
                <a:lnTo>
                  <a:pt x="13286" y="14308"/>
                </a:lnTo>
                <a:lnTo>
                  <a:pt x="13870" y="15086"/>
                </a:lnTo>
                <a:lnTo>
                  <a:pt x="14478" y="15865"/>
                </a:lnTo>
                <a:lnTo>
                  <a:pt x="14551" y="15914"/>
                </a:lnTo>
                <a:lnTo>
                  <a:pt x="14624" y="15938"/>
                </a:lnTo>
                <a:lnTo>
                  <a:pt x="14721" y="15914"/>
                </a:lnTo>
                <a:lnTo>
                  <a:pt x="14794" y="15889"/>
                </a:lnTo>
                <a:lnTo>
                  <a:pt x="14867" y="15865"/>
                </a:lnTo>
                <a:lnTo>
                  <a:pt x="15086" y="15743"/>
                </a:lnTo>
                <a:lnTo>
                  <a:pt x="15281" y="15597"/>
                </a:lnTo>
                <a:lnTo>
                  <a:pt x="15646" y="15281"/>
                </a:lnTo>
                <a:lnTo>
                  <a:pt x="15841" y="15135"/>
                </a:lnTo>
                <a:lnTo>
                  <a:pt x="16011" y="14965"/>
                </a:lnTo>
                <a:lnTo>
                  <a:pt x="16157" y="14770"/>
                </a:lnTo>
                <a:lnTo>
                  <a:pt x="16254" y="14575"/>
                </a:lnTo>
                <a:lnTo>
                  <a:pt x="16279" y="14527"/>
                </a:lnTo>
                <a:lnTo>
                  <a:pt x="16327" y="14478"/>
                </a:lnTo>
                <a:lnTo>
                  <a:pt x="16352" y="14429"/>
                </a:lnTo>
                <a:lnTo>
                  <a:pt x="16352" y="14356"/>
                </a:lnTo>
                <a:lnTo>
                  <a:pt x="16352" y="14283"/>
                </a:lnTo>
                <a:lnTo>
                  <a:pt x="16084" y="13261"/>
                </a:lnTo>
                <a:lnTo>
                  <a:pt x="15768" y="12264"/>
                </a:lnTo>
                <a:lnTo>
                  <a:pt x="15111" y="10244"/>
                </a:lnTo>
                <a:lnTo>
                  <a:pt x="14478" y="8225"/>
                </a:lnTo>
                <a:lnTo>
                  <a:pt x="14113" y="7130"/>
                </a:lnTo>
                <a:lnTo>
                  <a:pt x="14016" y="6813"/>
                </a:lnTo>
                <a:lnTo>
                  <a:pt x="13943" y="6643"/>
                </a:lnTo>
                <a:lnTo>
                  <a:pt x="13870" y="6521"/>
                </a:lnTo>
                <a:lnTo>
                  <a:pt x="14186" y="6327"/>
                </a:lnTo>
                <a:lnTo>
                  <a:pt x="14478" y="6132"/>
                </a:lnTo>
                <a:lnTo>
                  <a:pt x="14794" y="5913"/>
                </a:lnTo>
                <a:lnTo>
                  <a:pt x="15062" y="5694"/>
                </a:lnTo>
                <a:lnTo>
                  <a:pt x="15330" y="5475"/>
                </a:lnTo>
                <a:lnTo>
                  <a:pt x="15597" y="5232"/>
                </a:lnTo>
                <a:lnTo>
                  <a:pt x="15865" y="4964"/>
                </a:lnTo>
                <a:lnTo>
                  <a:pt x="16108" y="4696"/>
                </a:lnTo>
                <a:lnTo>
                  <a:pt x="16157" y="4696"/>
                </a:lnTo>
                <a:lnTo>
                  <a:pt x="16181" y="4648"/>
                </a:lnTo>
                <a:lnTo>
                  <a:pt x="16181" y="4599"/>
                </a:lnTo>
                <a:lnTo>
                  <a:pt x="16449" y="4283"/>
                </a:lnTo>
                <a:lnTo>
                  <a:pt x="16692" y="3942"/>
                </a:lnTo>
                <a:lnTo>
                  <a:pt x="16911" y="3601"/>
                </a:lnTo>
                <a:lnTo>
                  <a:pt x="17130" y="3188"/>
                </a:lnTo>
                <a:lnTo>
                  <a:pt x="17325" y="2774"/>
                </a:lnTo>
                <a:lnTo>
                  <a:pt x="17422" y="2531"/>
                </a:lnTo>
                <a:lnTo>
                  <a:pt x="17495" y="2312"/>
                </a:lnTo>
                <a:lnTo>
                  <a:pt x="17544" y="2093"/>
                </a:lnTo>
                <a:lnTo>
                  <a:pt x="17568" y="1850"/>
                </a:lnTo>
                <a:lnTo>
                  <a:pt x="17593" y="1631"/>
                </a:lnTo>
                <a:lnTo>
                  <a:pt x="17568" y="1412"/>
                </a:lnTo>
                <a:lnTo>
                  <a:pt x="17544" y="1193"/>
                </a:lnTo>
                <a:lnTo>
                  <a:pt x="17471" y="998"/>
                </a:lnTo>
                <a:lnTo>
                  <a:pt x="17374" y="779"/>
                </a:lnTo>
                <a:lnTo>
                  <a:pt x="17228" y="609"/>
                </a:lnTo>
                <a:lnTo>
                  <a:pt x="17057" y="414"/>
                </a:lnTo>
                <a:lnTo>
                  <a:pt x="16863" y="268"/>
                </a:lnTo>
                <a:lnTo>
                  <a:pt x="16644" y="146"/>
                </a:lnTo>
                <a:lnTo>
                  <a:pt x="16425" y="73"/>
                </a:lnTo>
                <a:lnTo>
                  <a:pt x="16206" y="25"/>
                </a:lnTo>
                <a:lnTo>
                  <a:pt x="1598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" name="Google Shape;660;p48"/>
          <p:cNvSpPr/>
          <p:nvPr/>
        </p:nvSpPr>
        <p:spPr>
          <a:xfrm>
            <a:off x="8279341" y="3538223"/>
            <a:ext cx="285575" cy="319377"/>
          </a:xfrm>
          <a:custGeom>
            <a:avLst/>
            <a:gdLst/>
            <a:ahLst/>
            <a:cxnLst/>
            <a:rect l="l" t="t" r="r" b="b"/>
            <a:pathLst>
              <a:path w="16863" h="18859" extrusionOk="0">
                <a:moveTo>
                  <a:pt x="7057" y="439"/>
                </a:moveTo>
                <a:lnTo>
                  <a:pt x="7178" y="463"/>
                </a:lnTo>
                <a:lnTo>
                  <a:pt x="7300" y="488"/>
                </a:lnTo>
                <a:lnTo>
                  <a:pt x="7543" y="488"/>
                </a:lnTo>
                <a:lnTo>
                  <a:pt x="8054" y="463"/>
                </a:lnTo>
                <a:lnTo>
                  <a:pt x="8809" y="463"/>
                </a:lnTo>
                <a:lnTo>
                  <a:pt x="9563" y="488"/>
                </a:lnTo>
                <a:lnTo>
                  <a:pt x="9563" y="707"/>
                </a:lnTo>
                <a:lnTo>
                  <a:pt x="9563" y="926"/>
                </a:lnTo>
                <a:lnTo>
                  <a:pt x="8882" y="926"/>
                </a:lnTo>
                <a:lnTo>
                  <a:pt x="8176" y="974"/>
                </a:lnTo>
                <a:lnTo>
                  <a:pt x="7349" y="974"/>
                </a:lnTo>
                <a:lnTo>
                  <a:pt x="7081" y="1023"/>
                </a:lnTo>
                <a:lnTo>
                  <a:pt x="7057" y="439"/>
                </a:lnTo>
                <a:close/>
                <a:moveTo>
                  <a:pt x="5670" y="3480"/>
                </a:moveTo>
                <a:lnTo>
                  <a:pt x="5865" y="3505"/>
                </a:lnTo>
                <a:lnTo>
                  <a:pt x="5670" y="3991"/>
                </a:lnTo>
                <a:lnTo>
                  <a:pt x="5670" y="3480"/>
                </a:lnTo>
                <a:close/>
                <a:moveTo>
                  <a:pt x="8906" y="3456"/>
                </a:moveTo>
                <a:lnTo>
                  <a:pt x="8638" y="3967"/>
                </a:lnTo>
                <a:lnTo>
                  <a:pt x="8541" y="4162"/>
                </a:lnTo>
                <a:lnTo>
                  <a:pt x="8468" y="4356"/>
                </a:lnTo>
                <a:lnTo>
                  <a:pt x="8444" y="4356"/>
                </a:lnTo>
                <a:lnTo>
                  <a:pt x="8395" y="4332"/>
                </a:lnTo>
                <a:lnTo>
                  <a:pt x="8346" y="4308"/>
                </a:lnTo>
                <a:lnTo>
                  <a:pt x="8225" y="4308"/>
                </a:lnTo>
                <a:lnTo>
                  <a:pt x="8006" y="4405"/>
                </a:lnTo>
                <a:lnTo>
                  <a:pt x="8079" y="4186"/>
                </a:lnTo>
                <a:lnTo>
                  <a:pt x="8225" y="3821"/>
                </a:lnTo>
                <a:lnTo>
                  <a:pt x="8346" y="3456"/>
                </a:lnTo>
                <a:close/>
                <a:moveTo>
                  <a:pt x="9587" y="3456"/>
                </a:moveTo>
                <a:lnTo>
                  <a:pt x="9247" y="4016"/>
                </a:lnTo>
                <a:lnTo>
                  <a:pt x="9101" y="4235"/>
                </a:lnTo>
                <a:lnTo>
                  <a:pt x="8979" y="4478"/>
                </a:lnTo>
                <a:lnTo>
                  <a:pt x="8736" y="4405"/>
                </a:lnTo>
                <a:lnTo>
                  <a:pt x="8833" y="4162"/>
                </a:lnTo>
                <a:lnTo>
                  <a:pt x="9101" y="3456"/>
                </a:lnTo>
                <a:close/>
                <a:moveTo>
                  <a:pt x="8152" y="3480"/>
                </a:moveTo>
                <a:lnTo>
                  <a:pt x="7981" y="3699"/>
                </a:lnTo>
                <a:lnTo>
                  <a:pt x="7811" y="3967"/>
                </a:lnTo>
                <a:lnTo>
                  <a:pt x="7665" y="4235"/>
                </a:lnTo>
                <a:lnTo>
                  <a:pt x="7616" y="4405"/>
                </a:lnTo>
                <a:lnTo>
                  <a:pt x="7568" y="4551"/>
                </a:lnTo>
                <a:lnTo>
                  <a:pt x="7373" y="4624"/>
                </a:lnTo>
                <a:lnTo>
                  <a:pt x="7422" y="4502"/>
                </a:lnTo>
                <a:lnTo>
                  <a:pt x="7616" y="4040"/>
                </a:lnTo>
                <a:lnTo>
                  <a:pt x="7787" y="3578"/>
                </a:lnTo>
                <a:lnTo>
                  <a:pt x="7787" y="3553"/>
                </a:lnTo>
                <a:lnTo>
                  <a:pt x="7762" y="3529"/>
                </a:lnTo>
                <a:lnTo>
                  <a:pt x="7714" y="3529"/>
                </a:lnTo>
                <a:lnTo>
                  <a:pt x="7689" y="3553"/>
                </a:lnTo>
                <a:lnTo>
                  <a:pt x="7325" y="4120"/>
                </a:lnTo>
                <a:lnTo>
                  <a:pt x="7568" y="3480"/>
                </a:lnTo>
                <a:close/>
                <a:moveTo>
                  <a:pt x="10269" y="3432"/>
                </a:moveTo>
                <a:lnTo>
                  <a:pt x="9831" y="4137"/>
                </a:lnTo>
                <a:lnTo>
                  <a:pt x="9660" y="4405"/>
                </a:lnTo>
                <a:lnTo>
                  <a:pt x="9514" y="4673"/>
                </a:lnTo>
                <a:lnTo>
                  <a:pt x="9271" y="4575"/>
                </a:lnTo>
                <a:lnTo>
                  <a:pt x="9466" y="4137"/>
                </a:lnTo>
                <a:lnTo>
                  <a:pt x="9758" y="3432"/>
                </a:lnTo>
                <a:close/>
                <a:moveTo>
                  <a:pt x="10780" y="3432"/>
                </a:moveTo>
                <a:lnTo>
                  <a:pt x="10463" y="3918"/>
                </a:lnTo>
                <a:lnTo>
                  <a:pt x="10171" y="4429"/>
                </a:lnTo>
                <a:lnTo>
                  <a:pt x="9928" y="4843"/>
                </a:lnTo>
                <a:lnTo>
                  <a:pt x="9758" y="4770"/>
                </a:lnTo>
                <a:lnTo>
                  <a:pt x="9904" y="4502"/>
                </a:lnTo>
                <a:lnTo>
                  <a:pt x="10001" y="4235"/>
                </a:lnTo>
                <a:lnTo>
                  <a:pt x="10366" y="3432"/>
                </a:lnTo>
                <a:close/>
                <a:moveTo>
                  <a:pt x="7324" y="3480"/>
                </a:moveTo>
                <a:lnTo>
                  <a:pt x="6935" y="4162"/>
                </a:lnTo>
                <a:lnTo>
                  <a:pt x="6740" y="4551"/>
                </a:lnTo>
                <a:lnTo>
                  <a:pt x="6643" y="4721"/>
                </a:lnTo>
                <a:lnTo>
                  <a:pt x="6594" y="4916"/>
                </a:lnTo>
                <a:lnTo>
                  <a:pt x="6303" y="5038"/>
                </a:lnTo>
                <a:lnTo>
                  <a:pt x="6424" y="4697"/>
                </a:lnTo>
                <a:lnTo>
                  <a:pt x="6546" y="4381"/>
                </a:lnTo>
                <a:lnTo>
                  <a:pt x="6692" y="3943"/>
                </a:lnTo>
                <a:lnTo>
                  <a:pt x="6838" y="3480"/>
                </a:lnTo>
                <a:close/>
                <a:moveTo>
                  <a:pt x="10926" y="3432"/>
                </a:moveTo>
                <a:lnTo>
                  <a:pt x="10901" y="3772"/>
                </a:lnTo>
                <a:lnTo>
                  <a:pt x="10877" y="4137"/>
                </a:lnTo>
                <a:lnTo>
                  <a:pt x="10609" y="4673"/>
                </a:lnTo>
                <a:lnTo>
                  <a:pt x="10439" y="5062"/>
                </a:lnTo>
                <a:lnTo>
                  <a:pt x="10244" y="4965"/>
                </a:lnTo>
                <a:lnTo>
                  <a:pt x="10366" y="4697"/>
                </a:lnTo>
                <a:lnTo>
                  <a:pt x="10488" y="4429"/>
                </a:lnTo>
                <a:lnTo>
                  <a:pt x="10707" y="3943"/>
                </a:lnTo>
                <a:lnTo>
                  <a:pt x="10901" y="3432"/>
                </a:lnTo>
                <a:close/>
                <a:moveTo>
                  <a:pt x="3845" y="4989"/>
                </a:moveTo>
                <a:lnTo>
                  <a:pt x="4015" y="5013"/>
                </a:lnTo>
                <a:lnTo>
                  <a:pt x="3894" y="5232"/>
                </a:lnTo>
                <a:lnTo>
                  <a:pt x="3869" y="5111"/>
                </a:lnTo>
                <a:lnTo>
                  <a:pt x="3845" y="4989"/>
                </a:lnTo>
                <a:close/>
                <a:moveTo>
                  <a:pt x="10901" y="4575"/>
                </a:moveTo>
                <a:lnTo>
                  <a:pt x="10901" y="4746"/>
                </a:lnTo>
                <a:lnTo>
                  <a:pt x="10926" y="4819"/>
                </a:lnTo>
                <a:lnTo>
                  <a:pt x="10974" y="4892"/>
                </a:lnTo>
                <a:lnTo>
                  <a:pt x="11023" y="4916"/>
                </a:lnTo>
                <a:lnTo>
                  <a:pt x="11072" y="4965"/>
                </a:lnTo>
                <a:lnTo>
                  <a:pt x="10999" y="5159"/>
                </a:lnTo>
                <a:lnTo>
                  <a:pt x="10950" y="5257"/>
                </a:lnTo>
                <a:lnTo>
                  <a:pt x="10682" y="5135"/>
                </a:lnTo>
                <a:lnTo>
                  <a:pt x="10828" y="4770"/>
                </a:lnTo>
                <a:lnTo>
                  <a:pt x="10901" y="4575"/>
                </a:lnTo>
                <a:close/>
                <a:moveTo>
                  <a:pt x="12215" y="5013"/>
                </a:moveTo>
                <a:lnTo>
                  <a:pt x="12021" y="5305"/>
                </a:lnTo>
                <a:lnTo>
                  <a:pt x="12142" y="5013"/>
                </a:lnTo>
                <a:close/>
                <a:moveTo>
                  <a:pt x="6643" y="3505"/>
                </a:moveTo>
                <a:lnTo>
                  <a:pt x="6351" y="4137"/>
                </a:lnTo>
                <a:lnTo>
                  <a:pt x="6132" y="4648"/>
                </a:lnTo>
                <a:lnTo>
                  <a:pt x="6035" y="4892"/>
                </a:lnTo>
                <a:lnTo>
                  <a:pt x="5962" y="5159"/>
                </a:lnTo>
                <a:lnTo>
                  <a:pt x="5183" y="5451"/>
                </a:lnTo>
                <a:lnTo>
                  <a:pt x="5183" y="5427"/>
                </a:lnTo>
                <a:lnTo>
                  <a:pt x="5354" y="4989"/>
                </a:lnTo>
                <a:lnTo>
                  <a:pt x="5402" y="4989"/>
                </a:lnTo>
                <a:lnTo>
                  <a:pt x="5378" y="5184"/>
                </a:lnTo>
                <a:lnTo>
                  <a:pt x="5378" y="5208"/>
                </a:lnTo>
                <a:lnTo>
                  <a:pt x="5402" y="5257"/>
                </a:lnTo>
                <a:lnTo>
                  <a:pt x="5475" y="5281"/>
                </a:lnTo>
                <a:lnTo>
                  <a:pt x="5548" y="5281"/>
                </a:lnTo>
                <a:lnTo>
                  <a:pt x="5573" y="5257"/>
                </a:lnTo>
                <a:lnTo>
                  <a:pt x="5597" y="5232"/>
                </a:lnTo>
                <a:lnTo>
                  <a:pt x="5694" y="5038"/>
                </a:lnTo>
                <a:lnTo>
                  <a:pt x="5767" y="4819"/>
                </a:lnTo>
                <a:lnTo>
                  <a:pt x="5889" y="4405"/>
                </a:lnTo>
                <a:lnTo>
                  <a:pt x="5986" y="3943"/>
                </a:lnTo>
                <a:lnTo>
                  <a:pt x="6059" y="3505"/>
                </a:lnTo>
                <a:close/>
                <a:moveTo>
                  <a:pt x="11315" y="4940"/>
                </a:moveTo>
                <a:lnTo>
                  <a:pt x="11558" y="4989"/>
                </a:lnTo>
                <a:lnTo>
                  <a:pt x="11850" y="5013"/>
                </a:lnTo>
                <a:lnTo>
                  <a:pt x="11558" y="5476"/>
                </a:lnTo>
                <a:lnTo>
                  <a:pt x="11145" y="5330"/>
                </a:lnTo>
                <a:lnTo>
                  <a:pt x="11169" y="5257"/>
                </a:lnTo>
                <a:lnTo>
                  <a:pt x="11242" y="4965"/>
                </a:lnTo>
                <a:lnTo>
                  <a:pt x="11291" y="4940"/>
                </a:lnTo>
                <a:close/>
                <a:moveTo>
                  <a:pt x="5086" y="5038"/>
                </a:moveTo>
                <a:lnTo>
                  <a:pt x="4940" y="5330"/>
                </a:lnTo>
                <a:lnTo>
                  <a:pt x="4891" y="5451"/>
                </a:lnTo>
                <a:lnTo>
                  <a:pt x="4843" y="5573"/>
                </a:lnTo>
                <a:lnTo>
                  <a:pt x="4818" y="5597"/>
                </a:lnTo>
                <a:lnTo>
                  <a:pt x="4697" y="5646"/>
                </a:lnTo>
                <a:lnTo>
                  <a:pt x="4697" y="5646"/>
                </a:lnTo>
                <a:lnTo>
                  <a:pt x="4721" y="5573"/>
                </a:lnTo>
                <a:lnTo>
                  <a:pt x="4794" y="5305"/>
                </a:lnTo>
                <a:lnTo>
                  <a:pt x="4843" y="5038"/>
                </a:lnTo>
                <a:close/>
                <a:moveTo>
                  <a:pt x="12702" y="4989"/>
                </a:moveTo>
                <a:lnTo>
                  <a:pt x="12678" y="5062"/>
                </a:lnTo>
                <a:lnTo>
                  <a:pt x="12653" y="5086"/>
                </a:lnTo>
                <a:lnTo>
                  <a:pt x="12459" y="5403"/>
                </a:lnTo>
                <a:lnTo>
                  <a:pt x="12361" y="5573"/>
                </a:lnTo>
                <a:lnTo>
                  <a:pt x="12288" y="5743"/>
                </a:lnTo>
                <a:lnTo>
                  <a:pt x="12167" y="5719"/>
                </a:lnTo>
                <a:lnTo>
                  <a:pt x="12288" y="5451"/>
                </a:lnTo>
                <a:lnTo>
                  <a:pt x="12386" y="5232"/>
                </a:lnTo>
                <a:lnTo>
                  <a:pt x="12483" y="5013"/>
                </a:lnTo>
                <a:lnTo>
                  <a:pt x="12702" y="4989"/>
                </a:lnTo>
                <a:close/>
                <a:moveTo>
                  <a:pt x="4672" y="5038"/>
                </a:moveTo>
                <a:lnTo>
                  <a:pt x="4478" y="5403"/>
                </a:lnTo>
                <a:lnTo>
                  <a:pt x="4380" y="5597"/>
                </a:lnTo>
                <a:lnTo>
                  <a:pt x="4332" y="5695"/>
                </a:lnTo>
                <a:lnTo>
                  <a:pt x="4307" y="5792"/>
                </a:lnTo>
                <a:lnTo>
                  <a:pt x="4113" y="5865"/>
                </a:lnTo>
                <a:lnTo>
                  <a:pt x="4210" y="5427"/>
                </a:lnTo>
                <a:lnTo>
                  <a:pt x="4307" y="5232"/>
                </a:lnTo>
                <a:lnTo>
                  <a:pt x="4405" y="5038"/>
                </a:lnTo>
                <a:close/>
                <a:moveTo>
                  <a:pt x="12605" y="5719"/>
                </a:moveTo>
                <a:lnTo>
                  <a:pt x="12605" y="5865"/>
                </a:lnTo>
                <a:lnTo>
                  <a:pt x="12532" y="5841"/>
                </a:lnTo>
                <a:lnTo>
                  <a:pt x="12605" y="5719"/>
                </a:lnTo>
                <a:close/>
                <a:moveTo>
                  <a:pt x="7081" y="1339"/>
                </a:moveTo>
                <a:lnTo>
                  <a:pt x="7349" y="1388"/>
                </a:lnTo>
                <a:lnTo>
                  <a:pt x="8176" y="1388"/>
                </a:lnTo>
                <a:lnTo>
                  <a:pt x="8882" y="1412"/>
                </a:lnTo>
                <a:lnTo>
                  <a:pt x="9222" y="1412"/>
                </a:lnTo>
                <a:lnTo>
                  <a:pt x="9587" y="1388"/>
                </a:lnTo>
                <a:lnTo>
                  <a:pt x="9587" y="1656"/>
                </a:lnTo>
                <a:lnTo>
                  <a:pt x="9612" y="1923"/>
                </a:lnTo>
                <a:lnTo>
                  <a:pt x="9636" y="2167"/>
                </a:lnTo>
                <a:lnTo>
                  <a:pt x="9709" y="2410"/>
                </a:lnTo>
                <a:lnTo>
                  <a:pt x="9758" y="2483"/>
                </a:lnTo>
                <a:lnTo>
                  <a:pt x="9831" y="2507"/>
                </a:lnTo>
                <a:lnTo>
                  <a:pt x="9977" y="2507"/>
                </a:lnTo>
                <a:lnTo>
                  <a:pt x="10098" y="2556"/>
                </a:lnTo>
                <a:lnTo>
                  <a:pt x="10269" y="2580"/>
                </a:lnTo>
                <a:lnTo>
                  <a:pt x="10585" y="2580"/>
                </a:lnTo>
                <a:lnTo>
                  <a:pt x="11218" y="2605"/>
                </a:lnTo>
                <a:lnTo>
                  <a:pt x="11875" y="2629"/>
                </a:lnTo>
                <a:lnTo>
                  <a:pt x="11875" y="3164"/>
                </a:lnTo>
                <a:lnTo>
                  <a:pt x="11875" y="3578"/>
                </a:lnTo>
                <a:lnTo>
                  <a:pt x="11875" y="3772"/>
                </a:lnTo>
                <a:lnTo>
                  <a:pt x="11923" y="3991"/>
                </a:lnTo>
                <a:lnTo>
                  <a:pt x="11948" y="4040"/>
                </a:lnTo>
                <a:lnTo>
                  <a:pt x="11972" y="4089"/>
                </a:lnTo>
                <a:lnTo>
                  <a:pt x="12069" y="4113"/>
                </a:lnTo>
                <a:lnTo>
                  <a:pt x="12215" y="4113"/>
                </a:lnTo>
                <a:lnTo>
                  <a:pt x="12264" y="4064"/>
                </a:lnTo>
                <a:lnTo>
                  <a:pt x="12605" y="4113"/>
                </a:lnTo>
                <a:lnTo>
                  <a:pt x="12945" y="4137"/>
                </a:lnTo>
                <a:lnTo>
                  <a:pt x="13602" y="4137"/>
                </a:lnTo>
                <a:lnTo>
                  <a:pt x="13602" y="4283"/>
                </a:lnTo>
                <a:lnTo>
                  <a:pt x="13602" y="4429"/>
                </a:lnTo>
                <a:lnTo>
                  <a:pt x="13627" y="4746"/>
                </a:lnTo>
                <a:lnTo>
                  <a:pt x="13627" y="5111"/>
                </a:lnTo>
                <a:lnTo>
                  <a:pt x="13602" y="5500"/>
                </a:lnTo>
                <a:lnTo>
                  <a:pt x="13602" y="5889"/>
                </a:lnTo>
                <a:lnTo>
                  <a:pt x="13627" y="6254"/>
                </a:lnTo>
                <a:lnTo>
                  <a:pt x="13335" y="6157"/>
                </a:lnTo>
                <a:lnTo>
                  <a:pt x="13043" y="6035"/>
                </a:lnTo>
                <a:lnTo>
                  <a:pt x="13067" y="5914"/>
                </a:lnTo>
                <a:lnTo>
                  <a:pt x="13067" y="5792"/>
                </a:lnTo>
                <a:lnTo>
                  <a:pt x="13067" y="5549"/>
                </a:lnTo>
                <a:lnTo>
                  <a:pt x="13067" y="5257"/>
                </a:lnTo>
                <a:lnTo>
                  <a:pt x="13067" y="5111"/>
                </a:lnTo>
                <a:lnTo>
                  <a:pt x="13043" y="4965"/>
                </a:lnTo>
                <a:lnTo>
                  <a:pt x="13018" y="4940"/>
                </a:lnTo>
                <a:lnTo>
                  <a:pt x="13091" y="4892"/>
                </a:lnTo>
                <a:lnTo>
                  <a:pt x="13140" y="4843"/>
                </a:lnTo>
                <a:lnTo>
                  <a:pt x="13164" y="4770"/>
                </a:lnTo>
                <a:lnTo>
                  <a:pt x="13164" y="4697"/>
                </a:lnTo>
                <a:lnTo>
                  <a:pt x="13140" y="4624"/>
                </a:lnTo>
                <a:lnTo>
                  <a:pt x="13091" y="4551"/>
                </a:lnTo>
                <a:lnTo>
                  <a:pt x="13018" y="4502"/>
                </a:lnTo>
                <a:lnTo>
                  <a:pt x="12945" y="4478"/>
                </a:lnTo>
                <a:lnTo>
                  <a:pt x="12556" y="4478"/>
                </a:lnTo>
                <a:lnTo>
                  <a:pt x="12142" y="4502"/>
                </a:lnTo>
                <a:lnTo>
                  <a:pt x="11777" y="4502"/>
                </a:lnTo>
                <a:lnTo>
                  <a:pt x="11388" y="4527"/>
                </a:lnTo>
                <a:lnTo>
                  <a:pt x="11388" y="3918"/>
                </a:lnTo>
                <a:lnTo>
                  <a:pt x="11388" y="3602"/>
                </a:lnTo>
                <a:lnTo>
                  <a:pt x="11364" y="3286"/>
                </a:lnTo>
                <a:lnTo>
                  <a:pt x="11315" y="3164"/>
                </a:lnTo>
                <a:lnTo>
                  <a:pt x="11291" y="3115"/>
                </a:lnTo>
                <a:lnTo>
                  <a:pt x="11242" y="3091"/>
                </a:lnTo>
                <a:lnTo>
                  <a:pt x="11193" y="3042"/>
                </a:lnTo>
                <a:lnTo>
                  <a:pt x="11169" y="2994"/>
                </a:lnTo>
                <a:lnTo>
                  <a:pt x="11096" y="2945"/>
                </a:lnTo>
                <a:lnTo>
                  <a:pt x="11023" y="2945"/>
                </a:lnTo>
                <a:lnTo>
                  <a:pt x="8152" y="2994"/>
                </a:lnTo>
                <a:lnTo>
                  <a:pt x="7738" y="2994"/>
                </a:lnTo>
                <a:lnTo>
                  <a:pt x="7714" y="2969"/>
                </a:lnTo>
                <a:lnTo>
                  <a:pt x="7665" y="2945"/>
                </a:lnTo>
                <a:lnTo>
                  <a:pt x="7641" y="2945"/>
                </a:lnTo>
                <a:lnTo>
                  <a:pt x="7592" y="2969"/>
                </a:lnTo>
                <a:lnTo>
                  <a:pt x="7592" y="2994"/>
                </a:lnTo>
                <a:lnTo>
                  <a:pt x="6813" y="3018"/>
                </a:lnTo>
                <a:lnTo>
                  <a:pt x="6181" y="3018"/>
                </a:lnTo>
                <a:lnTo>
                  <a:pt x="5865" y="3042"/>
                </a:lnTo>
                <a:lnTo>
                  <a:pt x="5548" y="3091"/>
                </a:lnTo>
                <a:lnTo>
                  <a:pt x="5500" y="3067"/>
                </a:lnTo>
                <a:lnTo>
                  <a:pt x="5378" y="3067"/>
                </a:lnTo>
                <a:lnTo>
                  <a:pt x="5329" y="3091"/>
                </a:lnTo>
                <a:lnTo>
                  <a:pt x="5281" y="3140"/>
                </a:lnTo>
                <a:lnTo>
                  <a:pt x="5232" y="3188"/>
                </a:lnTo>
                <a:lnTo>
                  <a:pt x="5208" y="3237"/>
                </a:lnTo>
                <a:lnTo>
                  <a:pt x="5183" y="3553"/>
                </a:lnTo>
                <a:lnTo>
                  <a:pt x="5159" y="3870"/>
                </a:lnTo>
                <a:lnTo>
                  <a:pt x="5135" y="4527"/>
                </a:lnTo>
                <a:lnTo>
                  <a:pt x="4867" y="4527"/>
                </a:lnTo>
                <a:lnTo>
                  <a:pt x="4599" y="4551"/>
                </a:lnTo>
                <a:lnTo>
                  <a:pt x="4186" y="4575"/>
                </a:lnTo>
                <a:lnTo>
                  <a:pt x="3967" y="4600"/>
                </a:lnTo>
                <a:lnTo>
                  <a:pt x="3772" y="4624"/>
                </a:lnTo>
                <a:lnTo>
                  <a:pt x="3699" y="4648"/>
                </a:lnTo>
                <a:lnTo>
                  <a:pt x="3650" y="4721"/>
                </a:lnTo>
                <a:lnTo>
                  <a:pt x="3650" y="4794"/>
                </a:lnTo>
                <a:lnTo>
                  <a:pt x="3650" y="4867"/>
                </a:lnTo>
                <a:lnTo>
                  <a:pt x="3626" y="4940"/>
                </a:lnTo>
                <a:lnTo>
                  <a:pt x="3602" y="5013"/>
                </a:lnTo>
                <a:lnTo>
                  <a:pt x="3577" y="5184"/>
                </a:lnTo>
                <a:lnTo>
                  <a:pt x="3577" y="5500"/>
                </a:lnTo>
                <a:lnTo>
                  <a:pt x="3577" y="5768"/>
                </a:lnTo>
                <a:lnTo>
                  <a:pt x="3577" y="5914"/>
                </a:lnTo>
                <a:lnTo>
                  <a:pt x="3626" y="6035"/>
                </a:lnTo>
                <a:lnTo>
                  <a:pt x="2993" y="6279"/>
                </a:lnTo>
                <a:lnTo>
                  <a:pt x="2993" y="6279"/>
                </a:lnTo>
                <a:lnTo>
                  <a:pt x="3042" y="5597"/>
                </a:lnTo>
                <a:lnTo>
                  <a:pt x="3066" y="4916"/>
                </a:lnTo>
                <a:lnTo>
                  <a:pt x="3115" y="4478"/>
                </a:lnTo>
                <a:lnTo>
                  <a:pt x="3115" y="4259"/>
                </a:lnTo>
                <a:lnTo>
                  <a:pt x="3091" y="4040"/>
                </a:lnTo>
                <a:lnTo>
                  <a:pt x="3456" y="4064"/>
                </a:lnTo>
                <a:lnTo>
                  <a:pt x="3845" y="4064"/>
                </a:lnTo>
                <a:lnTo>
                  <a:pt x="4210" y="4016"/>
                </a:lnTo>
                <a:lnTo>
                  <a:pt x="4575" y="3967"/>
                </a:lnTo>
                <a:lnTo>
                  <a:pt x="4624" y="3943"/>
                </a:lnTo>
                <a:lnTo>
                  <a:pt x="4672" y="3918"/>
                </a:lnTo>
                <a:lnTo>
                  <a:pt x="4745" y="3845"/>
                </a:lnTo>
                <a:lnTo>
                  <a:pt x="4770" y="3724"/>
                </a:lnTo>
                <a:lnTo>
                  <a:pt x="4745" y="3626"/>
                </a:lnTo>
                <a:lnTo>
                  <a:pt x="4770" y="3505"/>
                </a:lnTo>
                <a:lnTo>
                  <a:pt x="4770" y="3018"/>
                </a:lnTo>
                <a:lnTo>
                  <a:pt x="4770" y="2751"/>
                </a:lnTo>
                <a:lnTo>
                  <a:pt x="4745" y="2507"/>
                </a:lnTo>
                <a:lnTo>
                  <a:pt x="4867" y="2532"/>
                </a:lnTo>
                <a:lnTo>
                  <a:pt x="4989" y="2556"/>
                </a:lnTo>
                <a:lnTo>
                  <a:pt x="5256" y="2556"/>
                </a:lnTo>
                <a:lnTo>
                  <a:pt x="5646" y="2580"/>
                </a:lnTo>
                <a:lnTo>
                  <a:pt x="6035" y="2580"/>
                </a:lnTo>
                <a:lnTo>
                  <a:pt x="6789" y="2532"/>
                </a:lnTo>
                <a:lnTo>
                  <a:pt x="6886" y="2507"/>
                </a:lnTo>
                <a:lnTo>
                  <a:pt x="6959" y="2459"/>
                </a:lnTo>
                <a:lnTo>
                  <a:pt x="6984" y="2386"/>
                </a:lnTo>
                <a:lnTo>
                  <a:pt x="7008" y="2313"/>
                </a:lnTo>
                <a:lnTo>
                  <a:pt x="7032" y="2264"/>
                </a:lnTo>
                <a:lnTo>
                  <a:pt x="7057" y="1826"/>
                </a:lnTo>
                <a:lnTo>
                  <a:pt x="7081" y="1339"/>
                </a:lnTo>
                <a:close/>
                <a:moveTo>
                  <a:pt x="6911" y="5841"/>
                </a:moveTo>
                <a:lnTo>
                  <a:pt x="6838" y="5865"/>
                </a:lnTo>
                <a:lnTo>
                  <a:pt x="6716" y="5987"/>
                </a:lnTo>
                <a:lnTo>
                  <a:pt x="6619" y="6133"/>
                </a:lnTo>
                <a:lnTo>
                  <a:pt x="6546" y="6279"/>
                </a:lnTo>
                <a:lnTo>
                  <a:pt x="6522" y="6449"/>
                </a:lnTo>
                <a:lnTo>
                  <a:pt x="6522" y="6619"/>
                </a:lnTo>
                <a:lnTo>
                  <a:pt x="6546" y="6790"/>
                </a:lnTo>
                <a:lnTo>
                  <a:pt x="6594" y="6960"/>
                </a:lnTo>
                <a:lnTo>
                  <a:pt x="6667" y="7106"/>
                </a:lnTo>
                <a:lnTo>
                  <a:pt x="6716" y="7155"/>
                </a:lnTo>
                <a:lnTo>
                  <a:pt x="6765" y="7203"/>
                </a:lnTo>
                <a:lnTo>
                  <a:pt x="6838" y="7252"/>
                </a:lnTo>
                <a:lnTo>
                  <a:pt x="6911" y="7252"/>
                </a:lnTo>
                <a:lnTo>
                  <a:pt x="6984" y="7276"/>
                </a:lnTo>
                <a:lnTo>
                  <a:pt x="7057" y="7252"/>
                </a:lnTo>
                <a:lnTo>
                  <a:pt x="7130" y="7228"/>
                </a:lnTo>
                <a:lnTo>
                  <a:pt x="7178" y="7179"/>
                </a:lnTo>
                <a:lnTo>
                  <a:pt x="7349" y="6936"/>
                </a:lnTo>
                <a:lnTo>
                  <a:pt x="7397" y="6814"/>
                </a:lnTo>
                <a:lnTo>
                  <a:pt x="7446" y="6692"/>
                </a:lnTo>
                <a:lnTo>
                  <a:pt x="7470" y="6546"/>
                </a:lnTo>
                <a:lnTo>
                  <a:pt x="7470" y="6425"/>
                </a:lnTo>
                <a:lnTo>
                  <a:pt x="7446" y="6133"/>
                </a:lnTo>
                <a:lnTo>
                  <a:pt x="7422" y="6035"/>
                </a:lnTo>
                <a:lnTo>
                  <a:pt x="7349" y="5962"/>
                </a:lnTo>
                <a:lnTo>
                  <a:pt x="7227" y="5914"/>
                </a:lnTo>
                <a:lnTo>
                  <a:pt x="7130" y="5889"/>
                </a:lnTo>
                <a:lnTo>
                  <a:pt x="7057" y="5865"/>
                </a:lnTo>
                <a:lnTo>
                  <a:pt x="6984" y="5841"/>
                </a:lnTo>
                <a:close/>
                <a:moveTo>
                  <a:pt x="9612" y="5792"/>
                </a:moveTo>
                <a:lnTo>
                  <a:pt x="9539" y="5816"/>
                </a:lnTo>
                <a:lnTo>
                  <a:pt x="9466" y="5865"/>
                </a:lnTo>
                <a:lnTo>
                  <a:pt x="9393" y="5938"/>
                </a:lnTo>
                <a:lnTo>
                  <a:pt x="9344" y="6011"/>
                </a:lnTo>
                <a:lnTo>
                  <a:pt x="9247" y="6181"/>
                </a:lnTo>
                <a:lnTo>
                  <a:pt x="9174" y="6352"/>
                </a:lnTo>
                <a:lnTo>
                  <a:pt x="9149" y="6522"/>
                </a:lnTo>
                <a:lnTo>
                  <a:pt x="9149" y="6717"/>
                </a:lnTo>
                <a:lnTo>
                  <a:pt x="9174" y="6887"/>
                </a:lnTo>
                <a:lnTo>
                  <a:pt x="9222" y="7057"/>
                </a:lnTo>
                <a:lnTo>
                  <a:pt x="9271" y="7155"/>
                </a:lnTo>
                <a:lnTo>
                  <a:pt x="9344" y="7228"/>
                </a:lnTo>
                <a:lnTo>
                  <a:pt x="9417" y="7276"/>
                </a:lnTo>
                <a:lnTo>
                  <a:pt x="9514" y="7301"/>
                </a:lnTo>
                <a:lnTo>
                  <a:pt x="9685" y="7301"/>
                </a:lnTo>
                <a:lnTo>
                  <a:pt x="9782" y="7252"/>
                </a:lnTo>
                <a:lnTo>
                  <a:pt x="9855" y="7179"/>
                </a:lnTo>
                <a:lnTo>
                  <a:pt x="9928" y="7106"/>
                </a:lnTo>
                <a:lnTo>
                  <a:pt x="9977" y="7009"/>
                </a:lnTo>
                <a:lnTo>
                  <a:pt x="10050" y="6765"/>
                </a:lnTo>
                <a:lnTo>
                  <a:pt x="10098" y="6522"/>
                </a:lnTo>
                <a:lnTo>
                  <a:pt x="10098" y="6303"/>
                </a:lnTo>
                <a:lnTo>
                  <a:pt x="10098" y="6181"/>
                </a:lnTo>
                <a:lnTo>
                  <a:pt x="10050" y="6108"/>
                </a:lnTo>
                <a:lnTo>
                  <a:pt x="9977" y="6060"/>
                </a:lnTo>
                <a:lnTo>
                  <a:pt x="9879" y="6035"/>
                </a:lnTo>
                <a:lnTo>
                  <a:pt x="9879" y="6011"/>
                </a:lnTo>
                <a:lnTo>
                  <a:pt x="9855" y="5914"/>
                </a:lnTo>
                <a:lnTo>
                  <a:pt x="9806" y="5841"/>
                </a:lnTo>
                <a:lnTo>
                  <a:pt x="9709" y="5792"/>
                </a:lnTo>
                <a:close/>
                <a:moveTo>
                  <a:pt x="8468" y="4673"/>
                </a:moveTo>
                <a:lnTo>
                  <a:pt x="8687" y="4794"/>
                </a:lnTo>
                <a:lnTo>
                  <a:pt x="8930" y="4892"/>
                </a:lnTo>
                <a:lnTo>
                  <a:pt x="8955" y="4916"/>
                </a:lnTo>
                <a:lnTo>
                  <a:pt x="9466" y="5111"/>
                </a:lnTo>
                <a:lnTo>
                  <a:pt x="9806" y="5232"/>
                </a:lnTo>
                <a:lnTo>
                  <a:pt x="9806" y="5305"/>
                </a:lnTo>
                <a:lnTo>
                  <a:pt x="9806" y="5354"/>
                </a:lnTo>
                <a:lnTo>
                  <a:pt x="9855" y="5403"/>
                </a:lnTo>
                <a:lnTo>
                  <a:pt x="9904" y="5403"/>
                </a:lnTo>
                <a:lnTo>
                  <a:pt x="9952" y="5378"/>
                </a:lnTo>
                <a:lnTo>
                  <a:pt x="10001" y="5330"/>
                </a:lnTo>
                <a:lnTo>
                  <a:pt x="10707" y="5597"/>
                </a:lnTo>
                <a:lnTo>
                  <a:pt x="13383" y="6668"/>
                </a:lnTo>
                <a:lnTo>
                  <a:pt x="14040" y="6911"/>
                </a:lnTo>
                <a:lnTo>
                  <a:pt x="14357" y="7082"/>
                </a:lnTo>
                <a:lnTo>
                  <a:pt x="14527" y="7155"/>
                </a:lnTo>
                <a:lnTo>
                  <a:pt x="14648" y="7276"/>
                </a:lnTo>
                <a:lnTo>
                  <a:pt x="14794" y="7422"/>
                </a:lnTo>
                <a:lnTo>
                  <a:pt x="14843" y="7568"/>
                </a:lnTo>
                <a:lnTo>
                  <a:pt x="14892" y="7739"/>
                </a:lnTo>
                <a:lnTo>
                  <a:pt x="14867" y="7909"/>
                </a:lnTo>
                <a:lnTo>
                  <a:pt x="14405" y="7617"/>
                </a:lnTo>
                <a:lnTo>
                  <a:pt x="13919" y="7349"/>
                </a:lnTo>
                <a:lnTo>
                  <a:pt x="13675" y="7252"/>
                </a:lnTo>
                <a:lnTo>
                  <a:pt x="13408" y="7130"/>
                </a:lnTo>
                <a:lnTo>
                  <a:pt x="13164" y="7057"/>
                </a:lnTo>
                <a:lnTo>
                  <a:pt x="12872" y="7057"/>
                </a:lnTo>
                <a:lnTo>
                  <a:pt x="12848" y="7082"/>
                </a:lnTo>
                <a:lnTo>
                  <a:pt x="12848" y="7106"/>
                </a:lnTo>
                <a:lnTo>
                  <a:pt x="12848" y="7155"/>
                </a:lnTo>
                <a:lnTo>
                  <a:pt x="13043" y="7301"/>
                </a:lnTo>
                <a:lnTo>
                  <a:pt x="13262" y="7422"/>
                </a:lnTo>
                <a:lnTo>
                  <a:pt x="13724" y="7666"/>
                </a:lnTo>
                <a:lnTo>
                  <a:pt x="14259" y="7958"/>
                </a:lnTo>
                <a:lnTo>
                  <a:pt x="14770" y="8274"/>
                </a:lnTo>
                <a:lnTo>
                  <a:pt x="14697" y="8493"/>
                </a:lnTo>
                <a:lnTo>
                  <a:pt x="14575" y="8371"/>
                </a:lnTo>
                <a:lnTo>
                  <a:pt x="14454" y="8274"/>
                </a:lnTo>
                <a:lnTo>
                  <a:pt x="14284" y="8177"/>
                </a:lnTo>
                <a:lnTo>
                  <a:pt x="14113" y="8079"/>
                </a:lnTo>
                <a:lnTo>
                  <a:pt x="13773" y="7933"/>
                </a:lnTo>
                <a:lnTo>
                  <a:pt x="13383" y="7763"/>
                </a:lnTo>
                <a:lnTo>
                  <a:pt x="13189" y="7714"/>
                </a:lnTo>
                <a:lnTo>
                  <a:pt x="12994" y="7666"/>
                </a:lnTo>
                <a:lnTo>
                  <a:pt x="12799" y="7641"/>
                </a:lnTo>
                <a:lnTo>
                  <a:pt x="12605" y="7666"/>
                </a:lnTo>
                <a:lnTo>
                  <a:pt x="12580" y="7690"/>
                </a:lnTo>
                <a:lnTo>
                  <a:pt x="12605" y="7714"/>
                </a:lnTo>
                <a:lnTo>
                  <a:pt x="12702" y="7812"/>
                </a:lnTo>
                <a:lnTo>
                  <a:pt x="12824" y="7909"/>
                </a:lnTo>
                <a:lnTo>
                  <a:pt x="12945" y="7982"/>
                </a:lnTo>
                <a:lnTo>
                  <a:pt x="13091" y="8055"/>
                </a:lnTo>
                <a:lnTo>
                  <a:pt x="13383" y="8177"/>
                </a:lnTo>
                <a:lnTo>
                  <a:pt x="13651" y="8274"/>
                </a:lnTo>
                <a:lnTo>
                  <a:pt x="13894" y="8396"/>
                </a:lnTo>
                <a:lnTo>
                  <a:pt x="14113" y="8517"/>
                </a:lnTo>
                <a:lnTo>
                  <a:pt x="14551" y="8809"/>
                </a:lnTo>
                <a:lnTo>
                  <a:pt x="14430" y="9126"/>
                </a:lnTo>
                <a:lnTo>
                  <a:pt x="13967" y="8858"/>
                </a:lnTo>
                <a:lnTo>
                  <a:pt x="13481" y="8590"/>
                </a:lnTo>
                <a:lnTo>
                  <a:pt x="12921" y="8274"/>
                </a:lnTo>
                <a:lnTo>
                  <a:pt x="12629" y="8152"/>
                </a:lnTo>
                <a:lnTo>
                  <a:pt x="12337" y="8031"/>
                </a:lnTo>
                <a:lnTo>
                  <a:pt x="12313" y="8031"/>
                </a:lnTo>
                <a:lnTo>
                  <a:pt x="12288" y="8055"/>
                </a:lnTo>
                <a:lnTo>
                  <a:pt x="12288" y="8079"/>
                </a:lnTo>
                <a:lnTo>
                  <a:pt x="12288" y="8104"/>
                </a:lnTo>
                <a:lnTo>
                  <a:pt x="12507" y="8323"/>
                </a:lnTo>
                <a:lnTo>
                  <a:pt x="12751" y="8542"/>
                </a:lnTo>
                <a:lnTo>
                  <a:pt x="13018" y="8712"/>
                </a:lnTo>
                <a:lnTo>
                  <a:pt x="13286" y="8882"/>
                </a:lnTo>
                <a:lnTo>
                  <a:pt x="13797" y="9199"/>
                </a:lnTo>
                <a:lnTo>
                  <a:pt x="14040" y="9345"/>
                </a:lnTo>
                <a:lnTo>
                  <a:pt x="14308" y="9466"/>
                </a:lnTo>
                <a:lnTo>
                  <a:pt x="14211" y="9661"/>
                </a:lnTo>
                <a:lnTo>
                  <a:pt x="14065" y="9564"/>
                </a:lnTo>
                <a:lnTo>
                  <a:pt x="13919" y="9491"/>
                </a:lnTo>
                <a:lnTo>
                  <a:pt x="13602" y="9345"/>
                </a:lnTo>
                <a:lnTo>
                  <a:pt x="13359" y="9199"/>
                </a:lnTo>
                <a:lnTo>
                  <a:pt x="13067" y="9077"/>
                </a:lnTo>
                <a:lnTo>
                  <a:pt x="12921" y="9028"/>
                </a:lnTo>
                <a:lnTo>
                  <a:pt x="12775" y="9004"/>
                </a:lnTo>
                <a:lnTo>
                  <a:pt x="12629" y="8980"/>
                </a:lnTo>
                <a:lnTo>
                  <a:pt x="12483" y="8980"/>
                </a:lnTo>
                <a:lnTo>
                  <a:pt x="12459" y="9004"/>
                </a:lnTo>
                <a:lnTo>
                  <a:pt x="12459" y="9053"/>
                </a:lnTo>
                <a:lnTo>
                  <a:pt x="12556" y="9150"/>
                </a:lnTo>
                <a:lnTo>
                  <a:pt x="12653" y="9247"/>
                </a:lnTo>
                <a:lnTo>
                  <a:pt x="12897" y="9418"/>
                </a:lnTo>
                <a:lnTo>
                  <a:pt x="13408" y="9685"/>
                </a:lnTo>
                <a:lnTo>
                  <a:pt x="13724" y="9880"/>
                </a:lnTo>
                <a:lnTo>
                  <a:pt x="13894" y="10002"/>
                </a:lnTo>
                <a:lnTo>
                  <a:pt x="14065" y="10075"/>
                </a:lnTo>
                <a:lnTo>
                  <a:pt x="13967" y="10269"/>
                </a:lnTo>
                <a:lnTo>
                  <a:pt x="13505" y="10075"/>
                </a:lnTo>
                <a:lnTo>
                  <a:pt x="13043" y="9880"/>
                </a:lnTo>
                <a:lnTo>
                  <a:pt x="12556" y="9758"/>
                </a:lnTo>
                <a:lnTo>
                  <a:pt x="12069" y="9661"/>
                </a:lnTo>
                <a:lnTo>
                  <a:pt x="12045" y="9661"/>
                </a:lnTo>
                <a:lnTo>
                  <a:pt x="12045" y="9685"/>
                </a:lnTo>
                <a:lnTo>
                  <a:pt x="12434" y="10002"/>
                </a:lnTo>
                <a:lnTo>
                  <a:pt x="12872" y="10245"/>
                </a:lnTo>
                <a:lnTo>
                  <a:pt x="13335" y="10488"/>
                </a:lnTo>
                <a:lnTo>
                  <a:pt x="13797" y="10683"/>
                </a:lnTo>
                <a:lnTo>
                  <a:pt x="13627" y="11072"/>
                </a:lnTo>
                <a:lnTo>
                  <a:pt x="13456" y="10926"/>
                </a:lnTo>
                <a:lnTo>
                  <a:pt x="13262" y="10829"/>
                </a:lnTo>
                <a:lnTo>
                  <a:pt x="12848" y="10659"/>
                </a:lnTo>
                <a:lnTo>
                  <a:pt x="12653" y="10586"/>
                </a:lnTo>
                <a:lnTo>
                  <a:pt x="12483" y="10513"/>
                </a:lnTo>
                <a:lnTo>
                  <a:pt x="12288" y="10488"/>
                </a:lnTo>
                <a:lnTo>
                  <a:pt x="12069" y="10488"/>
                </a:lnTo>
                <a:lnTo>
                  <a:pt x="12045" y="10513"/>
                </a:lnTo>
                <a:lnTo>
                  <a:pt x="12045" y="10537"/>
                </a:lnTo>
                <a:lnTo>
                  <a:pt x="12118" y="10634"/>
                </a:lnTo>
                <a:lnTo>
                  <a:pt x="12191" y="10707"/>
                </a:lnTo>
                <a:lnTo>
                  <a:pt x="12337" y="10829"/>
                </a:lnTo>
                <a:lnTo>
                  <a:pt x="12532" y="10926"/>
                </a:lnTo>
                <a:lnTo>
                  <a:pt x="12702" y="11023"/>
                </a:lnTo>
                <a:lnTo>
                  <a:pt x="13091" y="11218"/>
                </a:lnTo>
                <a:lnTo>
                  <a:pt x="13310" y="11291"/>
                </a:lnTo>
                <a:lnTo>
                  <a:pt x="13505" y="11340"/>
                </a:lnTo>
                <a:lnTo>
                  <a:pt x="13481" y="11413"/>
                </a:lnTo>
                <a:lnTo>
                  <a:pt x="13335" y="11388"/>
                </a:lnTo>
                <a:lnTo>
                  <a:pt x="13189" y="11340"/>
                </a:lnTo>
                <a:lnTo>
                  <a:pt x="12897" y="11315"/>
                </a:lnTo>
                <a:lnTo>
                  <a:pt x="12678" y="11267"/>
                </a:lnTo>
                <a:lnTo>
                  <a:pt x="12434" y="11242"/>
                </a:lnTo>
                <a:lnTo>
                  <a:pt x="12191" y="11267"/>
                </a:lnTo>
                <a:lnTo>
                  <a:pt x="12069" y="11291"/>
                </a:lnTo>
                <a:lnTo>
                  <a:pt x="11972" y="11315"/>
                </a:lnTo>
                <a:lnTo>
                  <a:pt x="11948" y="11340"/>
                </a:lnTo>
                <a:lnTo>
                  <a:pt x="11948" y="11364"/>
                </a:lnTo>
                <a:lnTo>
                  <a:pt x="11972" y="11413"/>
                </a:lnTo>
                <a:lnTo>
                  <a:pt x="12069" y="11486"/>
                </a:lnTo>
                <a:lnTo>
                  <a:pt x="12191" y="11534"/>
                </a:lnTo>
                <a:lnTo>
                  <a:pt x="12434" y="11607"/>
                </a:lnTo>
                <a:lnTo>
                  <a:pt x="12921" y="11705"/>
                </a:lnTo>
                <a:lnTo>
                  <a:pt x="13164" y="11778"/>
                </a:lnTo>
                <a:lnTo>
                  <a:pt x="13432" y="11826"/>
                </a:lnTo>
                <a:lnTo>
                  <a:pt x="13408" y="11972"/>
                </a:lnTo>
                <a:lnTo>
                  <a:pt x="13018" y="11948"/>
                </a:lnTo>
                <a:lnTo>
                  <a:pt x="12434" y="11948"/>
                </a:lnTo>
                <a:lnTo>
                  <a:pt x="12313" y="11972"/>
                </a:lnTo>
                <a:lnTo>
                  <a:pt x="12215" y="12021"/>
                </a:lnTo>
                <a:lnTo>
                  <a:pt x="12118" y="12070"/>
                </a:lnTo>
                <a:lnTo>
                  <a:pt x="12118" y="12118"/>
                </a:lnTo>
                <a:lnTo>
                  <a:pt x="12118" y="12143"/>
                </a:lnTo>
                <a:lnTo>
                  <a:pt x="12215" y="12191"/>
                </a:lnTo>
                <a:lnTo>
                  <a:pt x="12313" y="12240"/>
                </a:lnTo>
                <a:lnTo>
                  <a:pt x="12507" y="12264"/>
                </a:lnTo>
                <a:lnTo>
                  <a:pt x="12897" y="12264"/>
                </a:lnTo>
                <a:lnTo>
                  <a:pt x="13383" y="12313"/>
                </a:lnTo>
                <a:lnTo>
                  <a:pt x="13383" y="12654"/>
                </a:lnTo>
                <a:lnTo>
                  <a:pt x="13043" y="12654"/>
                </a:lnTo>
                <a:lnTo>
                  <a:pt x="12678" y="12678"/>
                </a:lnTo>
                <a:lnTo>
                  <a:pt x="12288" y="12727"/>
                </a:lnTo>
                <a:lnTo>
                  <a:pt x="12094" y="12775"/>
                </a:lnTo>
                <a:lnTo>
                  <a:pt x="11923" y="12873"/>
                </a:lnTo>
                <a:lnTo>
                  <a:pt x="12118" y="12921"/>
                </a:lnTo>
                <a:lnTo>
                  <a:pt x="12288" y="12946"/>
                </a:lnTo>
                <a:lnTo>
                  <a:pt x="12678" y="12946"/>
                </a:lnTo>
                <a:lnTo>
                  <a:pt x="13408" y="12970"/>
                </a:lnTo>
                <a:lnTo>
                  <a:pt x="13408" y="13116"/>
                </a:lnTo>
                <a:lnTo>
                  <a:pt x="13408" y="13262"/>
                </a:lnTo>
                <a:lnTo>
                  <a:pt x="13140" y="13262"/>
                </a:lnTo>
                <a:lnTo>
                  <a:pt x="12848" y="13286"/>
                </a:lnTo>
                <a:lnTo>
                  <a:pt x="12337" y="13286"/>
                </a:lnTo>
                <a:lnTo>
                  <a:pt x="12069" y="13335"/>
                </a:lnTo>
                <a:lnTo>
                  <a:pt x="11948" y="13384"/>
                </a:lnTo>
                <a:lnTo>
                  <a:pt x="11850" y="13432"/>
                </a:lnTo>
                <a:lnTo>
                  <a:pt x="11826" y="13481"/>
                </a:lnTo>
                <a:lnTo>
                  <a:pt x="11850" y="13505"/>
                </a:lnTo>
                <a:lnTo>
                  <a:pt x="11948" y="13554"/>
                </a:lnTo>
                <a:lnTo>
                  <a:pt x="12069" y="13603"/>
                </a:lnTo>
                <a:lnTo>
                  <a:pt x="12337" y="13627"/>
                </a:lnTo>
                <a:lnTo>
                  <a:pt x="12605" y="13651"/>
                </a:lnTo>
                <a:lnTo>
                  <a:pt x="13432" y="13651"/>
                </a:lnTo>
                <a:lnTo>
                  <a:pt x="13432" y="13797"/>
                </a:lnTo>
                <a:lnTo>
                  <a:pt x="13286" y="13773"/>
                </a:lnTo>
                <a:lnTo>
                  <a:pt x="13164" y="13797"/>
                </a:lnTo>
                <a:lnTo>
                  <a:pt x="12897" y="13822"/>
                </a:lnTo>
                <a:lnTo>
                  <a:pt x="12483" y="13846"/>
                </a:lnTo>
                <a:lnTo>
                  <a:pt x="12288" y="13895"/>
                </a:lnTo>
                <a:lnTo>
                  <a:pt x="12094" y="13968"/>
                </a:lnTo>
                <a:lnTo>
                  <a:pt x="12094" y="13992"/>
                </a:lnTo>
                <a:lnTo>
                  <a:pt x="12094" y="14016"/>
                </a:lnTo>
                <a:lnTo>
                  <a:pt x="12118" y="14041"/>
                </a:lnTo>
                <a:lnTo>
                  <a:pt x="12313" y="14089"/>
                </a:lnTo>
                <a:lnTo>
                  <a:pt x="12507" y="14114"/>
                </a:lnTo>
                <a:lnTo>
                  <a:pt x="13310" y="14114"/>
                </a:lnTo>
                <a:lnTo>
                  <a:pt x="13432" y="14089"/>
                </a:lnTo>
                <a:lnTo>
                  <a:pt x="13456" y="14600"/>
                </a:lnTo>
                <a:lnTo>
                  <a:pt x="13237" y="14576"/>
                </a:lnTo>
                <a:lnTo>
                  <a:pt x="13018" y="14552"/>
                </a:lnTo>
                <a:lnTo>
                  <a:pt x="12824" y="14552"/>
                </a:lnTo>
                <a:lnTo>
                  <a:pt x="12434" y="14600"/>
                </a:lnTo>
                <a:lnTo>
                  <a:pt x="12045" y="14698"/>
                </a:lnTo>
                <a:lnTo>
                  <a:pt x="11656" y="14819"/>
                </a:lnTo>
                <a:lnTo>
                  <a:pt x="11193" y="14941"/>
                </a:lnTo>
                <a:lnTo>
                  <a:pt x="10974" y="14965"/>
                </a:lnTo>
                <a:lnTo>
                  <a:pt x="10755" y="14990"/>
                </a:lnTo>
                <a:lnTo>
                  <a:pt x="10536" y="14990"/>
                </a:lnTo>
                <a:lnTo>
                  <a:pt x="10317" y="14965"/>
                </a:lnTo>
                <a:lnTo>
                  <a:pt x="10098" y="14917"/>
                </a:lnTo>
                <a:lnTo>
                  <a:pt x="9879" y="14819"/>
                </a:lnTo>
                <a:lnTo>
                  <a:pt x="9514" y="14698"/>
                </a:lnTo>
                <a:lnTo>
                  <a:pt x="9149" y="14576"/>
                </a:lnTo>
                <a:lnTo>
                  <a:pt x="8979" y="14552"/>
                </a:lnTo>
                <a:lnTo>
                  <a:pt x="8809" y="14527"/>
                </a:lnTo>
                <a:lnTo>
                  <a:pt x="8614" y="14527"/>
                </a:lnTo>
                <a:lnTo>
                  <a:pt x="8419" y="14552"/>
                </a:lnTo>
                <a:lnTo>
                  <a:pt x="7981" y="14649"/>
                </a:lnTo>
                <a:lnTo>
                  <a:pt x="7568" y="14795"/>
                </a:lnTo>
                <a:lnTo>
                  <a:pt x="7130" y="14917"/>
                </a:lnTo>
                <a:lnTo>
                  <a:pt x="6935" y="14965"/>
                </a:lnTo>
                <a:lnTo>
                  <a:pt x="6692" y="14990"/>
                </a:lnTo>
                <a:lnTo>
                  <a:pt x="6473" y="14990"/>
                </a:lnTo>
                <a:lnTo>
                  <a:pt x="6230" y="14965"/>
                </a:lnTo>
                <a:lnTo>
                  <a:pt x="5986" y="14917"/>
                </a:lnTo>
                <a:lnTo>
                  <a:pt x="5767" y="14844"/>
                </a:lnTo>
                <a:lnTo>
                  <a:pt x="5281" y="14722"/>
                </a:lnTo>
                <a:lnTo>
                  <a:pt x="5062" y="14649"/>
                </a:lnTo>
                <a:lnTo>
                  <a:pt x="4818" y="14625"/>
                </a:lnTo>
                <a:lnTo>
                  <a:pt x="4453" y="14576"/>
                </a:lnTo>
                <a:lnTo>
                  <a:pt x="4040" y="14576"/>
                </a:lnTo>
                <a:lnTo>
                  <a:pt x="3602" y="14625"/>
                </a:lnTo>
                <a:lnTo>
                  <a:pt x="3164" y="14722"/>
                </a:lnTo>
                <a:lnTo>
                  <a:pt x="3188" y="14308"/>
                </a:lnTo>
                <a:lnTo>
                  <a:pt x="3188" y="13895"/>
                </a:lnTo>
                <a:lnTo>
                  <a:pt x="3164" y="13067"/>
                </a:lnTo>
                <a:lnTo>
                  <a:pt x="3164" y="12386"/>
                </a:lnTo>
                <a:lnTo>
                  <a:pt x="3139" y="12191"/>
                </a:lnTo>
                <a:lnTo>
                  <a:pt x="3115" y="12021"/>
                </a:lnTo>
                <a:lnTo>
                  <a:pt x="3066" y="11851"/>
                </a:lnTo>
                <a:lnTo>
                  <a:pt x="3018" y="11705"/>
                </a:lnTo>
                <a:lnTo>
                  <a:pt x="3018" y="11632"/>
                </a:lnTo>
                <a:lnTo>
                  <a:pt x="3018" y="11534"/>
                </a:lnTo>
                <a:lnTo>
                  <a:pt x="2993" y="11413"/>
                </a:lnTo>
                <a:lnTo>
                  <a:pt x="2896" y="11194"/>
                </a:lnTo>
                <a:lnTo>
                  <a:pt x="2701" y="10780"/>
                </a:lnTo>
                <a:lnTo>
                  <a:pt x="2409" y="10123"/>
                </a:lnTo>
                <a:lnTo>
                  <a:pt x="2142" y="9442"/>
                </a:lnTo>
                <a:lnTo>
                  <a:pt x="1947" y="8809"/>
                </a:lnTo>
                <a:lnTo>
                  <a:pt x="1777" y="8152"/>
                </a:lnTo>
                <a:lnTo>
                  <a:pt x="1728" y="7909"/>
                </a:lnTo>
                <a:lnTo>
                  <a:pt x="1704" y="7787"/>
                </a:lnTo>
                <a:lnTo>
                  <a:pt x="1704" y="7666"/>
                </a:lnTo>
                <a:lnTo>
                  <a:pt x="1704" y="7544"/>
                </a:lnTo>
                <a:lnTo>
                  <a:pt x="1752" y="7447"/>
                </a:lnTo>
                <a:lnTo>
                  <a:pt x="1825" y="7325"/>
                </a:lnTo>
                <a:lnTo>
                  <a:pt x="1923" y="7252"/>
                </a:lnTo>
                <a:lnTo>
                  <a:pt x="2093" y="7155"/>
                </a:lnTo>
                <a:lnTo>
                  <a:pt x="2288" y="7082"/>
                </a:lnTo>
                <a:lnTo>
                  <a:pt x="2653" y="6936"/>
                </a:lnTo>
                <a:lnTo>
                  <a:pt x="3991" y="6400"/>
                </a:lnTo>
                <a:lnTo>
                  <a:pt x="5329" y="5889"/>
                </a:lnTo>
                <a:lnTo>
                  <a:pt x="8030" y="4867"/>
                </a:lnTo>
                <a:lnTo>
                  <a:pt x="8030" y="5062"/>
                </a:lnTo>
                <a:lnTo>
                  <a:pt x="8030" y="5281"/>
                </a:lnTo>
                <a:lnTo>
                  <a:pt x="8030" y="5670"/>
                </a:lnTo>
                <a:lnTo>
                  <a:pt x="8030" y="7203"/>
                </a:lnTo>
                <a:lnTo>
                  <a:pt x="8030" y="8834"/>
                </a:lnTo>
                <a:lnTo>
                  <a:pt x="8054" y="9661"/>
                </a:lnTo>
                <a:lnTo>
                  <a:pt x="8079" y="10464"/>
                </a:lnTo>
                <a:lnTo>
                  <a:pt x="8103" y="10586"/>
                </a:lnTo>
                <a:lnTo>
                  <a:pt x="8152" y="10659"/>
                </a:lnTo>
                <a:lnTo>
                  <a:pt x="8249" y="10707"/>
                </a:lnTo>
                <a:lnTo>
                  <a:pt x="8346" y="10732"/>
                </a:lnTo>
                <a:lnTo>
                  <a:pt x="8444" y="10707"/>
                </a:lnTo>
                <a:lnTo>
                  <a:pt x="8517" y="10659"/>
                </a:lnTo>
                <a:lnTo>
                  <a:pt x="8565" y="10586"/>
                </a:lnTo>
                <a:lnTo>
                  <a:pt x="8590" y="10464"/>
                </a:lnTo>
                <a:lnTo>
                  <a:pt x="8517" y="8931"/>
                </a:lnTo>
                <a:lnTo>
                  <a:pt x="8468" y="7398"/>
                </a:lnTo>
                <a:lnTo>
                  <a:pt x="8444" y="5865"/>
                </a:lnTo>
                <a:lnTo>
                  <a:pt x="8444" y="5305"/>
                </a:lnTo>
                <a:lnTo>
                  <a:pt x="8444" y="5013"/>
                </a:lnTo>
                <a:lnTo>
                  <a:pt x="8395" y="4721"/>
                </a:lnTo>
                <a:lnTo>
                  <a:pt x="8468" y="4673"/>
                </a:lnTo>
                <a:close/>
                <a:moveTo>
                  <a:pt x="7446" y="1"/>
                </a:moveTo>
                <a:lnTo>
                  <a:pt x="7300" y="25"/>
                </a:lnTo>
                <a:lnTo>
                  <a:pt x="7154" y="50"/>
                </a:lnTo>
                <a:lnTo>
                  <a:pt x="7008" y="98"/>
                </a:lnTo>
                <a:lnTo>
                  <a:pt x="6911" y="196"/>
                </a:lnTo>
                <a:lnTo>
                  <a:pt x="6838" y="196"/>
                </a:lnTo>
                <a:lnTo>
                  <a:pt x="6765" y="244"/>
                </a:lnTo>
                <a:lnTo>
                  <a:pt x="6716" y="293"/>
                </a:lnTo>
                <a:lnTo>
                  <a:pt x="6716" y="317"/>
                </a:lnTo>
                <a:lnTo>
                  <a:pt x="6667" y="755"/>
                </a:lnTo>
                <a:lnTo>
                  <a:pt x="6619" y="1193"/>
                </a:lnTo>
                <a:lnTo>
                  <a:pt x="6594" y="1656"/>
                </a:lnTo>
                <a:lnTo>
                  <a:pt x="6594" y="2094"/>
                </a:lnTo>
                <a:lnTo>
                  <a:pt x="6011" y="2118"/>
                </a:lnTo>
                <a:lnTo>
                  <a:pt x="5427" y="2118"/>
                </a:lnTo>
                <a:lnTo>
                  <a:pt x="5013" y="2094"/>
                </a:lnTo>
                <a:lnTo>
                  <a:pt x="4794" y="2094"/>
                </a:lnTo>
                <a:lnTo>
                  <a:pt x="4697" y="2118"/>
                </a:lnTo>
                <a:lnTo>
                  <a:pt x="4624" y="2167"/>
                </a:lnTo>
                <a:lnTo>
                  <a:pt x="4575" y="2142"/>
                </a:lnTo>
                <a:lnTo>
                  <a:pt x="4526" y="2118"/>
                </a:lnTo>
                <a:lnTo>
                  <a:pt x="4405" y="2142"/>
                </a:lnTo>
                <a:lnTo>
                  <a:pt x="4332" y="2215"/>
                </a:lnTo>
                <a:lnTo>
                  <a:pt x="4307" y="2264"/>
                </a:lnTo>
                <a:lnTo>
                  <a:pt x="4283" y="2337"/>
                </a:lnTo>
                <a:lnTo>
                  <a:pt x="4259" y="2605"/>
                </a:lnTo>
                <a:lnTo>
                  <a:pt x="4259" y="2897"/>
                </a:lnTo>
                <a:lnTo>
                  <a:pt x="4259" y="3480"/>
                </a:lnTo>
                <a:lnTo>
                  <a:pt x="3602" y="3529"/>
                </a:lnTo>
                <a:lnTo>
                  <a:pt x="3261" y="3578"/>
                </a:lnTo>
                <a:lnTo>
                  <a:pt x="2920" y="3602"/>
                </a:lnTo>
                <a:lnTo>
                  <a:pt x="2872" y="3626"/>
                </a:lnTo>
                <a:lnTo>
                  <a:pt x="2823" y="3651"/>
                </a:lnTo>
                <a:lnTo>
                  <a:pt x="2774" y="3699"/>
                </a:lnTo>
                <a:lnTo>
                  <a:pt x="2701" y="3821"/>
                </a:lnTo>
                <a:lnTo>
                  <a:pt x="2653" y="3918"/>
                </a:lnTo>
                <a:lnTo>
                  <a:pt x="2604" y="4064"/>
                </a:lnTo>
                <a:lnTo>
                  <a:pt x="2604" y="4186"/>
                </a:lnTo>
                <a:lnTo>
                  <a:pt x="2580" y="4454"/>
                </a:lnTo>
                <a:lnTo>
                  <a:pt x="2580" y="4721"/>
                </a:lnTo>
                <a:lnTo>
                  <a:pt x="2458" y="6449"/>
                </a:lnTo>
                <a:lnTo>
                  <a:pt x="2458" y="6498"/>
                </a:lnTo>
                <a:lnTo>
                  <a:pt x="1704" y="6838"/>
                </a:lnTo>
                <a:lnTo>
                  <a:pt x="1558" y="6936"/>
                </a:lnTo>
                <a:lnTo>
                  <a:pt x="1436" y="7033"/>
                </a:lnTo>
                <a:lnTo>
                  <a:pt x="1363" y="7155"/>
                </a:lnTo>
                <a:lnTo>
                  <a:pt x="1290" y="7276"/>
                </a:lnTo>
                <a:lnTo>
                  <a:pt x="1266" y="7422"/>
                </a:lnTo>
                <a:lnTo>
                  <a:pt x="1241" y="7568"/>
                </a:lnTo>
                <a:lnTo>
                  <a:pt x="1241" y="7714"/>
                </a:lnTo>
                <a:lnTo>
                  <a:pt x="1241" y="7885"/>
                </a:lnTo>
                <a:lnTo>
                  <a:pt x="1290" y="8201"/>
                </a:lnTo>
                <a:lnTo>
                  <a:pt x="1363" y="8542"/>
                </a:lnTo>
                <a:lnTo>
                  <a:pt x="1533" y="9101"/>
                </a:lnTo>
                <a:lnTo>
                  <a:pt x="1631" y="9491"/>
                </a:lnTo>
                <a:lnTo>
                  <a:pt x="1777" y="9856"/>
                </a:lnTo>
                <a:lnTo>
                  <a:pt x="2069" y="10586"/>
                </a:lnTo>
                <a:lnTo>
                  <a:pt x="2190" y="10853"/>
                </a:lnTo>
                <a:lnTo>
                  <a:pt x="2336" y="11145"/>
                </a:lnTo>
                <a:lnTo>
                  <a:pt x="2507" y="11437"/>
                </a:lnTo>
                <a:lnTo>
                  <a:pt x="2604" y="11559"/>
                </a:lnTo>
                <a:lnTo>
                  <a:pt x="2726" y="11656"/>
                </a:lnTo>
                <a:lnTo>
                  <a:pt x="2677" y="11826"/>
                </a:lnTo>
                <a:lnTo>
                  <a:pt x="2653" y="11997"/>
                </a:lnTo>
                <a:lnTo>
                  <a:pt x="2628" y="12167"/>
                </a:lnTo>
                <a:lnTo>
                  <a:pt x="2628" y="12362"/>
                </a:lnTo>
                <a:lnTo>
                  <a:pt x="2677" y="12727"/>
                </a:lnTo>
                <a:lnTo>
                  <a:pt x="2701" y="13067"/>
                </a:lnTo>
                <a:lnTo>
                  <a:pt x="2701" y="13530"/>
                </a:lnTo>
                <a:lnTo>
                  <a:pt x="2677" y="13968"/>
                </a:lnTo>
                <a:lnTo>
                  <a:pt x="2677" y="14430"/>
                </a:lnTo>
                <a:lnTo>
                  <a:pt x="2701" y="14649"/>
                </a:lnTo>
                <a:lnTo>
                  <a:pt x="2726" y="14868"/>
                </a:lnTo>
                <a:lnTo>
                  <a:pt x="2531" y="14965"/>
                </a:lnTo>
                <a:lnTo>
                  <a:pt x="2385" y="15087"/>
                </a:lnTo>
                <a:lnTo>
                  <a:pt x="2239" y="15233"/>
                </a:lnTo>
                <a:lnTo>
                  <a:pt x="2117" y="15379"/>
                </a:lnTo>
                <a:lnTo>
                  <a:pt x="2117" y="15428"/>
                </a:lnTo>
                <a:lnTo>
                  <a:pt x="2117" y="15476"/>
                </a:lnTo>
                <a:lnTo>
                  <a:pt x="2142" y="15501"/>
                </a:lnTo>
                <a:lnTo>
                  <a:pt x="2190" y="15501"/>
                </a:lnTo>
                <a:lnTo>
                  <a:pt x="2361" y="15476"/>
                </a:lnTo>
                <a:lnTo>
                  <a:pt x="2531" y="15428"/>
                </a:lnTo>
                <a:lnTo>
                  <a:pt x="2872" y="15306"/>
                </a:lnTo>
                <a:lnTo>
                  <a:pt x="3212" y="15184"/>
                </a:lnTo>
                <a:lnTo>
                  <a:pt x="3553" y="15063"/>
                </a:lnTo>
                <a:lnTo>
                  <a:pt x="3796" y="15014"/>
                </a:lnTo>
                <a:lnTo>
                  <a:pt x="4064" y="15014"/>
                </a:lnTo>
                <a:lnTo>
                  <a:pt x="4307" y="14990"/>
                </a:lnTo>
                <a:lnTo>
                  <a:pt x="4551" y="15014"/>
                </a:lnTo>
                <a:lnTo>
                  <a:pt x="4794" y="15038"/>
                </a:lnTo>
                <a:lnTo>
                  <a:pt x="5037" y="15087"/>
                </a:lnTo>
                <a:lnTo>
                  <a:pt x="5500" y="15209"/>
                </a:lnTo>
                <a:lnTo>
                  <a:pt x="5889" y="15330"/>
                </a:lnTo>
                <a:lnTo>
                  <a:pt x="6278" y="15403"/>
                </a:lnTo>
                <a:lnTo>
                  <a:pt x="6667" y="15428"/>
                </a:lnTo>
                <a:lnTo>
                  <a:pt x="6862" y="15428"/>
                </a:lnTo>
                <a:lnTo>
                  <a:pt x="7057" y="15403"/>
                </a:lnTo>
                <a:lnTo>
                  <a:pt x="7276" y="15355"/>
                </a:lnTo>
                <a:lnTo>
                  <a:pt x="7495" y="15306"/>
                </a:lnTo>
                <a:lnTo>
                  <a:pt x="7908" y="15184"/>
                </a:lnTo>
                <a:lnTo>
                  <a:pt x="8346" y="15063"/>
                </a:lnTo>
                <a:lnTo>
                  <a:pt x="8565" y="15014"/>
                </a:lnTo>
                <a:lnTo>
                  <a:pt x="8784" y="14990"/>
                </a:lnTo>
                <a:lnTo>
                  <a:pt x="8979" y="15014"/>
                </a:lnTo>
                <a:lnTo>
                  <a:pt x="9198" y="15063"/>
                </a:lnTo>
                <a:lnTo>
                  <a:pt x="9393" y="15136"/>
                </a:lnTo>
                <a:lnTo>
                  <a:pt x="9587" y="15209"/>
                </a:lnTo>
                <a:lnTo>
                  <a:pt x="9977" y="15379"/>
                </a:lnTo>
                <a:lnTo>
                  <a:pt x="10196" y="15452"/>
                </a:lnTo>
                <a:lnTo>
                  <a:pt x="10390" y="15476"/>
                </a:lnTo>
                <a:lnTo>
                  <a:pt x="10585" y="15501"/>
                </a:lnTo>
                <a:lnTo>
                  <a:pt x="10780" y="15501"/>
                </a:lnTo>
                <a:lnTo>
                  <a:pt x="11169" y="15452"/>
                </a:lnTo>
                <a:lnTo>
                  <a:pt x="11558" y="15355"/>
                </a:lnTo>
                <a:lnTo>
                  <a:pt x="11923" y="15257"/>
                </a:lnTo>
                <a:lnTo>
                  <a:pt x="12191" y="15184"/>
                </a:lnTo>
                <a:lnTo>
                  <a:pt x="12410" y="15136"/>
                </a:lnTo>
                <a:lnTo>
                  <a:pt x="12653" y="15111"/>
                </a:lnTo>
                <a:lnTo>
                  <a:pt x="12872" y="15087"/>
                </a:lnTo>
                <a:lnTo>
                  <a:pt x="13116" y="15087"/>
                </a:lnTo>
                <a:lnTo>
                  <a:pt x="13335" y="15111"/>
                </a:lnTo>
                <a:lnTo>
                  <a:pt x="13846" y="15209"/>
                </a:lnTo>
                <a:lnTo>
                  <a:pt x="14186" y="15257"/>
                </a:lnTo>
                <a:lnTo>
                  <a:pt x="14357" y="15282"/>
                </a:lnTo>
                <a:lnTo>
                  <a:pt x="14551" y="15282"/>
                </a:lnTo>
                <a:lnTo>
                  <a:pt x="14721" y="15233"/>
                </a:lnTo>
                <a:lnTo>
                  <a:pt x="14892" y="15209"/>
                </a:lnTo>
                <a:lnTo>
                  <a:pt x="15038" y="15136"/>
                </a:lnTo>
                <a:lnTo>
                  <a:pt x="15208" y="15038"/>
                </a:lnTo>
                <a:lnTo>
                  <a:pt x="15281" y="14965"/>
                </a:lnTo>
                <a:lnTo>
                  <a:pt x="15305" y="14868"/>
                </a:lnTo>
                <a:lnTo>
                  <a:pt x="15305" y="14771"/>
                </a:lnTo>
                <a:lnTo>
                  <a:pt x="15281" y="14673"/>
                </a:lnTo>
                <a:lnTo>
                  <a:pt x="15208" y="14600"/>
                </a:lnTo>
                <a:lnTo>
                  <a:pt x="15135" y="14552"/>
                </a:lnTo>
                <a:lnTo>
                  <a:pt x="15038" y="14552"/>
                </a:lnTo>
                <a:lnTo>
                  <a:pt x="14940" y="14600"/>
                </a:lnTo>
                <a:lnTo>
                  <a:pt x="14819" y="14673"/>
                </a:lnTo>
                <a:lnTo>
                  <a:pt x="14697" y="14722"/>
                </a:lnTo>
                <a:lnTo>
                  <a:pt x="14575" y="14746"/>
                </a:lnTo>
                <a:lnTo>
                  <a:pt x="14454" y="14771"/>
                </a:lnTo>
                <a:lnTo>
                  <a:pt x="14211" y="14746"/>
                </a:lnTo>
                <a:lnTo>
                  <a:pt x="13967" y="14722"/>
                </a:lnTo>
                <a:lnTo>
                  <a:pt x="13919" y="13116"/>
                </a:lnTo>
                <a:lnTo>
                  <a:pt x="13919" y="12459"/>
                </a:lnTo>
                <a:lnTo>
                  <a:pt x="13894" y="12118"/>
                </a:lnTo>
                <a:lnTo>
                  <a:pt x="13821" y="11778"/>
                </a:lnTo>
                <a:lnTo>
                  <a:pt x="13870" y="11753"/>
                </a:lnTo>
                <a:lnTo>
                  <a:pt x="13894" y="11680"/>
                </a:lnTo>
                <a:lnTo>
                  <a:pt x="14527" y="10221"/>
                </a:lnTo>
                <a:lnTo>
                  <a:pt x="15111" y="8736"/>
                </a:lnTo>
                <a:lnTo>
                  <a:pt x="15232" y="8420"/>
                </a:lnTo>
                <a:lnTo>
                  <a:pt x="15305" y="8128"/>
                </a:lnTo>
                <a:lnTo>
                  <a:pt x="15354" y="7982"/>
                </a:lnTo>
                <a:lnTo>
                  <a:pt x="15354" y="7836"/>
                </a:lnTo>
                <a:lnTo>
                  <a:pt x="15354" y="7666"/>
                </a:lnTo>
                <a:lnTo>
                  <a:pt x="15354" y="7520"/>
                </a:lnTo>
                <a:lnTo>
                  <a:pt x="15305" y="7374"/>
                </a:lnTo>
                <a:lnTo>
                  <a:pt x="15257" y="7276"/>
                </a:lnTo>
                <a:lnTo>
                  <a:pt x="15184" y="7155"/>
                </a:lnTo>
                <a:lnTo>
                  <a:pt x="15111" y="7057"/>
                </a:lnTo>
                <a:lnTo>
                  <a:pt x="14916" y="6863"/>
                </a:lnTo>
                <a:lnTo>
                  <a:pt x="14697" y="6717"/>
                </a:lnTo>
                <a:lnTo>
                  <a:pt x="14405" y="6546"/>
                </a:lnTo>
                <a:lnTo>
                  <a:pt x="14065" y="6400"/>
                </a:lnTo>
                <a:lnTo>
                  <a:pt x="14113" y="6181"/>
                </a:lnTo>
                <a:lnTo>
                  <a:pt x="14138" y="5962"/>
                </a:lnTo>
                <a:lnTo>
                  <a:pt x="14162" y="5719"/>
                </a:lnTo>
                <a:lnTo>
                  <a:pt x="14162" y="5500"/>
                </a:lnTo>
                <a:lnTo>
                  <a:pt x="14138" y="5013"/>
                </a:lnTo>
                <a:lnTo>
                  <a:pt x="14113" y="4551"/>
                </a:lnTo>
                <a:lnTo>
                  <a:pt x="14089" y="4381"/>
                </a:lnTo>
                <a:lnTo>
                  <a:pt x="14040" y="4040"/>
                </a:lnTo>
                <a:lnTo>
                  <a:pt x="14089" y="3991"/>
                </a:lnTo>
                <a:lnTo>
                  <a:pt x="14113" y="3918"/>
                </a:lnTo>
                <a:lnTo>
                  <a:pt x="14113" y="3845"/>
                </a:lnTo>
                <a:lnTo>
                  <a:pt x="14089" y="3772"/>
                </a:lnTo>
                <a:lnTo>
                  <a:pt x="14065" y="3699"/>
                </a:lnTo>
                <a:lnTo>
                  <a:pt x="14016" y="3651"/>
                </a:lnTo>
                <a:lnTo>
                  <a:pt x="13943" y="3602"/>
                </a:lnTo>
                <a:lnTo>
                  <a:pt x="13846" y="3578"/>
                </a:lnTo>
                <a:lnTo>
                  <a:pt x="13116" y="3553"/>
                </a:lnTo>
                <a:lnTo>
                  <a:pt x="12726" y="3553"/>
                </a:lnTo>
                <a:lnTo>
                  <a:pt x="12361" y="3578"/>
                </a:lnTo>
                <a:lnTo>
                  <a:pt x="12361" y="3286"/>
                </a:lnTo>
                <a:lnTo>
                  <a:pt x="12361" y="2848"/>
                </a:lnTo>
                <a:lnTo>
                  <a:pt x="12313" y="2410"/>
                </a:lnTo>
                <a:lnTo>
                  <a:pt x="12288" y="2337"/>
                </a:lnTo>
                <a:lnTo>
                  <a:pt x="12264" y="2264"/>
                </a:lnTo>
                <a:lnTo>
                  <a:pt x="12191" y="2215"/>
                </a:lnTo>
                <a:lnTo>
                  <a:pt x="12118" y="2191"/>
                </a:lnTo>
                <a:lnTo>
                  <a:pt x="12045" y="2118"/>
                </a:lnTo>
                <a:lnTo>
                  <a:pt x="11923" y="2094"/>
                </a:lnTo>
                <a:lnTo>
                  <a:pt x="11339" y="2069"/>
                </a:lnTo>
                <a:lnTo>
                  <a:pt x="10293" y="2069"/>
                </a:lnTo>
                <a:lnTo>
                  <a:pt x="10147" y="2094"/>
                </a:lnTo>
                <a:lnTo>
                  <a:pt x="10147" y="1875"/>
                </a:lnTo>
                <a:lnTo>
                  <a:pt x="10147" y="1656"/>
                </a:lnTo>
                <a:lnTo>
                  <a:pt x="10098" y="1242"/>
                </a:lnTo>
                <a:lnTo>
                  <a:pt x="10074" y="707"/>
                </a:lnTo>
                <a:lnTo>
                  <a:pt x="10025" y="463"/>
                </a:lnTo>
                <a:lnTo>
                  <a:pt x="10001" y="342"/>
                </a:lnTo>
                <a:lnTo>
                  <a:pt x="9928" y="220"/>
                </a:lnTo>
                <a:lnTo>
                  <a:pt x="9904" y="147"/>
                </a:lnTo>
                <a:lnTo>
                  <a:pt x="9855" y="98"/>
                </a:lnTo>
                <a:lnTo>
                  <a:pt x="9782" y="74"/>
                </a:lnTo>
                <a:lnTo>
                  <a:pt x="9709" y="50"/>
                </a:lnTo>
                <a:lnTo>
                  <a:pt x="8882" y="25"/>
                </a:lnTo>
                <a:lnTo>
                  <a:pt x="8054" y="1"/>
                </a:lnTo>
                <a:close/>
                <a:moveTo>
                  <a:pt x="4307" y="15452"/>
                </a:moveTo>
                <a:lnTo>
                  <a:pt x="4088" y="15501"/>
                </a:lnTo>
                <a:lnTo>
                  <a:pt x="3869" y="15549"/>
                </a:lnTo>
                <a:lnTo>
                  <a:pt x="3650" y="15647"/>
                </a:lnTo>
                <a:lnTo>
                  <a:pt x="3237" y="15866"/>
                </a:lnTo>
                <a:lnTo>
                  <a:pt x="3018" y="15963"/>
                </a:lnTo>
                <a:lnTo>
                  <a:pt x="2823" y="16060"/>
                </a:lnTo>
                <a:lnTo>
                  <a:pt x="2653" y="16109"/>
                </a:lnTo>
                <a:lnTo>
                  <a:pt x="2507" y="16133"/>
                </a:lnTo>
                <a:lnTo>
                  <a:pt x="2190" y="16133"/>
                </a:lnTo>
                <a:lnTo>
                  <a:pt x="1850" y="16085"/>
                </a:lnTo>
                <a:lnTo>
                  <a:pt x="1533" y="16012"/>
                </a:lnTo>
                <a:lnTo>
                  <a:pt x="1241" y="15890"/>
                </a:lnTo>
                <a:lnTo>
                  <a:pt x="925" y="15768"/>
                </a:lnTo>
                <a:lnTo>
                  <a:pt x="341" y="15525"/>
                </a:lnTo>
                <a:lnTo>
                  <a:pt x="244" y="15501"/>
                </a:lnTo>
                <a:lnTo>
                  <a:pt x="171" y="15525"/>
                </a:lnTo>
                <a:lnTo>
                  <a:pt x="122" y="15574"/>
                </a:lnTo>
                <a:lnTo>
                  <a:pt x="98" y="15622"/>
                </a:lnTo>
                <a:lnTo>
                  <a:pt x="73" y="15695"/>
                </a:lnTo>
                <a:lnTo>
                  <a:pt x="73" y="15768"/>
                </a:lnTo>
                <a:lnTo>
                  <a:pt x="122" y="15841"/>
                </a:lnTo>
                <a:lnTo>
                  <a:pt x="171" y="15890"/>
                </a:lnTo>
                <a:lnTo>
                  <a:pt x="390" y="16060"/>
                </a:lnTo>
                <a:lnTo>
                  <a:pt x="633" y="16182"/>
                </a:lnTo>
                <a:lnTo>
                  <a:pt x="901" y="16304"/>
                </a:lnTo>
                <a:lnTo>
                  <a:pt x="1144" y="16425"/>
                </a:lnTo>
                <a:lnTo>
                  <a:pt x="1412" y="16498"/>
                </a:lnTo>
                <a:lnTo>
                  <a:pt x="1679" y="16571"/>
                </a:lnTo>
                <a:lnTo>
                  <a:pt x="1947" y="16644"/>
                </a:lnTo>
                <a:lnTo>
                  <a:pt x="2215" y="16669"/>
                </a:lnTo>
                <a:lnTo>
                  <a:pt x="2507" y="16669"/>
                </a:lnTo>
                <a:lnTo>
                  <a:pt x="2750" y="16620"/>
                </a:lnTo>
                <a:lnTo>
                  <a:pt x="2993" y="16547"/>
                </a:lnTo>
                <a:lnTo>
                  <a:pt x="3237" y="16425"/>
                </a:lnTo>
                <a:lnTo>
                  <a:pt x="3699" y="16206"/>
                </a:lnTo>
                <a:lnTo>
                  <a:pt x="3942" y="16109"/>
                </a:lnTo>
                <a:lnTo>
                  <a:pt x="4210" y="16012"/>
                </a:lnTo>
                <a:lnTo>
                  <a:pt x="4332" y="15987"/>
                </a:lnTo>
                <a:lnTo>
                  <a:pt x="4453" y="15963"/>
                </a:lnTo>
                <a:lnTo>
                  <a:pt x="4697" y="15987"/>
                </a:lnTo>
                <a:lnTo>
                  <a:pt x="4964" y="16060"/>
                </a:lnTo>
                <a:lnTo>
                  <a:pt x="5232" y="16158"/>
                </a:lnTo>
                <a:lnTo>
                  <a:pt x="5743" y="16352"/>
                </a:lnTo>
                <a:lnTo>
                  <a:pt x="6011" y="16450"/>
                </a:lnTo>
                <a:lnTo>
                  <a:pt x="6254" y="16523"/>
                </a:lnTo>
                <a:lnTo>
                  <a:pt x="6522" y="16547"/>
                </a:lnTo>
                <a:lnTo>
                  <a:pt x="6765" y="16523"/>
                </a:lnTo>
                <a:lnTo>
                  <a:pt x="7032" y="16474"/>
                </a:lnTo>
                <a:lnTo>
                  <a:pt x="7276" y="16401"/>
                </a:lnTo>
                <a:lnTo>
                  <a:pt x="7787" y="16231"/>
                </a:lnTo>
                <a:lnTo>
                  <a:pt x="8030" y="16158"/>
                </a:lnTo>
                <a:lnTo>
                  <a:pt x="8298" y="16133"/>
                </a:lnTo>
                <a:lnTo>
                  <a:pt x="8565" y="16133"/>
                </a:lnTo>
                <a:lnTo>
                  <a:pt x="8809" y="16182"/>
                </a:lnTo>
                <a:lnTo>
                  <a:pt x="9076" y="16231"/>
                </a:lnTo>
                <a:lnTo>
                  <a:pt x="9344" y="16328"/>
                </a:lnTo>
                <a:lnTo>
                  <a:pt x="9855" y="16498"/>
                </a:lnTo>
                <a:lnTo>
                  <a:pt x="10123" y="16571"/>
                </a:lnTo>
                <a:lnTo>
                  <a:pt x="10366" y="16620"/>
                </a:lnTo>
                <a:lnTo>
                  <a:pt x="10634" y="16620"/>
                </a:lnTo>
                <a:lnTo>
                  <a:pt x="10877" y="16596"/>
                </a:lnTo>
                <a:lnTo>
                  <a:pt x="11120" y="16547"/>
                </a:lnTo>
                <a:lnTo>
                  <a:pt x="11364" y="16450"/>
                </a:lnTo>
                <a:lnTo>
                  <a:pt x="11826" y="16255"/>
                </a:lnTo>
                <a:lnTo>
                  <a:pt x="12069" y="16182"/>
                </a:lnTo>
                <a:lnTo>
                  <a:pt x="12313" y="16085"/>
                </a:lnTo>
                <a:lnTo>
                  <a:pt x="12459" y="16060"/>
                </a:lnTo>
                <a:lnTo>
                  <a:pt x="12580" y="16036"/>
                </a:lnTo>
                <a:lnTo>
                  <a:pt x="12872" y="16036"/>
                </a:lnTo>
                <a:lnTo>
                  <a:pt x="13164" y="16085"/>
                </a:lnTo>
                <a:lnTo>
                  <a:pt x="13432" y="16182"/>
                </a:lnTo>
                <a:lnTo>
                  <a:pt x="14016" y="16352"/>
                </a:lnTo>
                <a:lnTo>
                  <a:pt x="14284" y="16425"/>
                </a:lnTo>
                <a:lnTo>
                  <a:pt x="14575" y="16474"/>
                </a:lnTo>
                <a:lnTo>
                  <a:pt x="14819" y="16498"/>
                </a:lnTo>
                <a:lnTo>
                  <a:pt x="15086" y="16474"/>
                </a:lnTo>
                <a:lnTo>
                  <a:pt x="15330" y="16450"/>
                </a:lnTo>
                <a:lnTo>
                  <a:pt x="15573" y="16377"/>
                </a:lnTo>
                <a:lnTo>
                  <a:pt x="15816" y="16279"/>
                </a:lnTo>
                <a:lnTo>
                  <a:pt x="16035" y="16182"/>
                </a:lnTo>
                <a:lnTo>
                  <a:pt x="16254" y="16060"/>
                </a:lnTo>
                <a:lnTo>
                  <a:pt x="16473" y="15914"/>
                </a:lnTo>
                <a:lnTo>
                  <a:pt x="16522" y="15841"/>
                </a:lnTo>
                <a:lnTo>
                  <a:pt x="16546" y="15768"/>
                </a:lnTo>
                <a:lnTo>
                  <a:pt x="16546" y="15695"/>
                </a:lnTo>
                <a:lnTo>
                  <a:pt x="16522" y="15622"/>
                </a:lnTo>
                <a:lnTo>
                  <a:pt x="16473" y="15574"/>
                </a:lnTo>
                <a:lnTo>
                  <a:pt x="16425" y="15525"/>
                </a:lnTo>
                <a:lnTo>
                  <a:pt x="16352" y="15525"/>
                </a:lnTo>
                <a:lnTo>
                  <a:pt x="16279" y="15574"/>
                </a:lnTo>
                <a:lnTo>
                  <a:pt x="16035" y="15720"/>
                </a:lnTo>
                <a:lnTo>
                  <a:pt x="15792" y="15841"/>
                </a:lnTo>
                <a:lnTo>
                  <a:pt x="15524" y="15939"/>
                </a:lnTo>
                <a:lnTo>
                  <a:pt x="15281" y="16012"/>
                </a:lnTo>
                <a:lnTo>
                  <a:pt x="15013" y="16060"/>
                </a:lnTo>
                <a:lnTo>
                  <a:pt x="14721" y="16085"/>
                </a:lnTo>
                <a:lnTo>
                  <a:pt x="14454" y="16060"/>
                </a:lnTo>
                <a:lnTo>
                  <a:pt x="14186" y="16012"/>
                </a:lnTo>
                <a:lnTo>
                  <a:pt x="13724" y="15914"/>
                </a:lnTo>
                <a:lnTo>
                  <a:pt x="13286" y="15793"/>
                </a:lnTo>
                <a:lnTo>
                  <a:pt x="13067" y="15768"/>
                </a:lnTo>
                <a:lnTo>
                  <a:pt x="12848" y="15744"/>
                </a:lnTo>
                <a:lnTo>
                  <a:pt x="12629" y="15744"/>
                </a:lnTo>
                <a:lnTo>
                  <a:pt x="12386" y="15768"/>
                </a:lnTo>
                <a:lnTo>
                  <a:pt x="12167" y="15841"/>
                </a:lnTo>
                <a:lnTo>
                  <a:pt x="11948" y="15914"/>
                </a:lnTo>
                <a:lnTo>
                  <a:pt x="11510" y="16060"/>
                </a:lnTo>
                <a:lnTo>
                  <a:pt x="11218" y="16158"/>
                </a:lnTo>
                <a:lnTo>
                  <a:pt x="10901" y="16182"/>
                </a:lnTo>
                <a:lnTo>
                  <a:pt x="10585" y="16158"/>
                </a:lnTo>
                <a:lnTo>
                  <a:pt x="10293" y="16133"/>
                </a:lnTo>
                <a:lnTo>
                  <a:pt x="10025" y="16060"/>
                </a:lnTo>
                <a:lnTo>
                  <a:pt x="9782" y="15987"/>
                </a:lnTo>
                <a:lnTo>
                  <a:pt x="9295" y="15817"/>
                </a:lnTo>
                <a:lnTo>
                  <a:pt x="9052" y="15744"/>
                </a:lnTo>
                <a:lnTo>
                  <a:pt x="8809" y="15671"/>
                </a:lnTo>
                <a:lnTo>
                  <a:pt x="8565" y="15622"/>
                </a:lnTo>
                <a:lnTo>
                  <a:pt x="8298" y="15598"/>
                </a:lnTo>
                <a:lnTo>
                  <a:pt x="8030" y="15622"/>
                </a:lnTo>
                <a:lnTo>
                  <a:pt x="7762" y="15671"/>
                </a:lnTo>
                <a:lnTo>
                  <a:pt x="7276" y="15841"/>
                </a:lnTo>
                <a:lnTo>
                  <a:pt x="7032" y="15914"/>
                </a:lnTo>
                <a:lnTo>
                  <a:pt x="6765" y="15987"/>
                </a:lnTo>
                <a:lnTo>
                  <a:pt x="6522" y="16012"/>
                </a:lnTo>
                <a:lnTo>
                  <a:pt x="6254" y="15987"/>
                </a:lnTo>
                <a:lnTo>
                  <a:pt x="6035" y="15939"/>
                </a:lnTo>
                <a:lnTo>
                  <a:pt x="5816" y="15866"/>
                </a:lnTo>
                <a:lnTo>
                  <a:pt x="5402" y="15720"/>
                </a:lnTo>
                <a:lnTo>
                  <a:pt x="4989" y="15549"/>
                </a:lnTo>
                <a:lnTo>
                  <a:pt x="4770" y="15501"/>
                </a:lnTo>
                <a:lnTo>
                  <a:pt x="4551" y="15452"/>
                </a:lnTo>
                <a:close/>
                <a:moveTo>
                  <a:pt x="560" y="16717"/>
                </a:moveTo>
                <a:lnTo>
                  <a:pt x="365" y="16742"/>
                </a:lnTo>
                <a:lnTo>
                  <a:pt x="195" y="16815"/>
                </a:lnTo>
                <a:lnTo>
                  <a:pt x="25" y="16936"/>
                </a:lnTo>
                <a:lnTo>
                  <a:pt x="0" y="16985"/>
                </a:lnTo>
                <a:lnTo>
                  <a:pt x="0" y="17009"/>
                </a:lnTo>
                <a:lnTo>
                  <a:pt x="0" y="17082"/>
                </a:lnTo>
                <a:lnTo>
                  <a:pt x="73" y="17131"/>
                </a:lnTo>
                <a:lnTo>
                  <a:pt x="171" y="17155"/>
                </a:lnTo>
                <a:lnTo>
                  <a:pt x="438" y="17131"/>
                </a:lnTo>
                <a:lnTo>
                  <a:pt x="730" y="17155"/>
                </a:lnTo>
                <a:lnTo>
                  <a:pt x="974" y="17204"/>
                </a:lnTo>
                <a:lnTo>
                  <a:pt x="1217" y="17301"/>
                </a:lnTo>
                <a:lnTo>
                  <a:pt x="1728" y="17520"/>
                </a:lnTo>
                <a:lnTo>
                  <a:pt x="1971" y="17618"/>
                </a:lnTo>
                <a:lnTo>
                  <a:pt x="2239" y="17715"/>
                </a:lnTo>
                <a:lnTo>
                  <a:pt x="2482" y="17764"/>
                </a:lnTo>
                <a:lnTo>
                  <a:pt x="2726" y="17764"/>
                </a:lnTo>
                <a:lnTo>
                  <a:pt x="2969" y="17715"/>
                </a:lnTo>
                <a:lnTo>
                  <a:pt x="3188" y="17666"/>
                </a:lnTo>
                <a:lnTo>
                  <a:pt x="3650" y="17472"/>
                </a:lnTo>
                <a:lnTo>
                  <a:pt x="3894" y="17399"/>
                </a:lnTo>
                <a:lnTo>
                  <a:pt x="4113" y="17326"/>
                </a:lnTo>
                <a:lnTo>
                  <a:pt x="4405" y="17277"/>
                </a:lnTo>
                <a:lnTo>
                  <a:pt x="4697" y="17277"/>
                </a:lnTo>
                <a:lnTo>
                  <a:pt x="4989" y="17301"/>
                </a:lnTo>
                <a:lnTo>
                  <a:pt x="5281" y="17350"/>
                </a:lnTo>
                <a:lnTo>
                  <a:pt x="5865" y="17520"/>
                </a:lnTo>
                <a:lnTo>
                  <a:pt x="6400" y="17642"/>
                </a:lnTo>
                <a:lnTo>
                  <a:pt x="6667" y="17691"/>
                </a:lnTo>
                <a:lnTo>
                  <a:pt x="6911" y="17715"/>
                </a:lnTo>
                <a:lnTo>
                  <a:pt x="7154" y="17691"/>
                </a:lnTo>
                <a:lnTo>
                  <a:pt x="7397" y="17666"/>
                </a:lnTo>
                <a:lnTo>
                  <a:pt x="7616" y="17618"/>
                </a:lnTo>
                <a:lnTo>
                  <a:pt x="7860" y="17545"/>
                </a:lnTo>
                <a:lnTo>
                  <a:pt x="8322" y="17374"/>
                </a:lnTo>
                <a:lnTo>
                  <a:pt x="8468" y="17326"/>
                </a:lnTo>
                <a:lnTo>
                  <a:pt x="8614" y="17301"/>
                </a:lnTo>
                <a:lnTo>
                  <a:pt x="8760" y="17277"/>
                </a:lnTo>
                <a:lnTo>
                  <a:pt x="8882" y="17277"/>
                </a:lnTo>
                <a:lnTo>
                  <a:pt x="9028" y="17301"/>
                </a:lnTo>
                <a:lnTo>
                  <a:pt x="9174" y="17326"/>
                </a:lnTo>
                <a:lnTo>
                  <a:pt x="9295" y="17374"/>
                </a:lnTo>
                <a:lnTo>
                  <a:pt x="9441" y="17447"/>
                </a:lnTo>
                <a:lnTo>
                  <a:pt x="9831" y="17666"/>
                </a:lnTo>
                <a:lnTo>
                  <a:pt x="10025" y="17764"/>
                </a:lnTo>
                <a:lnTo>
                  <a:pt x="10244" y="17837"/>
                </a:lnTo>
                <a:lnTo>
                  <a:pt x="10463" y="17861"/>
                </a:lnTo>
                <a:lnTo>
                  <a:pt x="10658" y="17837"/>
                </a:lnTo>
                <a:lnTo>
                  <a:pt x="10877" y="17788"/>
                </a:lnTo>
                <a:lnTo>
                  <a:pt x="11096" y="17691"/>
                </a:lnTo>
                <a:lnTo>
                  <a:pt x="11510" y="17520"/>
                </a:lnTo>
                <a:lnTo>
                  <a:pt x="11704" y="17423"/>
                </a:lnTo>
                <a:lnTo>
                  <a:pt x="11899" y="17350"/>
                </a:lnTo>
                <a:lnTo>
                  <a:pt x="12045" y="17301"/>
                </a:lnTo>
                <a:lnTo>
                  <a:pt x="12434" y="17301"/>
                </a:lnTo>
                <a:lnTo>
                  <a:pt x="12726" y="17374"/>
                </a:lnTo>
                <a:lnTo>
                  <a:pt x="12994" y="17447"/>
                </a:lnTo>
                <a:lnTo>
                  <a:pt x="13554" y="17666"/>
                </a:lnTo>
                <a:lnTo>
                  <a:pt x="13846" y="17739"/>
                </a:lnTo>
                <a:lnTo>
                  <a:pt x="14113" y="17788"/>
                </a:lnTo>
                <a:lnTo>
                  <a:pt x="14381" y="17788"/>
                </a:lnTo>
                <a:lnTo>
                  <a:pt x="14673" y="17764"/>
                </a:lnTo>
                <a:lnTo>
                  <a:pt x="14940" y="17691"/>
                </a:lnTo>
                <a:lnTo>
                  <a:pt x="15232" y="17618"/>
                </a:lnTo>
                <a:lnTo>
                  <a:pt x="15500" y="17520"/>
                </a:lnTo>
                <a:lnTo>
                  <a:pt x="15768" y="17399"/>
                </a:lnTo>
                <a:lnTo>
                  <a:pt x="16254" y="17155"/>
                </a:lnTo>
                <a:lnTo>
                  <a:pt x="16327" y="17107"/>
                </a:lnTo>
                <a:lnTo>
                  <a:pt x="16352" y="17034"/>
                </a:lnTo>
                <a:lnTo>
                  <a:pt x="16352" y="16961"/>
                </a:lnTo>
                <a:lnTo>
                  <a:pt x="16327" y="16888"/>
                </a:lnTo>
                <a:lnTo>
                  <a:pt x="16303" y="16839"/>
                </a:lnTo>
                <a:lnTo>
                  <a:pt x="16254" y="16790"/>
                </a:lnTo>
                <a:lnTo>
                  <a:pt x="16181" y="16766"/>
                </a:lnTo>
                <a:lnTo>
                  <a:pt x="16108" y="16790"/>
                </a:lnTo>
                <a:lnTo>
                  <a:pt x="15500" y="17034"/>
                </a:lnTo>
                <a:lnTo>
                  <a:pt x="15208" y="17155"/>
                </a:lnTo>
                <a:lnTo>
                  <a:pt x="14916" y="17253"/>
                </a:lnTo>
                <a:lnTo>
                  <a:pt x="14624" y="17326"/>
                </a:lnTo>
                <a:lnTo>
                  <a:pt x="14308" y="17350"/>
                </a:lnTo>
                <a:lnTo>
                  <a:pt x="13992" y="17350"/>
                </a:lnTo>
                <a:lnTo>
                  <a:pt x="13651" y="17301"/>
                </a:lnTo>
                <a:lnTo>
                  <a:pt x="13408" y="17228"/>
                </a:lnTo>
                <a:lnTo>
                  <a:pt x="13189" y="17155"/>
                </a:lnTo>
                <a:lnTo>
                  <a:pt x="12751" y="16985"/>
                </a:lnTo>
                <a:lnTo>
                  <a:pt x="12507" y="16936"/>
                </a:lnTo>
                <a:lnTo>
                  <a:pt x="12288" y="16912"/>
                </a:lnTo>
                <a:lnTo>
                  <a:pt x="12045" y="16912"/>
                </a:lnTo>
                <a:lnTo>
                  <a:pt x="11802" y="16961"/>
                </a:lnTo>
                <a:lnTo>
                  <a:pt x="11558" y="17034"/>
                </a:lnTo>
                <a:lnTo>
                  <a:pt x="11339" y="17131"/>
                </a:lnTo>
                <a:lnTo>
                  <a:pt x="10901" y="17326"/>
                </a:lnTo>
                <a:lnTo>
                  <a:pt x="10731" y="17399"/>
                </a:lnTo>
                <a:lnTo>
                  <a:pt x="10585" y="17423"/>
                </a:lnTo>
                <a:lnTo>
                  <a:pt x="10439" y="17423"/>
                </a:lnTo>
                <a:lnTo>
                  <a:pt x="10317" y="17399"/>
                </a:lnTo>
                <a:lnTo>
                  <a:pt x="10171" y="17374"/>
                </a:lnTo>
                <a:lnTo>
                  <a:pt x="10050" y="17326"/>
                </a:lnTo>
                <a:lnTo>
                  <a:pt x="9758" y="17180"/>
                </a:lnTo>
                <a:lnTo>
                  <a:pt x="9539" y="17058"/>
                </a:lnTo>
                <a:lnTo>
                  <a:pt x="9344" y="16961"/>
                </a:lnTo>
                <a:lnTo>
                  <a:pt x="9149" y="16912"/>
                </a:lnTo>
                <a:lnTo>
                  <a:pt x="8930" y="16888"/>
                </a:lnTo>
                <a:lnTo>
                  <a:pt x="8736" y="16863"/>
                </a:lnTo>
                <a:lnTo>
                  <a:pt x="8517" y="16912"/>
                </a:lnTo>
                <a:lnTo>
                  <a:pt x="8298" y="16961"/>
                </a:lnTo>
                <a:lnTo>
                  <a:pt x="8054" y="17034"/>
                </a:lnTo>
                <a:lnTo>
                  <a:pt x="7787" y="17131"/>
                </a:lnTo>
                <a:lnTo>
                  <a:pt x="7495" y="17228"/>
                </a:lnTo>
                <a:lnTo>
                  <a:pt x="7227" y="17277"/>
                </a:lnTo>
                <a:lnTo>
                  <a:pt x="6911" y="17301"/>
                </a:lnTo>
                <a:lnTo>
                  <a:pt x="6619" y="17277"/>
                </a:lnTo>
                <a:lnTo>
                  <a:pt x="6327" y="17228"/>
                </a:lnTo>
                <a:lnTo>
                  <a:pt x="5767" y="17082"/>
                </a:lnTo>
                <a:lnTo>
                  <a:pt x="5305" y="16961"/>
                </a:lnTo>
                <a:lnTo>
                  <a:pt x="4818" y="16888"/>
                </a:lnTo>
                <a:lnTo>
                  <a:pt x="4356" y="16888"/>
                </a:lnTo>
                <a:lnTo>
                  <a:pt x="4113" y="16912"/>
                </a:lnTo>
                <a:lnTo>
                  <a:pt x="3869" y="16961"/>
                </a:lnTo>
                <a:lnTo>
                  <a:pt x="3602" y="17034"/>
                </a:lnTo>
                <a:lnTo>
                  <a:pt x="3358" y="17131"/>
                </a:lnTo>
                <a:lnTo>
                  <a:pt x="3115" y="17253"/>
                </a:lnTo>
                <a:lnTo>
                  <a:pt x="2847" y="17326"/>
                </a:lnTo>
                <a:lnTo>
                  <a:pt x="2677" y="17350"/>
                </a:lnTo>
                <a:lnTo>
                  <a:pt x="2507" y="17350"/>
                </a:lnTo>
                <a:lnTo>
                  <a:pt x="2312" y="17301"/>
                </a:lnTo>
                <a:lnTo>
                  <a:pt x="2142" y="17253"/>
                </a:lnTo>
                <a:lnTo>
                  <a:pt x="1801" y="17107"/>
                </a:lnTo>
                <a:lnTo>
                  <a:pt x="1485" y="16936"/>
                </a:lnTo>
                <a:lnTo>
                  <a:pt x="1314" y="16863"/>
                </a:lnTo>
                <a:lnTo>
                  <a:pt x="1120" y="16790"/>
                </a:lnTo>
                <a:lnTo>
                  <a:pt x="949" y="16742"/>
                </a:lnTo>
                <a:lnTo>
                  <a:pt x="755" y="16717"/>
                </a:lnTo>
                <a:close/>
                <a:moveTo>
                  <a:pt x="16571" y="17666"/>
                </a:moveTo>
                <a:lnTo>
                  <a:pt x="15938" y="17861"/>
                </a:lnTo>
                <a:lnTo>
                  <a:pt x="15305" y="18056"/>
                </a:lnTo>
                <a:lnTo>
                  <a:pt x="14989" y="18129"/>
                </a:lnTo>
                <a:lnTo>
                  <a:pt x="14648" y="18202"/>
                </a:lnTo>
                <a:lnTo>
                  <a:pt x="14332" y="18250"/>
                </a:lnTo>
                <a:lnTo>
                  <a:pt x="14016" y="18275"/>
                </a:lnTo>
                <a:lnTo>
                  <a:pt x="13870" y="18250"/>
                </a:lnTo>
                <a:lnTo>
                  <a:pt x="13724" y="18226"/>
                </a:lnTo>
                <a:lnTo>
                  <a:pt x="13481" y="18104"/>
                </a:lnTo>
                <a:lnTo>
                  <a:pt x="13237" y="17983"/>
                </a:lnTo>
                <a:lnTo>
                  <a:pt x="12970" y="17861"/>
                </a:lnTo>
                <a:lnTo>
                  <a:pt x="12726" y="17788"/>
                </a:lnTo>
                <a:lnTo>
                  <a:pt x="12507" y="17764"/>
                </a:lnTo>
                <a:lnTo>
                  <a:pt x="12264" y="17764"/>
                </a:lnTo>
                <a:lnTo>
                  <a:pt x="12045" y="17812"/>
                </a:lnTo>
                <a:lnTo>
                  <a:pt x="11753" y="17885"/>
                </a:lnTo>
                <a:lnTo>
                  <a:pt x="11485" y="17983"/>
                </a:lnTo>
                <a:lnTo>
                  <a:pt x="10974" y="18202"/>
                </a:lnTo>
                <a:lnTo>
                  <a:pt x="10707" y="18275"/>
                </a:lnTo>
                <a:lnTo>
                  <a:pt x="10439" y="18323"/>
                </a:lnTo>
                <a:lnTo>
                  <a:pt x="10317" y="18323"/>
                </a:lnTo>
                <a:lnTo>
                  <a:pt x="10171" y="18299"/>
                </a:lnTo>
                <a:lnTo>
                  <a:pt x="10025" y="18250"/>
                </a:lnTo>
                <a:lnTo>
                  <a:pt x="9855" y="18202"/>
                </a:lnTo>
                <a:lnTo>
                  <a:pt x="9441" y="18007"/>
                </a:lnTo>
                <a:lnTo>
                  <a:pt x="9222" y="17910"/>
                </a:lnTo>
                <a:lnTo>
                  <a:pt x="9028" y="17837"/>
                </a:lnTo>
                <a:lnTo>
                  <a:pt x="8809" y="17788"/>
                </a:lnTo>
                <a:lnTo>
                  <a:pt x="8590" y="17764"/>
                </a:lnTo>
                <a:lnTo>
                  <a:pt x="8371" y="17764"/>
                </a:lnTo>
                <a:lnTo>
                  <a:pt x="8127" y="17788"/>
                </a:lnTo>
                <a:lnTo>
                  <a:pt x="7860" y="17885"/>
                </a:lnTo>
                <a:lnTo>
                  <a:pt x="7592" y="17983"/>
                </a:lnTo>
                <a:lnTo>
                  <a:pt x="7105" y="18202"/>
                </a:lnTo>
                <a:lnTo>
                  <a:pt x="6862" y="18299"/>
                </a:lnTo>
                <a:lnTo>
                  <a:pt x="6619" y="18372"/>
                </a:lnTo>
                <a:lnTo>
                  <a:pt x="6205" y="18372"/>
                </a:lnTo>
                <a:lnTo>
                  <a:pt x="6059" y="18323"/>
                </a:lnTo>
                <a:lnTo>
                  <a:pt x="5792" y="18250"/>
                </a:lnTo>
                <a:lnTo>
                  <a:pt x="5573" y="18153"/>
                </a:lnTo>
                <a:lnTo>
                  <a:pt x="5110" y="17958"/>
                </a:lnTo>
                <a:lnTo>
                  <a:pt x="4867" y="17885"/>
                </a:lnTo>
                <a:lnTo>
                  <a:pt x="4624" y="17812"/>
                </a:lnTo>
                <a:lnTo>
                  <a:pt x="4380" y="17788"/>
                </a:lnTo>
                <a:lnTo>
                  <a:pt x="4113" y="17788"/>
                </a:lnTo>
                <a:lnTo>
                  <a:pt x="3845" y="17837"/>
                </a:lnTo>
                <a:lnTo>
                  <a:pt x="3602" y="17910"/>
                </a:lnTo>
                <a:lnTo>
                  <a:pt x="3115" y="18129"/>
                </a:lnTo>
                <a:lnTo>
                  <a:pt x="2872" y="18226"/>
                </a:lnTo>
                <a:lnTo>
                  <a:pt x="2628" y="18323"/>
                </a:lnTo>
                <a:lnTo>
                  <a:pt x="2361" y="18372"/>
                </a:lnTo>
                <a:lnTo>
                  <a:pt x="2117" y="18421"/>
                </a:lnTo>
                <a:lnTo>
                  <a:pt x="1971" y="18421"/>
                </a:lnTo>
                <a:lnTo>
                  <a:pt x="1850" y="18396"/>
                </a:lnTo>
                <a:lnTo>
                  <a:pt x="1582" y="18299"/>
                </a:lnTo>
                <a:lnTo>
                  <a:pt x="1363" y="18177"/>
                </a:lnTo>
                <a:lnTo>
                  <a:pt x="1120" y="18031"/>
                </a:lnTo>
                <a:lnTo>
                  <a:pt x="876" y="17934"/>
                </a:lnTo>
                <a:lnTo>
                  <a:pt x="633" y="17837"/>
                </a:lnTo>
                <a:lnTo>
                  <a:pt x="511" y="17812"/>
                </a:lnTo>
                <a:lnTo>
                  <a:pt x="390" y="17812"/>
                </a:lnTo>
                <a:lnTo>
                  <a:pt x="244" y="17837"/>
                </a:lnTo>
                <a:lnTo>
                  <a:pt x="98" y="17885"/>
                </a:lnTo>
                <a:lnTo>
                  <a:pt x="49" y="17934"/>
                </a:lnTo>
                <a:lnTo>
                  <a:pt x="49" y="17983"/>
                </a:lnTo>
                <a:lnTo>
                  <a:pt x="73" y="18031"/>
                </a:lnTo>
                <a:lnTo>
                  <a:pt x="122" y="18056"/>
                </a:lnTo>
                <a:lnTo>
                  <a:pt x="268" y="18056"/>
                </a:lnTo>
                <a:lnTo>
                  <a:pt x="414" y="18080"/>
                </a:lnTo>
                <a:lnTo>
                  <a:pt x="682" y="18177"/>
                </a:lnTo>
                <a:lnTo>
                  <a:pt x="925" y="18299"/>
                </a:lnTo>
                <a:lnTo>
                  <a:pt x="1168" y="18445"/>
                </a:lnTo>
                <a:lnTo>
                  <a:pt x="1412" y="18567"/>
                </a:lnTo>
                <a:lnTo>
                  <a:pt x="1679" y="18688"/>
                </a:lnTo>
                <a:lnTo>
                  <a:pt x="1947" y="18761"/>
                </a:lnTo>
                <a:lnTo>
                  <a:pt x="2093" y="18786"/>
                </a:lnTo>
                <a:lnTo>
                  <a:pt x="2239" y="18810"/>
                </a:lnTo>
                <a:lnTo>
                  <a:pt x="2507" y="18761"/>
                </a:lnTo>
                <a:lnTo>
                  <a:pt x="2750" y="18713"/>
                </a:lnTo>
                <a:lnTo>
                  <a:pt x="2993" y="18615"/>
                </a:lnTo>
                <a:lnTo>
                  <a:pt x="3237" y="18518"/>
                </a:lnTo>
                <a:lnTo>
                  <a:pt x="3748" y="18323"/>
                </a:lnTo>
                <a:lnTo>
                  <a:pt x="3991" y="18250"/>
                </a:lnTo>
                <a:lnTo>
                  <a:pt x="4259" y="18202"/>
                </a:lnTo>
                <a:lnTo>
                  <a:pt x="4380" y="18177"/>
                </a:lnTo>
                <a:lnTo>
                  <a:pt x="4526" y="18202"/>
                </a:lnTo>
                <a:lnTo>
                  <a:pt x="4770" y="18250"/>
                </a:lnTo>
                <a:lnTo>
                  <a:pt x="5013" y="18348"/>
                </a:lnTo>
                <a:lnTo>
                  <a:pt x="5256" y="18469"/>
                </a:lnTo>
                <a:lnTo>
                  <a:pt x="5743" y="18713"/>
                </a:lnTo>
                <a:lnTo>
                  <a:pt x="5986" y="18810"/>
                </a:lnTo>
                <a:lnTo>
                  <a:pt x="6254" y="18859"/>
                </a:lnTo>
                <a:lnTo>
                  <a:pt x="6522" y="18859"/>
                </a:lnTo>
                <a:lnTo>
                  <a:pt x="6765" y="18834"/>
                </a:lnTo>
                <a:lnTo>
                  <a:pt x="6984" y="18786"/>
                </a:lnTo>
                <a:lnTo>
                  <a:pt x="7227" y="18713"/>
                </a:lnTo>
                <a:lnTo>
                  <a:pt x="7665" y="18494"/>
                </a:lnTo>
                <a:lnTo>
                  <a:pt x="8127" y="18299"/>
                </a:lnTo>
                <a:lnTo>
                  <a:pt x="8273" y="18250"/>
                </a:lnTo>
                <a:lnTo>
                  <a:pt x="8395" y="18226"/>
                </a:lnTo>
                <a:lnTo>
                  <a:pt x="8541" y="18226"/>
                </a:lnTo>
                <a:lnTo>
                  <a:pt x="8663" y="18250"/>
                </a:lnTo>
                <a:lnTo>
                  <a:pt x="8930" y="18299"/>
                </a:lnTo>
                <a:lnTo>
                  <a:pt x="9174" y="18396"/>
                </a:lnTo>
                <a:lnTo>
                  <a:pt x="9685" y="18640"/>
                </a:lnTo>
                <a:lnTo>
                  <a:pt x="9928" y="18737"/>
                </a:lnTo>
                <a:lnTo>
                  <a:pt x="10196" y="18810"/>
                </a:lnTo>
                <a:lnTo>
                  <a:pt x="10439" y="18834"/>
                </a:lnTo>
                <a:lnTo>
                  <a:pt x="10682" y="18810"/>
                </a:lnTo>
                <a:lnTo>
                  <a:pt x="10901" y="18761"/>
                </a:lnTo>
                <a:lnTo>
                  <a:pt x="11145" y="18688"/>
                </a:lnTo>
                <a:lnTo>
                  <a:pt x="11583" y="18494"/>
                </a:lnTo>
                <a:lnTo>
                  <a:pt x="12021" y="18299"/>
                </a:lnTo>
                <a:lnTo>
                  <a:pt x="12167" y="18275"/>
                </a:lnTo>
                <a:lnTo>
                  <a:pt x="12313" y="18250"/>
                </a:lnTo>
                <a:lnTo>
                  <a:pt x="12434" y="18250"/>
                </a:lnTo>
                <a:lnTo>
                  <a:pt x="12580" y="18275"/>
                </a:lnTo>
                <a:lnTo>
                  <a:pt x="12848" y="18323"/>
                </a:lnTo>
                <a:lnTo>
                  <a:pt x="13091" y="18421"/>
                </a:lnTo>
                <a:lnTo>
                  <a:pt x="13627" y="18640"/>
                </a:lnTo>
                <a:lnTo>
                  <a:pt x="13894" y="18713"/>
                </a:lnTo>
                <a:lnTo>
                  <a:pt x="14162" y="18761"/>
                </a:lnTo>
                <a:lnTo>
                  <a:pt x="14430" y="18737"/>
                </a:lnTo>
                <a:lnTo>
                  <a:pt x="14697" y="18688"/>
                </a:lnTo>
                <a:lnTo>
                  <a:pt x="15208" y="18567"/>
                </a:lnTo>
                <a:lnTo>
                  <a:pt x="15938" y="18348"/>
                </a:lnTo>
                <a:lnTo>
                  <a:pt x="16692" y="18129"/>
                </a:lnTo>
                <a:lnTo>
                  <a:pt x="16790" y="18080"/>
                </a:lnTo>
                <a:lnTo>
                  <a:pt x="16838" y="18007"/>
                </a:lnTo>
                <a:lnTo>
                  <a:pt x="16863" y="17934"/>
                </a:lnTo>
                <a:lnTo>
                  <a:pt x="16863" y="17837"/>
                </a:lnTo>
                <a:lnTo>
                  <a:pt x="16814" y="17764"/>
                </a:lnTo>
                <a:lnTo>
                  <a:pt x="16765" y="17691"/>
                </a:lnTo>
                <a:lnTo>
                  <a:pt x="16668" y="17666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" name="Google Shape;661;p48"/>
          <p:cNvSpPr/>
          <p:nvPr/>
        </p:nvSpPr>
        <p:spPr>
          <a:xfrm>
            <a:off x="4144945" y="4052877"/>
            <a:ext cx="367574" cy="207284"/>
          </a:xfrm>
          <a:custGeom>
            <a:avLst/>
            <a:gdLst/>
            <a:ahLst/>
            <a:cxnLst/>
            <a:rect l="l" t="t" r="r" b="b"/>
            <a:pathLst>
              <a:path w="21705" h="12240" extrusionOk="0">
                <a:moveTo>
                  <a:pt x="17544" y="4258"/>
                </a:moveTo>
                <a:lnTo>
                  <a:pt x="17811" y="4307"/>
                </a:lnTo>
                <a:lnTo>
                  <a:pt x="18055" y="4356"/>
                </a:lnTo>
                <a:lnTo>
                  <a:pt x="17957" y="4575"/>
                </a:lnTo>
                <a:lnTo>
                  <a:pt x="17860" y="4769"/>
                </a:lnTo>
                <a:lnTo>
                  <a:pt x="17714" y="5207"/>
                </a:lnTo>
                <a:lnTo>
                  <a:pt x="17617" y="5669"/>
                </a:lnTo>
                <a:lnTo>
                  <a:pt x="17495" y="6083"/>
                </a:lnTo>
                <a:lnTo>
                  <a:pt x="17373" y="6618"/>
                </a:lnTo>
                <a:lnTo>
                  <a:pt x="17276" y="7129"/>
                </a:lnTo>
                <a:lnTo>
                  <a:pt x="17130" y="7129"/>
                </a:lnTo>
                <a:lnTo>
                  <a:pt x="16570" y="5840"/>
                </a:lnTo>
                <a:lnTo>
                  <a:pt x="16011" y="4526"/>
                </a:lnTo>
                <a:lnTo>
                  <a:pt x="16278" y="4429"/>
                </a:lnTo>
                <a:lnTo>
                  <a:pt x="16522" y="4331"/>
                </a:lnTo>
                <a:lnTo>
                  <a:pt x="16789" y="4283"/>
                </a:lnTo>
                <a:lnTo>
                  <a:pt x="17033" y="4258"/>
                </a:lnTo>
                <a:close/>
                <a:moveTo>
                  <a:pt x="15451" y="4599"/>
                </a:moveTo>
                <a:lnTo>
                  <a:pt x="15962" y="5888"/>
                </a:lnTo>
                <a:lnTo>
                  <a:pt x="16497" y="7178"/>
                </a:lnTo>
                <a:lnTo>
                  <a:pt x="16205" y="6935"/>
                </a:lnTo>
                <a:lnTo>
                  <a:pt x="15938" y="6691"/>
                </a:lnTo>
                <a:lnTo>
                  <a:pt x="15597" y="6326"/>
                </a:lnTo>
                <a:lnTo>
                  <a:pt x="15281" y="5937"/>
                </a:lnTo>
                <a:lnTo>
                  <a:pt x="14940" y="5548"/>
                </a:lnTo>
                <a:lnTo>
                  <a:pt x="14745" y="5402"/>
                </a:lnTo>
                <a:lnTo>
                  <a:pt x="14551" y="5256"/>
                </a:lnTo>
                <a:lnTo>
                  <a:pt x="14770" y="5061"/>
                </a:lnTo>
                <a:lnTo>
                  <a:pt x="14989" y="4891"/>
                </a:lnTo>
                <a:lnTo>
                  <a:pt x="15208" y="4745"/>
                </a:lnTo>
                <a:lnTo>
                  <a:pt x="15451" y="4599"/>
                </a:lnTo>
                <a:close/>
                <a:moveTo>
                  <a:pt x="5012" y="4307"/>
                </a:moveTo>
                <a:lnTo>
                  <a:pt x="5353" y="4404"/>
                </a:lnTo>
                <a:lnTo>
                  <a:pt x="5669" y="4526"/>
                </a:lnTo>
                <a:lnTo>
                  <a:pt x="5986" y="4696"/>
                </a:lnTo>
                <a:lnTo>
                  <a:pt x="6302" y="4866"/>
                </a:lnTo>
                <a:lnTo>
                  <a:pt x="6059" y="5183"/>
                </a:lnTo>
                <a:lnTo>
                  <a:pt x="5304" y="6180"/>
                </a:lnTo>
                <a:lnTo>
                  <a:pt x="4550" y="7202"/>
                </a:lnTo>
                <a:lnTo>
                  <a:pt x="4501" y="7129"/>
                </a:lnTo>
                <a:lnTo>
                  <a:pt x="4453" y="7081"/>
                </a:lnTo>
                <a:lnTo>
                  <a:pt x="4599" y="6156"/>
                </a:lnTo>
                <a:lnTo>
                  <a:pt x="4793" y="5231"/>
                </a:lnTo>
                <a:lnTo>
                  <a:pt x="5012" y="4307"/>
                </a:lnTo>
                <a:close/>
                <a:moveTo>
                  <a:pt x="4234" y="4210"/>
                </a:moveTo>
                <a:lnTo>
                  <a:pt x="4720" y="4258"/>
                </a:lnTo>
                <a:lnTo>
                  <a:pt x="4477" y="5158"/>
                </a:lnTo>
                <a:lnTo>
                  <a:pt x="4282" y="6083"/>
                </a:lnTo>
                <a:lnTo>
                  <a:pt x="4185" y="6545"/>
                </a:lnTo>
                <a:lnTo>
                  <a:pt x="4112" y="7008"/>
                </a:lnTo>
                <a:lnTo>
                  <a:pt x="4088" y="7008"/>
                </a:lnTo>
                <a:lnTo>
                  <a:pt x="3991" y="6618"/>
                </a:lnTo>
                <a:lnTo>
                  <a:pt x="3869" y="6253"/>
                </a:lnTo>
                <a:lnTo>
                  <a:pt x="3747" y="5767"/>
                </a:lnTo>
                <a:lnTo>
                  <a:pt x="3577" y="5304"/>
                </a:lnTo>
                <a:lnTo>
                  <a:pt x="3358" y="4842"/>
                </a:lnTo>
                <a:lnTo>
                  <a:pt x="3139" y="4404"/>
                </a:lnTo>
                <a:lnTo>
                  <a:pt x="3090" y="4380"/>
                </a:lnTo>
                <a:lnTo>
                  <a:pt x="3066" y="4356"/>
                </a:lnTo>
                <a:lnTo>
                  <a:pt x="2993" y="4380"/>
                </a:lnTo>
                <a:lnTo>
                  <a:pt x="2944" y="4429"/>
                </a:lnTo>
                <a:lnTo>
                  <a:pt x="2920" y="4453"/>
                </a:lnTo>
                <a:lnTo>
                  <a:pt x="2920" y="4502"/>
                </a:lnTo>
                <a:lnTo>
                  <a:pt x="3261" y="5329"/>
                </a:lnTo>
                <a:lnTo>
                  <a:pt x="3407" y="5742"/>
                </a:lnTo>
                <a:lnTo>
                  <a:pt x="3553" y="6156"/>
                </a:lnTo>
                <a:lnTo>
                  <a:pt x="3674" y="6594"/>
                </a:lnTo>
                <a:lnTo>
                  <a:pt x="3796" y="7081"/>
                </a:lnTo>
                <a:lnTo>
                  <a:pt x="3601" y="7202"/>
                </a:lnTo>
                <a:lnTo>
                  <a:pt x="3431" y="7373"/>
                </a:lnTo>
                <a:lnTo>
                  <a:pt x="2944" y="7056"/>
                </a:lnTo>
                <a:lnTo>
                  <a:pt x="2701" y="6886"/>
                </a:lnTo>
                <a:lnTo>
                  <a:pt x="2482" y="6691"/>
                </a:lnTo>
                <a:lnTo>
                  <a:pt x="2190" y="6399"/>
                </a:lnTo>
                <a:lnTo>
                  <a:pt x="1922" y="6083"/>
                </a:lnTo>
                <a:lnTo>
                  <a:pt x="1630" y="5791"/>
                </a:lnTo>
                <a:lnTo>
                  <a:pt x="1484" y="5645"/>
                </a:lnTo>
                <a:lnTo>
                  <a:pt x="1314" y="5523"/>
                </a:lnTo>
                <a:lnTo>
                  <a:pt x="1484" y="5329"/>
                </a:lnTo>
                <a:lnTo>
                  <a:pt x="1655" y="5158"/>
                </a:lnTo>
                <a:lnTo>
                  <a:pt x="1849" y="4988"/>
                </a:lnTo>
                <a:lnTo>
                  <a:pt x="2044" y="4842"/>
                </a:lnTo>
                <a:lnTo>
                  <a:pt x="2239" y="4721"/>
                </a:lnTo>
                <a:lnTo>
                  <a:pt x="2433" y="4599"/>
                </a:lnTo>
                <a:lnTo>
                  <a:pt x="2652" y="4502"/>
                </a:lnTo>
                <a:lnTo>
                  <a:pt x="2871" y="4404"/>
                </a:lnTo>
                <a:lnTo>
                  <a:pt x="3090" y="4331"/>
                </a:lnTo>
                <a:lnTo>
                  <a:pt x="3309" y="4283"/>
                </a:lnTo>
                <a:lnTo>
                  <a:pt x="3553" y="4234"/>
                </a:lnTo>
                <a:lnTo>
                  <a:pt x="3772" y="4210"/>
                </a:lnTo>
                <a:close/>
                <a:moveTo>
                  <a:pt x="18152" y="4404"/>
                </a:moveTo>
                <a:lnTo>
                  <a:pt x="18395" y="4477"/>
                </a:lnTo>
                <a:lnTo>
                  <a:pt x="18639" y="4575"/>
                </a:lnTo>
                <a:lnTo>
                  <a:pt x="18858" y="4672"/>
                </a:lnTo>
                <a:lnTo>
                  <a:pt x="19077" y="4793"/>
                </a:lnTo>
                <a:lnTo>
                  <a:pt x="19515" y="5085"/>
                </a:lnTo>
                <a:lnTo>
                  <a:pt x="19904" y="5426"/>
                </a:lnTo>
                <a:lnTo>
                  <a:pt x="19588" y="5742"/>
                </a:lnTo>
                <a:lnTo>
                  <a:pt x="19247" y="6083"/>
                </a:lnTo>
                <a:lnTo>
                  <a:pt x="18931" y="6424"/>
                </a:lnTo>
                <a:lnTo>
                  <a:pt x="18614" y="6740"/>
                </a:lnTo>
                <a:lnTo>
                  <a:pt x="18201" y="7081"/>
                </a:lnTo>
                <a:lnTo>
                  <a:pt x="17787" y="7421"/>
                </a:lnTo>
                <a:lnTo>
                  <a:pt x="17665" y="7275"/>
                </a:lnTo>
                <a:lnTo>
                  <a:pt x="17495" y="7178"/>
                </a:lnTo>
                <a:lnTo>
                  <a:pt x="17592" y="6667"/>
                </a:lnTo>
                <a:lnTo>
                  <a:pt x="17690" y="6156"/>
                </a:lnTo>
                <a:lnTo>
                  <a:pt x="17811" y="5718"/>
                </a:lnTo>
                <a:lnTo>
                  <a:pt x="17933" y="5280"/>
                </a:lnTo>
                <a:lnTo>
                  <a:pt x="18055" y="4842"/>
                </a:lnTo>
                <a:lnTo>
                  <a:pt x="18152" y="4404"/>
                </a:lnTo>
                <a:close/>
                <a:moveTo>
                  <a:pt x="6691" y="5183"/>
                </a:moveTo>
                <a:lnTo>
                  <a:pt x="7056" y="5645"/>
                </a:lnTo>
                <a:lnTo>
                  <a:pt x="7227" y="5888"/>
                </a:lnTo>
                <a:lnTo>
                  <a:pt x="7373" y="6132"/>
                </a:lnTo>
                <a:lnTo>
                  <a:pt x="7227" y="6205"/>
                </a:lnTo>
                <a:lnTo>
                  <a:pt x="7056" y="6302"/>
                </a:lnTo>
                <a:lnTo>
                  <a:pt x="6764" y="6521"/>
                </a:lnTo>
                <a:lnTo>
                  <a:pt x="6326" y="6789"/>
                </a:lnTo>
                <a:lnTo>
                  <a:pt x="5864" y="7081"/>
                </a:lnTo>
                <a:lnTo>
                  <a:pt x="5621" y="7202"/>
                </a:lnTo>
                <a:lnTo>
                  <a:pt x="5377" y="7324"/>
                </a:lnTo>
                <a:lnTo>
                  <a:pt x="4891" y="7567"/>
                </a:lnTo>
                <a:lnTo>
                  <a:pt x="5645" y="6570"/>
                </a:lnTo>
                <a:lnTo>
                  <a:pt x="6375" y="5596"/>
                </a:lnTo>
                <a:lnTo>
                  <a:pt x="6691" y="5183"/>
                </a:lnTo>
                <a:close/>
                <a:moveTo>
                  <a:pt x="14526" y="5280"/>
                </a:moveTo>
                <a:lnTo>
                  <a:pt x="14599" y="5499"/>
                </a:lnTo>
                <a:lnTo>
                  <a:pt x="14721" y="5718"/>
                </a:lnTo>
                <a:lnTo>
                  <a:pt x="14867" y="5937"/>
                </a:lnTo>
                <a:lnTo>
                  <a:pt x="15037" y="6132"/>
                </a:lnTo>
                <a:lnTo>
                  <a:pt x="15402" y="6521"/>
                </a:lnTo>
                <a:lnTo>
                  <a:pt x="15743" y="6862"/>
                </a:lnTo>
                <a:lnTo>
                  <a:pt x="16084" y="7178"/>
                </a:lnTo>
                <a:lnTo>
                  <a:pt x="16424" y="7494"/>
                </a:lnTo>
                <a:lnTo>
                  <a:pt x="16327" y="7689"/>
                </a:lnTo>
                <a:lnTo>
                  <a:pt x="15719" y="7494"/>
                </a:lnTo>
                <a:lnTo>
                  <a:pt x="15402" y="7373"/>
                </a:lnTo>
                <a:lnTo>
                  <a:pt x="15110" y="7251"/>
                </a:lnTo>
                <a:lnTo>
                  <a:pt x="14745" y="7081"/>
                </a:lnTo>
                <a:lnTo>
                  <a:pt x="14380" y="6862"/>
                </a:lnTo>
                <a:lnTo>
                  <a:pt x="14015" y="6667"/>
                </a:lnTo>
                <a:lnTo>
                  <a:pt x="13821" y="6594"/>
                </a:lnTo>
                <a:lnTo>
                  <a:pt x="13626" y="6545"/>
                </a:lnTo>
                <a:lnTo>
                  <a:pt x="13796" y="6205"/>
                </a:lnTo>
                <a:lnTo>
                  <a:pt x="14015" y="5864"/>
                </a:lnTo>
                <a:lnTo>
                  <a:pt x="14259" y="5572"/>
                </a:lnTo>
                <a:lnTo>
                  <a:pt x="14526" y="5280"/>
                </a:lnTo>
                <a:close/>
                <a:moveTo>
                  <a:pt x="8395" y="3163"/>
                </a:moveTo>
                <a:lnTo>
                  <a:pt x="8735" y="3188"/>
                </a:lnTo>
                <a:lnTo>
                  <a:pt x="11461" y="3188"/>
                </a:lnTo>
                <a:lnTo>
                  <a:pt x="14332" y="3212"/>
                </a:lnTo>
                <a:lnTo>
                  <a:pt x="13407" y="4404"/>
                </a:lnTo>
                <a:lnTo>
                  <a:pt x="12434" y="5572"/>
                </a:lnTo>
                <a:lnTo>
                  <a:pt x="11363" y="6813"/>
                </a:lnTo>
                <a:lnTo>
                  <a:pt x="10925" y="7300"/>
                </a:lnTo>
                <a:lnTo>
                  <a:pt x="10706" y="7519"/>
                </a:lnTo>
                <a:lnTo>
                  <a:pt x="10512" y="7786"/>
                </a:lnTo>
                <a:lnTo>
                  <a:pt x="10098" y="6935"/>
                </a:lnTo>
                <a:lnTo>
                  <a:pt x="9684" y="6083"/>
                </a:lnTo>
                <a:lnTo>
                  <a:pt x="8930" y="4356"/>
                </a:lnTo>
                <a:lnTo>
                  <a:pt x="8395" y="3163"/>
                </a:lnTo>
                <a:close/>
                <a:moveTo>
                  <a:pt x="20171" y="5669"/>
                </a:moveTo>
                <a:lnTo>
                  <a:pt x="20366" y="5913"/>
                </a:lnTo>
                <a:lnTo>
                  <a:pt x="20561" y="6156"/>
                </a:lnTo>
                <a:lnTo>
                  <a:pt x="20755" y="6424"/>
                </a:lnTo>
                <a:lnTo>
                  <a:pt x="20901" y="6691"/>
                </a:lnTo>
                <a:lnTo>
                  <a:pt x="20999" y="6886"/>
                </a:lnTo>
                <a:lnTo>
                  <a:pt x="21096" y="7105"/>
                </a:lnTo>
                <a:lnTo>
                  <a:pt x="20658" y="7178"/>
                </a:lnTo>
                <a:lnTo>
                  <a:pt x="20244" y="7275"/>
                </a:lnTo>
                <a:lnTo>
                  <a:pt x="19393" y="7494"/>
                </a:lnTo>
                <a:lnTo>
                  <a:pt x="18687" y="7665"/>
                </a:lnTo>
                <a:lnTo>
                  <a:pt x="17982" y="7835"/>
                </a:lnTo>
                <a:lnTo>
                  <a:pt x="17957" y="7762"/>
                </a:lnTo>
                <a:lnTo>
                  <a:pt x="18420" y="7373"/>
                </a:lnTo>
                <a:lnTo>
                  <a:pt x="18858" y="6983"/>
                </a:lnTo>
                <a:lnTo>
                  <a:pt x="19198" y="6691"/>
                </a:lnTo>
                <a:lnTo>
                  <a:pt x="19539" y="6375"/>
                </a:lnTo>
                <a:lnTo>
                  <a:pt x="19880" y="6034"/>
                </a:lnTo>
                <a:lnTo>
                  <a:pt x="20171" y="5669"/>
                </a:lnTo>
                <a:close/>
                <a:moveTo>
                  <a:pt x="3942" y="7543"/>
                </a:moveTo>
                <a:lnTo>
                  <a:pt x="4015" y="7689"/>
                </a:lnTo>
                <a:lnTo>
                  <a:pt x="4088" y="7835"/>
                </a:lnTo>
                <a:lnTo>
                  <a:pt x="4088" y="7859"/>
                </a:lnTo>
                <a:lnTo>
                  <a:pt x="3820" y="7640"/>
                </a:lnTo>
                <a:lnTo>
                  <a:pt x="3942" y="7543"/>
                </a:lnTo>
                <a:close/>
                <a:moveTo>
                  <a:pt x="16741" y="7762"/>
                </a:moveTo>
                <a:lnTo>
                  <a:pt x="16765" y="7786"/>
                </a:lnTo>
                <a:lnTo>
                  <a:pt x="16814" y="7884"/>
                </a:lnTo>
                <a:lnTo>
                  <a:pt x="16692" y="7835"/>
                </a:lnTo>
                <a:lnTo>
                  <a:pt x="16741" y="7762"/>
                </a:lnTo>
                <a:close/>
                <a:moveTo>
                  <a:pt x="7957" y="3504"/>
                </a:moveTo>
                <a:lnTo>
                  <a:pt x="8297" y="4283"/>
                </a:lnTo>
                <a:lnTo>
                  <a:pt x="8711" y="5183"/>
                </a:lnTo>
                <a:lnTo>
                  <a:pt x="9125" y="6083"/>
                </a:lnTo>
                <a:lnTo>
                  <a:pt x="10001" y="7859"/>
                </a:lnTo>
                <a:lnTo>
                  <a:pt x="8443" y="7908"/>
                </a:lnTo>
                <a:lnTo>
                  <a:pt x="8443" y="7446"/>
                </a:lnTo>
                <a:lnTo>
                  <a:pt x="8395" y="6983"/>
                </a:lnTo>
                <a:lnTo>
                  <a:pt x="8297" y="6545"/>
                </a:lnTo>
                <a:lnTo>
                  <a:pt x="8151" y="6107"/>
                </a:lnTo>
                <a:lnTo>
                  <a:pt x="8054" y="5913"/>
                </a:lnTo>
                <a:lnTo>
                  <a:pt x="7957" y="5718"/>
                </a:lnTo>
                <a:lnTo>
                  <a:pt x="7835" y="5523"/>
                </a:lnTo>
                <a:lnTo>
                  <a:pt x="7689" y="5329"/>
                </a:lnTo>
                <a:lnTo>
                  <a:pt x="7567" y="5158"/>
                </a:lnTo>
                <a:lnTo>
                  <a:pt x="7397" y="5012"/>
                </a:lnTo>
                <a:lnTo>
                  <a:pt x="7227" y="4866"/>
                </a:lnTo>
                <a:lnTo>
                  <a:pt x="7056" y="4721"/>
                </a:lnTo>
                <a:lnTo>
                  <a:pt x="7324" y="4356"/>
                </a:lnTo>
                <a:lnTo>
                  <a:pt x="7665" y="3942"/>
                </a:lnTo>
                <a:lnTo>
                  <a:pt x="7835" y="3747"/>
                </a:lnTo>
                <a:lnTo>
                  <a:pt x="7957" y="3504"/>
                </a:lnTo>
                <a:close/>
                <a:moveTo>
                  <a:pt x="3699" y="7811"/>
                </a:moveTo>
                <a:lnTo>
                  <a:pt x="4063" y="7932"/>
                </a:lnTo>
                <a:lnTo>
                  <a:pt x="4063" y="7957"/>
                </a:lnTo>
                <a:lnTo>
                  <a:pt x="3869" y="7908"/>
                </a:lnTo>
                <a:lnTo>
                  <a:pt x="3650" y="7884"/>
                </a:lnTo>
                <a:lnTo>
                  <a:pt x="3699" y="7811"/>
                </a:lnTo>
                <a:close/>
                <a:moveTo>
                  <a:pt x="7543" y="6424"/>
                </a:moveTo>
                <a:lnTo>
                  <a:pt x="7640" y="6643"/>
                </a:lnTo>
                <a:lnTo>
                  <a:pt x="7713" y="6862"/>
                </a:lnTo>
                <a:lnTo>
                  <a:pt x="7786" y="7129"/>
                </a:lnTo>
                <a:lnTo>
                  <a:pt x="7835" y="7397"/>
                </a:lnTo>
                <a:lnTo>
                  <a:pt x="7884" y="7932"/>
                </a:lnTo>
                <a:lnTo>
                  <a:pt x="7300" y="7932"/>
                </a:lnTo>
                <a:lnTo>
                  <a:pt x="5742" y="7957"/>
                </a:lnTo>
                <a:lnTo>
                  <a:pt x="4988" y="7932"/>
                </a:lnTo>
                <a:lnTo>
                  <a:pt x="4988" y="7884"/>
                </a:lnTo>
                <a:lnTo>
                  <a:pt x="5256" y="7762"/>
                </a:lnTo>
                <a:lnTo>
                  <a:pt x="5523" y="7616"/>
                </a:lnTo>
                <a:lnTo>
                  <a:pt x="6034" y="7348"/>
                </a:lnTo>
                <a:lnTo>
                  <a:pt x="6399" y="7178"/>
                </a:lnTo>
                <a:lnTo>
                  <a:pt x="6813" y="6959"/>
                </a:lnTo>
                <a:lnTo>
                  <a:pt x="7202" y="6716"/>
                </a:lnTo>
                <a:lnTo>
                  <a:pt x="7373" y="6570"/>
                </a:lnTo>
                <a:lnTo>
                  <a:pt x="7543" y="6424"/>
                </a:lnTo>
                <a:close/>
                <a:moveTo>
                  <a:pt x="3845" y="8127"/>
                </a:moveTo>
                <a:lnTo>
                  <a:pt x="3674" y="8224"/>
                </a:lnTo>
                <a:lnTo>
                  <a:pt x="3650" y="8200"/>
                </a:lnTo>
                <a:lnTo>
                  <a:pt x="3845" y="8127"/>
                </a:lnTo>
                <a:close/>
                <a:moveTo>
                  <a:pt x="1144" y="5767"/>
                </a:moveTo>
                <a:lnTo>
                  <a:pt x="1338" y="5913"/>
                </a:lnTo>
                <a:lnTo>
                  <a:pt x="1509" y="6059"/>
                </a:lnTo>
                <a:lnTo>
                  <a:pt x="1849" y="6424"/>
                </a:lnTo>
                <a:lnTo>
                  <a:pt x="2166" y="6764"/>
                </a:lnTo>
                <a:lnTo>
                  <a:pt x="2336" y="6935"/>
                </a:lnTo>
                <a:lnTo>
                  <a:pt x="2506" y="7105"/>
                </a:lnTo>
                <a:lnTo>
                  <a:pt x="2871" y="7373"/>
                </a:lnTo>
                <a:lnTo>
                  <a:pt x="3261" y="7616"/>
                </a:lnTo>
                <a:lnTo>
                  <a:pt x="3188" y="7786"/>
                </a:lnTo>
                <a:lnTo>
                  <a:pt x="3163" y="7932"/>
                </a:lnTo>
                <a:lnTo>
                  <a:pt x="2725" y="8030"/>
                </a:lnTo>
                <a:lnTo>
                  <a:pt x="2312" y="8103"/>
                </a:lnTo>
                <a:lnTo>
                  <a:pt x="1411" y="8224"/>
                </a:lnTo>
                <a:lnTo>
                  <a:pt x="973" y="8273"/>
                </a:lnTo>
                <a:lnTo>
                  <a:pt x="535" y="8370"/>
                </a:lnTo>
                <a:lnTo>
                  <a:pt x="511" y="8030"/>
                </a:lnTo>
                <a:lnTo>
                  <a:pt x="535" y="7665"/>
                </a:lnTo>
                <a:lnTo>
                  <a:pt x="560" y="7324"/>
                </a:lnTo>
                <a:lnTo>
                  <a:pt x="633" y="7008"/>
                </a:lnTo>
                <a:lnTo>
                  <a:pt x="730" y="6667"/>
                </a:lnTo>
                <a:lnTo>
                  <a:pt x="852" y="6351"/>
                </a:lnTo>
                <a:lnTo>
                  <a:pt x="973" y="6034"/>
                </a:lnTo>
                <a:lnTo>
                  <a:pt x="1144" y="5767"/>
                </a:lnTo>
                <a:close/>
                <a:moveTo>
                  <a:pt x="4477" y="8273"/>
                </a:moveTo>
                <a:lnTo>
                  <a:pt x="4526" y="8322"/>
                </a:lnTo>
                <a:lnTo>
                  <a:pt x="4501" y="8370"/>
                </a:lnTo>
                <a:lnTo>
                  <a:pt x="4453" y="8273"/>
                </a:lnTo>
                <a:close/>
                <a:moveTo>
                  <a:pt x="3942" y="8176"/>
                </a:moveTo>
                <a:lnTo>
                  <a:pt x="3820" y="8395"/>
                </a:lnTo>
                <a:lnTo>
                  <a:pt x="3747" y="8346"/>
                </a:lnTo>
                <a:lnTo>
                  <a:pt x="3942" y="8176"/>
                </a:lnTo>
                <a:close/>
                <a:moveTo>
                  <a:pt x="4112" y="8151"/>
                </a:moveTo>
                <a:lnTo>
                  <a:pt x="4136" y="8176"/>
                </a:lnTo>
                <a:lnTo>
                  <a:pt x="4063" y="8492"/>
                </a:lnTo>
                <a:lnTo>
                  <a:pt x="4039" y="8492"/>
                </a:lnTo>
                <a:lnTo>
                  <a:pt x="4112" y="8151"/>
                </a:lnTo>
                <a:close/>
                <a:moveTo>
                  <a:pt x="4234" y="8224"/>
                </a:moveTo>
                <a:lnTo>
                  <a:pt x="4380" y="8249"/>
                </a:lnTo>
                <a:lnTo>
                  <a:pt x="4428" y="8443"/>
                </a:lnTo>
                <a:lnTo>
                  <a:pt x="4355" y="8468"/>
                </a:lnTo>
                <a:lnTo>
                  <a:pt x="4282" y="8492"/>
                </a:lnTo>
                <a:lnTo>
                  <a:pt x="4234" y="8224"/>
                </a:lnTo>
                <a:close/>
                <a:moveTo>
                  <a:pt x="17349" y="8370"/>
                </a:moveTo>
                <a:lnTo>
                  <a:pt x="17422" y="8395"/>
                </a:lnTo>
                <a:lnTo>
                  <a:pt x="17446" y="8443"/>
                </a:lnTo>
                <a:lnTo>
                  <a:pt x="17373" y="8492"/>
                </a:lnTo>
                <a:lnTo>
                  <a:pt x="17349" y="8370"/>
                </a:lnTo>
                <a:close/>
                <a:moveTo>
                  <a:pt x="16984" y="8273"/>
                </a:moveTo>
                <a:lnTo>
                  <a:pt x="17008" y="8322"/>
                </a:lnTo>
                <a:lnTo>
                  <a:pt x="16887" y="8516"/>
                </a:lnTo>
                <a:lnTo>
                  <a:pt x="16789" y="8443"/>
                </a:lnTo>
                <a:lnTo>
                  <a:pt x="16984" y="8273"/>
                </a:lnTo>
                <a:close/>
                <a:moveTo>
                  <a:pt x="13577" y="6667"/>
                </a:moveTo>
                <a:lnTo>
                  <a:pt x="13699" y="6813"/>
                </a:lnTo>
                <a:lnTo>
                  <a:pt x="13845" y="6935"/>
                </a:lnTo>
                <a:lnTo>
                  <a:pt x="14015" y="7056"/>
                </a:lnTo>
                <a:lnTo>
                  <a:pt x="14210" y="7178"/>
                </a:lnTo>
                <a:lnTo>
                  <a:pt x="14599" y="7348"/>
                </a:lnTo>
                <a:lnTo>
                  <a:pt x="14964" y="7519"/>
                </a:lnTo>
                <a:lnTo>
                  <a:pt x="15597" y="7786"/>
                </a:lnTo>
                <a:lnTo>
                  <a:pt x="15913" y="7932"/>
                </a:lnTo>
                <a:lnTo>
                  <a:pt x="16254" y="8030"/>
                </a:lnTo>
                <a:lnTo>
                  <a:pt x="16254" y="8054"/>
                </a:lnTo>
                <a:lnTo>
                  <a:pt x="15816" y="8151"/>
                </a:lnTo>
                <a:lnTo>
                  <a:pt x="15402" y="8224"/>
                </a:lnTo>
                <a:lnTo>
                  <a:pt x="14891" y="8297"/>
                </a:lnTo>
                <a:lnTo>
                  <a:pt x="14356" y="8346"/>
                </a:lnTo>
                <a:lnTo>
                  <a:pt x="13845" y="8419"/>
                </a:lnTo>
                <a:lnTo>
                  <a:pt x="13602" y="8468"/>
                </a:lnTo>
                <a:lnTo>
                  <a:pt x="13334" y="8541"/>
                </a:lnTo>
                <a:lnTo>
                  <a:pt x="13310" y="8297"/>
                </a:lnTo>
                <a:lnTo>
                  <a:pt x="13310" y="8054"/>
                </a:lnTo>
                <a:lnTo>
                  <a:pt x="13310" y="7811"/>
                </a:lnTo>
                <a:lnTo>
                  <a:pt x="13334" y="7567"/>
                </a:lnTo>
                <a:lnTo>
                  <a:pt x="13358" y="7348"/>
                </a:lnTo>
                <a:lnTo>
                  <a:pt x="13407" y="7105"/>
                </a:lnTo>
                <a:lnTo>
                  <a:pt x="13480" y="6886"/>
                </a:lnTo>
                <a:lnTo>
                  <a:pt x="13577" y="6667"/>
                </a:lnTo>
                <a:close/>
                <a:moveTo>
                  <a:pt x="21169" y="7324"/>
                </a:moveTo>
                <a:lnTo>
                  <a:pt x="21193" y="7543"/>
                </a:lnTo>
                <a:lnTo>
                  <a:pt x="21218" y="7762"/>
                </a:lnTo>
                <a:lnTo>
                  <a:pt x="21218" y="7981"/>
                </a:lnTo>
                <a:lnTo>
                  <a:pt x="21218" y="8200"/>
                </a:lnTo>
                <a:lnTo>
                  <a:pt x="21169" y="8419"/>
                </a:lnTo>
                <a:lnTo>
                  <a:pt x="21120" y="8638"/>
                </a:lnTo>
                <a:lnTo>
                  <a:pt x="21072" y="8857"/>
                </a:lnTo>
                <a:lnTo>
                  <a:pt x="20974" y="9052"/>
                </a:lnTo>
                <a:lnTo>
                  <a:pt x="20828" y="8979"/>
                </a:lnTo>
                <a:lnTo>
                  <a:pt x="20682" y="8906"/>
                </a:lnTo>
                <a:lnTo>
                  <a:pt x="20317" y="8833"/>
                </a:lnTo>
                <a:lnTo>
                  <a:pt x="19223" y="8565"/>
                </a:lnTo>
                <a:lnTo>
                  <a:pt x="18614" y="8395"/>
                </a:lnTo>
                <a:lnTo>
                  <a:pt x="17982" y="8224"/>
                </a:lnTo>
                <a:lnTo>
                  <a:pt x="17982" y="8103"/>
                </a:lnTo>
                <a:lnTo>
                  <a:pt x="19077" y="7835"/>
                </a:lnTo>
                <a:lnTo>
                  <a:pt x="20123" y="7616"/>
                </a:lnTo>
                <a:lnTo>
                  <a:pt x="20658" y="7494"/>
                </a:lnTo>
                <a:lnTo>
                  <a:pt x="21169" y="7324"/>
                </a:lnTo>
                <a:close/>
                <a:moveTo>
                  <a:pt x="16303" y="8419"/>
                </a:moveTo>
                <a:lnTo>
                  <a:pt x="15962" y="8662"/>
                </a:lnTo>
                <a:lnTo>
                  <a:pt x="15670" y="8906"/>
                </a:lnTo>
                <a:lnTo>
                  <a:pt x="14794" y="9465"/>
                </a:lnTo>
                <a:lnTo>
                  <a:pt x="13942" y="10049"/>
                </a:lnTo>
                <a:lnTo>
                  <a:pt x="13723" y="9684"/>
                </a:lnTo>
                <a:lnTo>
                  <a:pt x="13529" y="9271"/>
                </a:lnTo>
                <a:lnTo>
                  <a:pt x="13456" y="9003"/>
                </a:lnTo>
                <a:lnTo>
                  <a:pt x="13383" y="8735"/>
                </a:lnTo>
                <a:lnTo>
                  <a:pt x="13626" y="8760"/>
                </a:lnTo>
                <a:lnTo>
                  <a:pt x="13869" y="8760"/>
                </a:lnTo>
                <a:lnTo>
                  <a:pt x="14356" y="8711"/>
                </a:lnTo>
                <a:lnTo>
                  <a:pt x="14843" y="8638"/>
                </a:lnTo>
                <a:lnTo>
                  <a:pt x="15305" y="8565"/>
                </a:lnTo>
                <a:lnTo>
                  <a:pt x="16303" y="8419"/>
                </a:lnTo>
                <a:close/>
                <a:moveTo>
                  <a:pt x="4988" y="8370"/>
                </a:moveTo>
                <a:lnTo>
                  <a:pt x="5499" y="8395"/>
                </a:lnTo>
                <a:lnTo>
                  <a:pt x="6034" y="8419"/>
                </a:lnTo>
                <a:lnTo>
                  <a:pt x="7105" y="8395"/>
                </a:lnTo>
                <a:lnTo>
                  <a:pt x="7932" y="8395"/>
                </a:lnTo>
                <a:lnTo>
                  <a:pt x="7957" y="8589"/>
                </a:lnTo>
                <a:lnTo>
                  <a:pt x="7859" y="8930"/>
                </a:lnTo>
                <a:lnTo>
                  <a:pt x="7713" y="9246"/>
                </a:lnTo>
                <a:lnTo>
                  <a:pt x="7567" y="9563"/>
                </a:lnTo>
                <a:lnTo>
                  <a:pt x="7421" y="9855"/>
                </a:lnTo>
                <a:lnTo>
                  <a:pt x="7300" y="10074"/>
                </a:lnTo>
                <a:lnTo>
                  <a:pt x="7154" y="10268"/>
                </a:lnTo>
                <a:lnTo>
                  <a:pt x="7032" y="10122"/>
                </a:lnTo>
                <a:lnTo>
                  <a:pt x="6886" y="10001"/>
                </a:lnTo>
                <a:lnTo>
                  <a:pt x="6570" y="9757"/>
                </a:lnTo>
                <a:lnTo>
                  <a:pt x="5961" y="9319"/>
                </a:lnTo>
                <a:lnTo>
                  <a:pt x="4915" y="8541"/>
                </a:lnTo>
                <a:lnTo>
                  <a:pt x="4988" y="8370"/>
                </a:lnTo>
                <a:close/>
                <a:moveTo>
                  <a:pt x="3212" y="8297"/>
                </a:moveTo>
                <a:lnTo>
                  <a:pt x="3236" y="8395"/>
                </a:lnTo>
                <a:lnTo>
                  <a:pt x="3309" y="8516"/>
                </a:lnTo>
                <a:lnTo>
                  <a:pt x="2677" y="9003"/>
                </a:lnTo>
                <a:lnTo>
                  <a:pt x="1922" y="9611"/>
                </a:lnTo>
                <a:lnTo>
                  <a:pt x="1557" y="9952"/>
                </a:lnTo>
                <a:lnTo>
                  <a:pt x="1192" y="10317"/>
                </a:lnTo>
                <a:lnTo>
                  <a:pt x="973" y="9952"/>
                </a:lnTo>
                <a:lnTo>
                  <a:pt x="803" y="9538"/>
                </a:lnTo>
                <a:lnTo>
                  <a:pt x="657" y="9125"/>
                </a:lnTo>
                <a:lnTo>
                  <a:pt x="560" y="8687"/>
                </a:lnTo>
                <a:lnTo>
                  <a:pt x="973" y="8638"/>
                </a:lnTo>
                <a:lnTo>
                  <a:pt x="1387" y="8565"/>
                </a:lnTo>
                <a:lnTo>
                  <a:pt x="2190" y="8419"/>
                </a:lnTo>
                <a:lnTo>
                  <a:pt x="2677" y="8346"/>
                </a:lnTo>
                <a:lnTo>
                  <a:pt x="3212" y="8297"/>
                </a:lnTo>
                <a:close/>
                <a:moveTo>
                  <a:pt x="18006" y="8614"/>
                </a:moveTo>
                <a:lnTo>
                  <a:pt x="18590" y="8760"/>
                </a:lnTo>
                <a:lnTo>
                  <a:pt x="19125" y="8881"/>
                </a:lnTo>
                <a:lnTo>
                  <a:pt x="20220" y="9149"/>
                </a:lnTo>
                <a:lnTo>
                  <a:pt x="20585" y="9222"/>
                </a:lnTo>
                <a:lnTo>
                  <a:pt x="20731" y="9246"/>
                </a:lnTo>
                <a:lnTo>
                  <a:pt x="20901" y="9222"/>
                </a:lnTo>
                <a:lnTo>
                  <a:pt x="20682" y="9611"/>
                </a:lnTo>
                <a:lnTo>
                  <a:pt x="20439" y="9976"/>
                </a:lnTo>
                <a:lnTo>
                  <a:pt x="20123" y="10317"/>
                </a:lnTo>
                <a:lnTo>
                  <a:pt x="19807" y="10609"/>
                </a:lnTo>
                <a:lnTo>
                  <a:pt x="19320" y="10074"/>
                </a:lnTo>
                <a:lnTo>
                  <a:pt x="18809" y="9563"/>
                </a:lnTo>
                <a:lnTo>
                  <a:pt x="18079" y="8711"/>
                </a:lnTo>
                <a:lnTo>
                  <a:pt x="18006" y="8614"/>
                </a:lnTo>
                <a:close/>
                <a:moveTo>
                  <a:pt x="16449" y="8687"/>
                </a:moveTo>
                <a:lnTo>
                  <a:pt x="16570" y="8808"/>
                </a:lnTo>
                <a:lnTo>
                  <a:pt x="16692" y="8906"/>
                </a:lnTo>
                <a:lnTo>
                  <a:pt x="16546" y="9246"/>
                </a:lnTo>
                <a:lnTo>
                  <a:pt x="16400" y="9563"/>
                </a:lnTo>
                <a:lnTo>
                  <a:pt x="16157" y="10001"/>
                </a:lnTo>
                <a:lnTo>
                  <a:pt x="15865" y="10414"/>
                </a:lnTo>
                <a:lnTo>
                  <a:pt x="15597" y="10828"/>
                </a:lnTo>
                <a:lnTo>
                  <a:pt x="15354" y="11266"/>
                </a:lnTo>
                <a:lnTo>
                  <a:pt x="15329" y="11315"/>
                </a:lnTo>
                <a:lnTo>
                  <a:pt x="14989" y="11096"/>
                </a:lnTo>
                <a:lnTo>
                  <a:pt x="14648" y="10852"/>
                </a:lnTo>
                <a:lnTo>
                  <a:pt x="14332" y="10560"/>
                </a:lnTo>
                <a:lnTo>
                  <a:pt x="14064" y="10244"/>
                </a:lnTo>
                <a:lnTo>
                  <a:pt x="14916" y="9684"/>
                </a:lnTo>
                <a:lnTo>
                  <a:pt x="15767" y="9100"/>
                </a:lnTo>
                <a:lnTo>
                  <a:pt x="16108" y="8906"/>
                </a:lnTo>
                <a:lnTo>
                  <a:pt x="16449" y="8687"/>
                </a:lnTo>
                <a:close/>
                <a:moveTo>
                  <a:pt x="4842" y="8662"/>
                </a:moveTo>
                <a:lnTo>
                  <a:pt x="5329" y="9100"/>
                </a:lnTo>
                <a:lnTo>
                  <a:pt x="5791" y="9538"/>
                </a:lnTo>
                <a:lnTo>
                  <a:pt x="6375" y="10025"/>
                </a:lnTo>
                <a:lnTo>
                  <a:pt x="6691" y="10244"/>
                </a:lnTo>
                <a:lnTo>
                  <a:pt x="6862" y="10341"/>
                </a:lnTo>
                <a:lnTo>
                  <a:pt x="7032" y="10414"/>
                </a:lnTo>
                <a:lnTo>
                  <a:pt x="6886" y="10585"/>
                </a:lnTo>
                <a:lnTo>
                  <a:pt x="6716" y="10731"/>
                </a:lnTo>
                <a:lnTo>
                  <a:pt x="6375" y="10998"/>
                </a:lnTo>
                <a:lnTo>
                  <a:pt x="6010" y="11193"/>
                </a:lnTo>
                <a:lnTo>
                  <a:pt x="5621" y="11363"/>
                </a:lnTo>
                <a:lnTo>
                  <a:pt x="5450" y="10706"/>
                </a:lnTo>
                <a:lnTo>
                  <a:pt x="5231" y="10074"/>
                </a:lnTo>
                <a:lnTo>
                  <a:pt x="4964" y="9441"/>
                </a:lnTo>
                <a:lnTo>
                  <a:pt x="4696" y="8808"/>
                </a:lnTo>
                <a:lnTo>
                  <a:pt x="4720" y="8784"/>
                </a:lnTo>
                <a:lnTo>
                  <a:pt x="4842" y="8662"/>
                </a:lnTo>
                <a:close/>
                <a:moveTo>
                  <a:pt x="3382" y="8614"/>
                </a:moveTo>
                <a:lnTo>
                  <a:pt x="3480" y="8735"/>
                </a:lnTo>
                <a:lnTo>
                  <a:pt x="3626" y="8833"/>
                </a:lnTo>
                <a:lnTo>
                  <a:pt x="3334" y="9636"/>
                </a:lnTo>
                <a:lnTo>
                  <a:pt x="2993" y="10536"/>
                </a:lnTo>
                <a:lnTo>
                  <a:pt x="2871" y="11023"/>
                </a:lnTo>
                <a:lnTo>
                  <a:pt x="2823" y="11242"/>
                </a:lnTo>
                <a:lnTo>
                  <a:pt x="2798" y="11485"/>
                </a:lnTo>
                <a:lnTo>
                  <a:pt x="2531" y="11388"/>
                </a:lnTo>
                <a:lnTo>
                  <a:pt x="2263" y="11266"/>
                </a:lnTo>
                <a:lnTo>
                  <a:pt x="2020" y="11120"/>
                </a:lnTo>
                <a:lnTo>
                  <a:pt x="1776" y="10950"/>
                </a:lnTo>
                <a:lnTo>
                  <a:pt x="1509" y="10706"/>
                </a:lnTo>
                <a:lnTo>
                  <a:pt x="1265" y="10414"/>
                </a:lnTo>
                <a:lnTo>
                  <a:pt x="1606" y="10122"/>
                </a:lnTo>
                <a:lnTo>
                  <a:pt x="1971" y="9806"/>
                </a:lnTo>
                <a:lnTo>
                  <a:pt x="2652" y="9198"/>
                </a:lnTo>
                <a:lnTo>
                  <a:pt x="3017" y="8906"/>
                </a:lnTo>
                <a:lnTo>
                  <a:pt x="3382" y="8614"/>
                </a:lnTo>
                <a:close/>
                <a:moveTo>
                  <a:pt x="4574" y="8881"/>
                </a:moveTo>
                <a:lnTo>
                  <a:pt x="4939" y="10171"/>
                </a:lnTo>
                <a:lnTo>
                  <a:pt x="5280" y="11461"/>
                </a:lnTo>
                <a:lnTo>
                  <a:pt x="5012" y="11534"/>
                </a:lnTo>
                <a:lnTo>
                  <a:pt x="4623" y="11582"/>
                </a:lnTo>
                <a:lnTo>
                  <a:pt x="4234" y="11607"/>
                </a:lnTo>
                <a:lnTo>
                  <a:pt x="4234" y="11607"/>
                </a:lnTo>
                <a:lnTo>
                  <a:pt x="4258" y="11193"/>
                </a:lnTo>
                <a:lnTo>
                  <a:pt x="4258" y="10755"/>
                </a:lnTo>
                <a:lnTo>
                  <a:pt x="4258" y="9928"/>
                </a:lnTo>
                <a:lnTo>
                  <a:pt x="4307" y="8979"/>
                </a:lnTo>
                <a:lnTo>
                  <a:pt x="4428" y="8930"/>
                </a:lnTo>
                <a:lnTo>
                  <a:pt x="4574" y="8881"/>
                </a:lnTo>
                <a:close/>
                <a:moveTo>
                  <a:pt x="3918" y="8954"/>
                </a:moveTo>
                <a:lnTo>
                  <a:pt x="4039" y="8979"/>
                </a:lnTo>
                <a:lnTo>
                  <a:pt x="4039" y="9733"/>
                </a:lnTo>
                <a:lnTo>
                  <a:pt x="3991" y="10682"/>
                </a:lnTo>
                <a:lnTo>
                  <a:pt x="3991" y="11144"/>
                </a:lnTo>
                <a:lnTo>
                  <a:pt x="3991" y="11631"/>
                </a:lnTo>
                <a:lnTo>
                  <a:pt x="3480" y="11607"/>
                </a:lnTo>
                <a:lnTo>
                  <a:pt x="3212" y="11558"/>
                </a:lnTo>
                <a:lnTo>
                  <a:pt x="2969" y="11509"/>
                </a:lnTo>
                <a:lnTo>
                  <a:pt x="3066" y="11339"/>
                </a:lnTo>
                <a:lnTo>
                  <a:pt x="3139" y="11120"/>
                </a:lnTo>
                <a:lnTo>
                  <a:pt x="3261" y="10706"/>
                </a:lnTo>
                <a:lnTo>
                  <a:pt x="3382" y="10293"/>
                </a:lnTo>
                <a:lnTo>
                  <a:pt x="3504" y="9879"/>
                </a:lnTo>
                <a:lnTo>
                  <a:pt x="3699" y="9417"/>
                </a:lnTo>
                <a:lnTo>
                  <a:pt x="3893" y="8954"/>
                </a:lnTo>
                <a:close/>
                <a:moveTo>
                  <a:pt x="17690" y="8784"/>
                </a:moveTo>
                <a:lnTo>
                  <a:pt x="18079" y="9222"/>
                </a:lnTo>
                <a:lnTo>
                  <a:pt x="18468" y="9636"/>
                </a:lnTo>
                <a:lnTo>
                  <a:pt x="18979" y="10268"/>
                </a:lnTo>
                <a:lnTo>
                  <a:pt x="19247" y="10560"/>
                </a:lnTo>
                <a:lnTo>
                  <a:pt x="19539" y="10828"/>
                </a:lnTo>
                <a:lnTo>
                  <a:pt x="19247" y="11023"/>
                </a:lnTo>
                <a:lnTo>
                  <a:pt x="18955" y="11217"/>
                </a:lnTo>
                <a:lnTo>
                  <a:pt x="18663" y="11363"/>
                </a:lnTo>
                <a:lnTo>
                  <a:pt x="18371" y="11485"/>
                </a:lnTo>
                <a:lnTo>
                  <a:pt x="18103" y="11582"/>
                </a:lnTo>
                <a:lnTo>
                  <a:pt x="17860" y="11631"/>
                </a:lnTo>
                <a:lnTo>
                  <a:pt x="17811" y="11217"/>
                </a:lnTo>
                <a:lnTo>
                  <a:pt x="17738" y="10779"/>
                </a:lnTo>
                <a:lnTo>
                  <a:pt x="17592" y="9928"/>
                </a:lnTo>
                <a:lnTo>
                  <a:pt x="17519" y="9441"/>
                </a:lnTo>
                <a:lnTo>
                  <a:pt x="17471" y="8930"/>
                </a:lnTo>
                <a:lnTo>
                  <a:pt x="17519" y="8906"/>
                </a:lnTo>
                <a:lnTo>
                  <a:pt x="17617" y="8857"/>
                </a:lnTo>
                <a:lnTo>
                  <a:pt x="17690" y="8784"/>
                </a:lnTo>
                <a:close/>
                <a:moveTo>
                  <a:pt x="17154" y="9003"/>
                </a:moveTo>
                <a:lnTo>
                  <a:pt x="17227" y="9490"/>
                </a:lnTo>
                <a:lnTo>
                  <a:pt x="17300" y="9976"/>
                </a:lnTo>
                <a:lnTo>
                  <a:pt x="17422" y="10828"/>
                </a:lnTo>
                <a:lnTo>
                  <a:pt x="17471" y="11266"/>
                </a:lnTo>
                <a:lnTo>
                  <a:pt x="17544" y="11704"/>
                </a:lnTo>
                <a:lnTo>
                  <a:pt x="17300" y="11728"/>
                </a:lnTo>
                <a:lnTo>
                  <a:pt x="17033" y="11728"/>
                </a:lnTo>
                <a:lnTo>
                  <a:pt x="16765" y="11704"/>
                </a:lnTo>
                <a:lnTo>
                  <a:pt x="16522" y="11680"/>
                </a:lnTo>
                <a:lnTo>
                  <a:pt x="16254" y="11631"/>
                </a:lnTo>
                <a:lnTo>
                  <a:pt x="16011" y="11582"/>
                </a:lnTo>
                <a:lnTo>
                  <a:pt x="15767" y="11485"/>
                </a:lnTo>
                <a:lnTo>
                  <a:pt x="15524" y="11388"/>
                </a:lnTo>
                <a:lnTo>
                  <a:pt x="15694" y="11242"/>
                </a:lnTo>
                <a:lnTo>
                  <a:pt x="15840" y="11071"/>
                </a:lnTo>
                <a:lnTo>
                  <a:pt x="16108" y="10682"/>
                </a:lnTo>
                <a:lnTo>
                  <a:pt x="16351" y="10268"/>
                </a:lnTo>
                <a:lnTo>
                  <a:pt x="16570" y="9855"/>
                </a:lnTo>
                <a:lnTo>
                  <a:pt x="16789" y="9465"/>
                </a:lnTo>
                <a:lnTo>
                  <a:pt x="17008" y="9003"/>
                </a:lnTo>
                <a:close/>
                <a:moveTo>
                  <a:pt x="14624" y="0"/>
                </a:moveTo>
                <a:lnTo>
                  <a:pt x="14478" y="24"/>
                </a:lnTo>
                <a:lnTo>
                  <a:pt x="14332" y="73"/>
                </a:lnTo>
                <a:lnTo>
                  <a:pt x="14186" y="122"/>
                </a:lnTo>
                <a:lnTo>
                  <a:pt x="14064" y="219"/>
                </a:lnTo>
                <a:lnTo>
                  <a:pt x="14040" y="268"/>
                </a:lnTo>
                <a:lnTo>
                  <a:pt x="14015" y="292"/>
                </a:lnTo>
                <a:lnTo>
                  <a:pt x="14015" y="389"/>
                </a:lnTo>
                <a:lnTo>
                  <a:pt x="14064" y="487"/>
                </a:lnTo>
                <a:lnTo>
                  <a:pt x="14161" y="535"/>
                </a:lnTo>
                <a:lnTo>
                  <a:pt x="14161" y="779"/>
                </a:lnTo>
                <a:lnTo>
                  <a:pt x="14210" y="998"/>
                </a:lnTo>
                <a:lnTo>
                  <a:pt x="14259" y="1241"/>
                </a:lnTo>
                <a:lnTo>
                  <a:pt x="14332" y="1460"/>
                </a:lnTo>
                <a:lnTo>
                  <a:pt x="14648" y="2336"/>
                </a:lnTo>
                <a:lnTo>
                  <a:pt x="14745" y="2652"/>
                </a:lnTo>
                <a:lnTo>
                  <a:pt x="11655" y="2652"/>
                </a:lnTo>
                <a:lnTo>
                  <a:pt x="9928" y="2628"/>
                </a:lnTo>
                <a:lnTo>
                  <a:pt x="8614" y="2628"/>
                </a:lnTo>
                <a:lnTo>
                  <a:pt x="8419" y="2652"/>
                </a:lnTo>
                <a:lnTo>
                  <a:pt x="8200" y="2677"/>
                </a:lnTo>
                <a:lnTo>
                  <a:pt x="8054" y="2360"/>
                </a:lnTo>
                <a:lnTo>
                  <a:pt x="7665" y="1436"/>
                </a:lnTo>
                <a:lnTo>
                  <a:pt x="7567" y="1144"/>
                </a:lnTo>
                <a:lnTo>
                  <a:pt x="7494" y="1022"/>
                </a:lnTo>
                <a:lnTo>
                  <a:pt x="7397" y="900"/>
                </a:lnTo>
                <a:lnTo>
                  <a:pt x="7421" y="900"/>
                </a:lnTo>
                <a:lnTo>
                  <a:pt x="7835" y="973"/>
                </a:lnTo>
                <a:lnTo>
                  <a:pt x="8249" y="1071"/>
                </a:lnTo>
                <a:lnTo>
                  <a:pt x="8468" y="1095"/>
                </a:lnTo>
                <a:lnTo>
                  <a:pt x="8881" y="1095"/>
                </a:lnTo>
                <a:lnTo>
                  <a:pt x="9076" y="1046"/>
                </a:lnTo>
                <a:lnTo>
                  <a:pt x="9149" y="1022"/>
                </a:lnTo>
                <a:lnTo>
                  <a:pt x="9198" y="973"/>
                </a:lnTo>
                <a:lnTo>
                  <a:pt x="9246" y="925"/>
                </a:lnTo>
                <a:lnTo>
                  <a:pt x="9246" y="852"/>
                </a:lnTo>
                <a:lnTo>
                  <a:pt x="9246" y="779"/>
                </a:lnTo>
                <a:lnTo>
                  <a:pt x="9246" y="730"/>
                </a:lnTo>
                <a:lnTo>
                  <a:pt x="9198" y="657"/>
                </a:lnTo>
                <a:lnTo>
                  <a:pt x="9149" y="608"/>
                </a:lnTo>
                <a:lnTo>
                  <a:pt x="8954" y="535"/>
                </a:lnTo>
                <a:lnTo>
                  <a:pt x="8760" y="462"/>
                </a:lnTo>
                <a:lnTo>
                  <a:pt x="8541" y="389"/>
                </a:lnTo>
                <a:lnTo>
                  <a:pt x="8297" y="365"/>
                </a:lnTo>
                <a:lnTo>
                  <a:pt x="7835" y="316"/>
                </a:lnTo>
                <a:lnTo>
                  <a:pt x="7397" y="268"/>
                </a:lnTo>
                <a:lnTo>
                  <a:pt x="6570" y="146"/>
                </a:lnTo>
                <a:lnTo>
                  <a:pt x="6351" y="122"/>
                </a:lnTo>
                <a:lnTo>
                  <a:pt x="6132" y="97"/>
                </a:lnTo>
                <a:lnTo>
                  <a:pt x="5937" y="122"/>
                </a:lnTo>
                <a:lnTo>
                  <a:pt x="5742" y="146"/>
                </a:lnTo>
                <a:lnTo>
                  <a:pt x="5669" y="195"/>
                </a:lnTo>
                <a:lnTo>
                  <a:pt x="5621" y="219"/>
                </a:lnTo>
                <a:lnTo>
                  <a:pt x="5596" y="268"/>
                </a:lnTo>
                <a:lnTo>
                  <a:pt x="5572" y="341"/>
                </a:lnTo>
                <a:lnTo>
                  <a:pt x="5572" y="389"/>
                </a:lnTo>
                <a:lnTo>
                  <a:pt x="5596" y="438"/>
                </a:lnTo>
                <a:lnTo>
                  <a:pt x="5621" y="511"/>
                </a:lnTo>
                <a:lnTo>
                  <a:pt x="5694" y="535"/>
                </a:lnTo>
                <a:lnTo>
                  <a:pt x="5840" y="633"/>
                </a:lnTo>
                <a:lnTo>
                  <a:pt x="5986" y="681"/>
                </a:lnTo>
                <a:lnTo>
                  <a:pt x="6351" y="779"/>
                </a:lnTo>
                <a:lnTo>
                  <a:pt x="6716" y="827"/>
                </a:lnTo>
                <a:lnTo>
                  <a:pt x="7081" y="876"/>
                </a:lnTo>
                <a:lnTo>
                  <a:pt x="7056" y="1046"/>
                </a:lnTo>
                <a:lnTo>
                  <a:pt x="7056" y="1241"/>
                </a:lnTo>
                <a:lnTo>
                  <a:pt x="7105" y="1411"/>
                </a:lnTo>
                <a:lnTo>
                  <a:pt x="7154" y="1606"/>
                </a:lnTo>
                <a:lnTo>
                  <a:pt x="7324" y="1995"/>
                </a:lnTo>
                <a:lnTo>
                  <a:pt x="7470" y="2312"/>
                </a:lnTo>
                <a:lnTo>
                  <a:pt x="7762" y="3042"/>
                </a:lnTo>
                <a:lnTo>
                  <a:pt x="7665" y="3115"/>
                </a:lnTo>
                <a:lnTo>
                  <a:pt x="7567" y="3188"/>
                </a:lnTo>
                <a:lnTo>
                  <a:pt x="7397" y="3382"/>
                </a:lnTo>
                <a:lnTo>
                  <a:pt x="7105" y="3796"/>
                </a:lnTo>
                <a:lnTo>
                  <a:pt x="6594" y="4477"/>
                </a:lnTo>
                <a:lnTo>
                  <a:pt x="6521" y="4429"/>
                </a:lnTo>
                <a:lnTo>
                  <a:pt x="6448" y="4404"/>
                </a:lnTo>
                <a:lnTo>
                  <a:pt x="6375" y="4429"/>
                </a:lnTo>
                <a:lnTo>
                  <a:pt x="6059" y="4234"/>
                </a:lnTo>
                <a:lnTo>
                  <a:pt x="5718" y="4064"/>
                </a:lnTo>
                <a:lnTo>
                  <a:pt x="5353" y="3918"/>
                </a:lnTo>
                <a:lnTo>
                  <a:pt x="5012" y="3820"/>
                </a:lnTo>
                <a:lnTo>
                  <a:pt x="4647" y="3772"/>
                </a:lnTo>
                <a:lnTo>
                  <a:pt x="4282" y="3747"/>
                </a:lnTo>
                <a:lnTo>
                  <a:pt x="3893" y="3747"/>
                </a:lnTo>
                <a:lnTo>
                  <a:pt x="3528" y="3772"/>
                </a:lnTo>
                <a:lnTo>
                  <a:pt x="3188" y="3845"/>
                </a:lnTo>
                <a:lnTo>
                  <a:pt x="2823" y="3966"/>
                </a:lnTo>
                <a:lnTo>
                  <a:pt x="2482" y="4088"/>
                </a:lnTo>
                <a:lnTo>
                  <a:pt x="2141" y="4258"/>
                </a:lnTo>
                <a:lnTo>
                  <a:pt x="1825" y="4453"/>
                </a:lnTo>
                <a:lnTo>
                  <a:pt x="1509" y="4672"/>
                </a:lnTo>
                <a:lnTo>
                  <a:pt x="1241" y="4915"/>
                </a:lnTo>
                <a:lnTo>
                  <a:pt x="973" y="5207"/>
                </a:lnTo>
                <a:lnTo>
                  <a:pt x="706" y="5548"/>
                </a:lnTo>
                <a:lnTo>
                  <a:pt x="487" y="5913"/>
                </a:lnTo>
                <a:lnTo>
                  <a:pt x="316" y="6302"/>
                </a:lnTo>
                <a:lnTo>
                  <a:pt x="195" y="6716"/>
                </a:lnTo>
                <a:lnTo>
                  <a:pt x="73" y="7129"/>
                </a:lnTo>
                <a:lnTo>
                  <a:pt x="24" y="7567"/>
                </a:lnTo>
                <a:lnTo>
                  <a:pt x="0" y="8005"/>
                </a:lnTo>
                <a:lnTo>
                  <a:pt x="24" y="8443"/>
                </a:lnTo>
                <a:lnTo>
                  <a:pt x="73" y="8881"/>
                </a:lnTo>
                <a:lnTo>
                  <a:pt x="170" y="9295"/>
                </a:lnTo>
                <a:lnTo>
                  <a:pt x="292" y="9709"/>
                </a:lnTo>
                <a:lnTo>
                  <a:pt x="462" y="10122"/>
                </a:lnTo>
                <a:lnTo>
                  <a:pt x="657" y="10487"/>
                </a:lnTo>
                <a:lnTo>
                  <a:pt x="900" y="10852"/>
                </a:lnTo>
                <a:lnTo>
                  <a:pt x="1192" y="11169"/>
                </a:lnTo>
                <a:lnTo>
                  <a:pt x="1484" y="11461"/>
                </a:lnTo>
                <a:lnTo>
                  <a:pt x="1679" y="11607"/>
                </a:lnTo>
                <a:lnTo>
                  <a:pt x="1874" y="11728"/>
                </a:lnTo>
                <a:lnTo>
                  <a:pt x="2068" y="11826"/>
                </a:lnTo>
                <a:lnTo>
                  <a:pt x="2287" y="11923"/>
                </a:lnTo>
                <a:lnTo>
                  <a:pt x="2506" y="11996"/>
                </a:lnTo>
                <a:lnTo>
                  <a:pt x="2725" y="12045"/>
                </a:lnTo>
                <a:lnTo>
                  <a:pt x="3163" y="12142"/>
                </a:lnTo>
                <a:lnTo>
                  <a:pt x="3626" y="12166"/>
                </a:lnTo>
                <a:lnTo>
                  <a:pt x="4088" y="12166"/>
                </a:lnTo>
                <a:lnTo>
                  <a:pt x="4550" y="12142"/>
                </a:lnTo>
                <a:lnTo>
                  <a:pt x="4988" y="12093"/>
                </a:lnTo>
                <a:lnTo>
                  <a:pt x="5450" y="11996"/>
                </a:lnTo>
                <a:lnTo>
                  <a:pt x="5840" y="11874"/>
                </a:lnTo>
                <a:lnTo>
                  <a:pt x="6229" y="11704"/>
                </a:lnTo>
                <a:lnTo>
                  <a:pt x="6594" y="11485"/>
                </a:lnTo>
                <a:lnTo>
                  <a:pt x="6910" y="11217"/>
                </a:lnTo>
                <a:lnTo>
                  <a:pt x="7202" y="10925"/>
                </a:lnTo>
                <a:lnTo>
                  <a:pt x="7494" y="10585"/>
                </a:lnTo>
                <a:lnTo>
                  <a:pt x="7738" y="10220"/>
                </a:lnTo>
                <a:lnTo>
                  <a:pt x="7981" y="9806"/>
                </a:lnTo>
                <a:lnTo>
                  <a:pt x="8151" y="9368"/>
                </a:lnTo>
                <a:lnTo>
                  <a:pt x="8297" y="8881"/>
                </a:lnTo>
                <a:lnTo>
                  <a:pt x="8395" y="8395"/>
                </a:lnTo>
                <a:lnTo>
                  <a:pt x="10244" y="8346"/>
                </a:lnTo>
                <a:lnTo>
                  <a:pt x="10293" y="8419"/>
                </a:lnTo>
                <a:lnTo>
                  <a:pt x="10366" y="8443"/>
                </a:lnTo>
                <a:lnTo>
                  <a:pt x="10439" y="8468"/>
                </a:lnTo>
                <a:lnTo>
                  <a:pt x="10512" y="8443"/>
                </a:lnTo>
                <a:lnTo>
                  <a:pt x="10585" y="8395"/>
                </a:lnTo>
                <a:lnTo>
                  <a:pt x="10633" y="8346"/>
                </a:lnTo>
                <a:lnTo>
                  <a:pt x="10682" y="8273"/>
                </a:lnTo>
                <a:lnTo>
                  <a:pt x="10682" y="8200"/>
                </a:lnTo>
                <a:lnTo>
                  <a:pt x="10925" y="7981"/>
                </a:lnTo>
                <a:lnTo>
                  <a:pt x="11169" y="7762"/>
                </a:lnTo>
                <a:lnTo>
                  <a:pt x="11582" y="7300"/>
                </a:lnTo>
                <a:lnTo>
                  <a:pt x="12190" y="6618"/>
                </a:lnTo>
                <a:lnTo>
                  <a:pt x="12799" y="5913"/>
                </a:lnTo>
                <a:lnTo>
                  <a:pt x="13894" y="4623"/>
                </a:lnTo>
                <a:lnTo>
                  <a:pt x="14964" y="3285"/>
                </a:lnTo>
                <a:lnTo>
                  <a:pt x="15329" y="4258"/>
                </a:lnTo>
                <a:lnTo>
                  <a:pt x="14964" y="4429"/>
                </a:lnTo>
                <a:lnTo>
                  <a:pt x="14648" y="4623"/>
                </a:lnTo>
                <a:lnTo>
                  <a:pt x="14332" y="4866"/>
                </a:lnTo>
                <a:lnTo>
                  <a:pt x="14040" y="5110"/>
                </a:lnTo>
                <a:lnTo>
                  <a:pt x="13796" y="5402"/>
                </a:lnTo>
                <a:lnTo>
                  <a:pt x="13553" y="5718"/>
                </a:lnTo>
                <a:lnTo>
                  <a:pt x="13358" y="6034"/>
                </a:lnTo>
                <a:lnTo>
                  <a:pt x="13188" y="6375"/>
                </a:lnTo>
                <a:lnTo>
                  <a:pt x="13042" y="6740"/>
                </a:lnTo>
                <a:lnTo>
                  <a:pt x="12945" y="7105"/>
                </a:lnTo>
                <a:lnTo>
                  <a:pt x="12872" y="7494"/>
                </a:lnTo>
                <a:lnTo>
                  <a:pt x="12823" y="7859"/>
                </a:lnTo>
                <a:lnTo>
                  <a:pt x="12823" y="8249"/>
                </a:lnTo>
                <a:lnTo>
                  <a:pt x="12847" y="8638"/>
                </a:lnTo>
                <a:lnTo>
                  <a:pt x="12920" y="9027"/>
                </a:lnTo>
                <a:lnTo>
                  <a:pt x="13018" y="9417"/>
                </a:lnTo>
                <a:lnTo>
                  <a:pt x="13188" y="9830"/>
                </a:lnTo>
                <a:lnTo>
                  <a:pt x="13383" y="10244"/>
                </a:lnTo>
                <a:lnTo>
                  <a:pt x="13626" y="10585"/>
                </a:lnTo>
                <a:lnTo>
                  <a:pt x="13918" y="10925"/>
                </a:lnTo>
                <a:lnTo>
                  <a:pt x="14210" y="11217"/>
                </a:lnTo>
                <a:lnTo>
                  <a:pt x="14551" y="11485"/>
                </a:lnTo>
                <a:lnTo>
                  <a:pt x="14916" y="11704"/>
                </a:lnTo>
                <a:lnTo>
                  <a:pt x="15305" y="11874"/>
                </a:lnTo>
                <a:lnTo>
                  <a:pt x="15694" y="12020"/>
                </a:lnTo>
                <a:lnTo>
                  <a:pt x="16108" y="12142"/>
                </a:lnTo>
                <a:lnTo>
                  <a:pt x="16522" y="12215"/>
                </a:lnTo>
                <a:lnTo>
                  <a:pt x="16960" y="12239"/>
                </a:lnTo>
                <a:lnTo>
                  <a:pt x="17398" y="12239"/>
                </a:lnTo>
                <a:lnTo>
                  <a:pt x="17836" y="12191"/>
                </a:lnTo>
                <a:lnTo>
                  <a:pt x="18249" y="12093"/>
                </a:lnTo>
                <a:lnTo>
                  <a:pt x="18687" y="11947"/>
                </a:lnTo>
                <a:lnTo>
                  <a:pt x="19052" y="11777"/>
                </a:lnTo>
                <a:lnTo>
                  <a:pt x="19442" y="11582"/>
                </a:lnTo>
                <a:lnTo>
                  <a:pt x="19782" y="11339"/>
                </a:lnTo>
                <a:lnTo>
                  <a:pt x="20123" y="11096"/>
                </a:lnTo>
                <a:lnTo>
                  <a:pt x="20439" y="10804"/>
                </a:lnTo>
                <a:lnTo>
                  <a:pt x="20707" y="10487"/>
                </a:lnTo>
                <a:lnTo>
                  <a:pt x="20974" y="10147"/>
                </a:lnTo>
                <a:lnTo>
                  <a:pt x="21193" y="9782"/>
                </a:lnTo>
                <a:lnTo>
                  <a:pt x="21388" y="9417"/>
                </a:lnTo>
                <a:lnTo>
                  <a:pt x="21534" y="9027"/>
                </a:lnTo>
                <a:lnTo>
                  <a:pt x="21631" y="8614"/>
                </a:lnTo>
                <a:lnTo>
                  <a:pt x="21680" y="8224"/>
                </a:lnTo>
                <a:lnTo>
                  <a:pt x="21704" y="7811"/>
                </a:lnTo>
                <a:lnTo>
                  <a:pt x="21656" y="7397"/>
                </a:lnTo>
                <a:lnTo>
                  <a:pt x="21583" y="6983"/>
                </a:lnTo>
                <a:lnTo>
                  <a:pt x="21412" y="6570"/>
                </a:lnTo>
                <a:lnTo>
                  <a:pt x="21218" y="6180"/>
                </a:lnTo>
                <a:lnTo>
                  <a:pt x="20974" y="5791"/>
                </a:lnTo>
                <a:lnTo>
                  <a:pt x="20682" y="5450"/>
                </a:lnTo>
                <a:lnTo>
                  <a:pt x="20342" y="5110"/>
                </a:lnTo>
                <a:lnTo>
                  <a:pt x="20001" y="4818"/>
                </a:lnTo>
                <a:lnTo>
                  <a:pt x="19636" y="4526"/>
                </a:lnTo>
                <a:lnTo>
                  <a:pt x="19247" y="4307"/>
                </a:lnTo>
                <a:lnTo>
                  <a:pt x="18858" y="4088"/>
                </a:lnTo>
                <a:lnTo>
                  <a:pt x="18493" y="3942"/>
                </a:lnTo>
                <a:lnTo>
                  <a:pt x="18103" y="3845"/>
                </a:lnTo>
                <a:lnTo>
                  <a:pt x="17738" y="3772"/>
                </a:lnTo>
                <a:lnTo>
                  <a:pt x="17349" y="3747"/>
                </a:lnTo>
                <a:lnTo>
                  <a:pt x="16960" y="3747"/>
                </a:lnTo>
                <a:lnTo>
                  <a:pt x="16570" y="3820"/>
                </a:lnTo>
                <a:lnTo>
                  <a:pt x="16205" y="3918"/>
                </a:lnTo>
                <a:lnTo>
                  <a:pt x="15840" y="4039"/>
                </a:lnTo>
                <a:lnTo>
                  <a:pt x="15159" y="2214"/>
                </a:lnTo>
                <a:lnTo>
                  <a:pt x="15013" y="1801"/>
                </a:lnTo>
                <a:lnTo>
                  <a:pt x="14891" y="1387"/>
                </a:lnTo>
                <a:lnTo>
                  <a:pt x="14721" y="973"/>
                </a:lnTo>
                <a:lnTo>
                  <a:pt x="14648" y="779"/>
                </a:lnTo>
                <a:lnTo>
                  <a:pt x="14526" y="584"/>
                </a:lnTo>
                <a:lnTo>
                  <a:pt x="14794" y="560"/>
                </a:lnTo>
                <a:lnTo>
                  <a:pt x="15256" y="560"/>
                </a:lnTo>
                <a:lnTo>
                  <a:pt x="15475" y="584"/>
                </a:lnTo>
                <a:lnTo>
                  <a:pt x="15694" y="633"/>
                </a:lnTo>
                <a:lnTo>
                  <a:pt x="15816" y="657"/>
                </a:lnTo>
                <a:lnTo>
                  <a:pt x="15840" y="706"/>
                </a:lnTo>
                <a:lnTo>
                  <a:pt x="15865" y="730"/>
                </a:lnTo>
                <a:lnTo>
                  <a:pt x="15865" y="852"/>
                </a:lnTo>
                <a:lnTo>
                  <a:pt x="15840" y="1022"/>
                </a:lnTo>
                <a:lnTo>
                  <a:pt x="15743" y="1119"/>
                </a:lnTo>
                <a:lnTo>
                  <a:pt x="15646" y="1217"/>
                </a:lnTo>
                <a:lnTo>
                  <a:pt x="15621" y="1314"/>
                </a:lnTo>
                <a:lnTo>
                  <a:pt x="15621" y="1387"/>
                </a:lnTo>
                <a:lnTo>
                  <a:pt x="15646" y="1411"/>
                </a:lnTo>
                <a:lnTo>
                  <a:pt x="15670" y="1436"/>
                </a:lnTo>
                <a:lnTo>
                  <a:pt x="15743" y="1484"/>
                </a:lnTo>
                <a:lnTo>
                  <a:pt x="15840" y="1484"/>
                </a:lnTo>
                <a:lnTo>
                  <a:pt x="16011" y="1387"/>
                </a:lnTo>
                <a:lnTo>
                  <a:pt x="16157" y="1265"/>
                </a:lnTo>
                <a:lnTo>
                  <a:pt x="16278" y="1119"/>
                </a:lnTo>
                <a:lnTo>
                  <a:pt x="16376" y="949"/>
                </a:lnTo>
                <a:lnTo>
                  <a:pt x="16424" y="779"/>
                </a:lnTo>
                <a:lnTo>
                  <a:pt x="16424" y="681"/>
                </a:lnTo>
                <a:lnTo>
                  <a:pt x="16400" y="584"/>
                </a:lnTo>
                <a:lnTo>
                  <a:pt x="16376" y="511"/>
                </a:lnTo>
                <a:lnTo>
                  <a:pt x="16327" y="414"/>
                </a:lnTo>
                <a:lnTo>
                  <a:pt x="16254" y="341"/>
                </a:lnTo>
                <a:lnTo>
                  <a:pt x="16157" y="268"/>
                </a:lnTo>
                <a:lnTo>
                  <a:pt x="15938" y="170"/>
                </a:lnTo>
                <a:lnTo>
                  <a:pt x="15719" y="97"/>
                </a:lnTo>
                <a:lnTo>
                  <a:pt x="15475" y="49"/>
                </a:lnTo>
                <a:lnTo>
                  <a:pt x="15232" y="24"/>
                </a:lnTo>
                <a:lnTo>
                  <a:pt x="1494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" name="Google Shape;662;p48"/>
          <p:cNvSpPr/>
          <p:nvPr/>
        </p:nvSpPr>
        <p:spPr>
          <a:xfrm>
            <a:off x="4631149" y="3998062"/>
            <a:ext cx="296295" cy="311960"/>
          </a:xfrm>
          <a:custGeom>
            <a:avLst/>
            <a:gdLst/>
            <a:ahLst/>
            <a:cxnLst/>
            <a:rect l="l" t="t" r="r" b="b"/>
            <a:pathLst>
              <a:path w="17496" h="18421" extrusionOk="0">
                <a:moveTo>
                  <a:pt x="7421" y="1047"/>
                </a:moveTo>
                <a:lnTo>
                  <a:pt x="7373" y="1071"/>
                </a:lnTo>
                <a:lnTo>
                  <a:pt x="7348" y="1120"/>
                </a:lnTo>
                <a:lnTo>
                  <a:pt x="7324" y="1169"/>
                </a:lnTo>
                <a:lnTo>
                  <a:pt x="7348" y="1315"/>
                </a:lnTo>
                <a:lnTo>
                  <a:pt x="7348" y="1461"/>
                </a:lnTo>
                <a:lnTo>
                  <a:pt x="7324" y="1582"/>
                </a:lnTo>
                <a:lnTo>
                  <a:pt x="7300" y="1704"/>
                </a:lnTo>
                <a:lnTo>
                  <a:pt x="7178" y="1923"/>
                </a:lnTo>
                <a:lnTo>
                  <a:pt x="7008" y="2142"/>
                </a:lnTo>
                <a:lnTo>
                  <a:pt x="6862" y="2385"/>
                </a:lnTo>
                <a:lnTo>
                  <a:pt x="6813" y="2483"/>
                </a:lnTo>
                <a:lnTo>
                  <a:pt x="6765" y="2604"/>
                </a:lnTo>
                <a:lnTo>
                  <a:pt x="6740" y="2750"/>
                </a:lnTo>
                <a:lnTo>
                  <a:pt x="6740" y="2872"/>
                </a:lnTo>
                <a:lnTo>
                  <a:pt x="6740" y="3018"/>
                </a:lnTo>
                <a:lnTo>
                  <a:pt x="6789" y="3164"/>
                </a:lnTo>
                <a:lnTo>
                  <a:pt x="6862" y="3286"/>
                </a:lnTo>
                <a:lnTo>
                  <a:pt x="6959" y="3432"/>
                </a:lnTo>
                <a:lnTo>
                  <a:pt x="7154" y="3699"/>
                </a:lnTo>
                <a:lnTo>
                  <a:pt x="7251" y="3845"/>
                </a:lnTo>
                <a:lnTo>
                  <a:pt x="7275" y="3991"/>
                </a:lnTo>
                <a:lnTo>
                  <a:pt x="7275" y="4064"/>
                </a:lnTo>
                <a:lnTo>
                  <a:pt x="7275" y="4137"/>
                </a:lnTo>
                <a:lnTo>
                  <a:pt x="7251" y="4186"/>
                </a:lnTo>
                <a:lnTo>
                  <a:pt x="7178" y="4259"/>
                </a:lnTo>
                <a:lnTo>
                  <a:pt x="7154" y="4332"/>
                </a:lnTo>
                <a:lnTo>
                  <a:pt x="7129" y="4405"/>
                </a:lnTo>
                <a:lnTo>
                  <a:pt x="7129" y="4478"/>
                </a:lnTo>
                <a:lnTo>
                  <a:pt x="7178" y="4527"/>
                </a:lnTo>
                <a:lnTo>
                  <a:pt x="7251" y="4575"/>
                </a:lnTo>
                <a:lnTo>
                  <a:pt x="7324" y="4600"/>
                </a:lnTo>
                <a:lnTo>
                  <a:pt x="7397" y="4575"/>
                </a:lnTo>
                <a:lnTo>
                  <a:pt x="7470" y="4527"/>
                </a:lnTo>
                <a:lnTo>
                  <a:pt x="7567" y="4429"/>
                </a:lnTo>
                <a:lnTo>
                  <a:pt x="7616" y="4332"/>
                </a:lnTo>
                <a:lnTo>
                  <a:pt x="7665" y="4235"/>
                </a:lnTo>
                <a:lnTo>
                  <a:pt x="7689" y="4113"/>
                </a:lnTo>
                <a:lnTo>
                  <a:pt x="7689" y="4016"/>
                </a:lnTo>
                <a:lnTo>
                  <a:pt x="7665" y="3918"/>
                </a:lnTo>
                <a:lnTo>
                  <a:pt x="7592" y="3724"/>
                </a:lnTo>
                <a:lnTo>
                  <a:pt x="7470" y="3505"/>
                </a:lnTo>
                <a:lnTo>
                  <a:pt x="7324" y="3310"/>
                </a:lnTo>
                <a:lnTo>
                  <a:pt x="7202" y="3115"/>
                </a:lnTo>
                <a:lnTo>
                  <a:pt x="7105" y="2921"/>
                </a:lnTo>
                <a:lnTo>
                  <a:pt x="7081" y="2823"/>
                </a:lnTo>
                <a:lnTo>
                  <a:pt x="7105" y="2726"/>
                </a:lnTo>
                <a:lnTo>
                  <a:pt x="7154" y="2604"/>
                </a:lnTo>
                <a:lnTo>
                  <a:pt x="7202" y="2483"/>
                </a:lnTo>
                <a:lnTo>
                  <a:pt x="7373" y="2239"/>
                </a:lnTo>
                <a:lnTo>
                  <a:pt x="7543" y="1972"/>
                </a:lnTo>
                <a:lnTo>
                  <a:pt x="7689" y="1728"/>
                </a:lnTo>
                <a:lnTo>
                  <a:pt x="7738" y="1607"/>
                </a:lnTo>
                <a:lnTo>
                  <a:pt x="7762" y="1485"/>
                </a:lnTo>
                <a:lnTo>
                  <a:pt x="7762" y="1363"/>
                </a:lnTo>
                <a:lnTo>
                  <a:pt x="7713" y="1242"/>
                </a:lnTo>
                <a:lnTo>
                  <a:pt x="7616" y="1144"/>
                </a:lnTo>
                <a:lnTo>
                  <a:pt x="7494" y="1071"/>
                </a:lnTo>
                <a:lnTo>
                  <a:pt x="7421" y="1047"/>
                </a:lnTo>
                <a:close/>
                <a:moveTo>
                  <a:pt x="10293" y="1242"/>
                </a:moveTo>
                <a:lnTo>
                  <a:pt x="10268" y="1266"/>
                </a:lnTo>
                <a:lnTo>
                  <a:pt x="10244" y="1363"/>
                </a:lnTo>
                <a:lnTo>
                  <a:pt x="10220" y="1485"/>
                </a:lnTo>
                <a:lnTo>
                  <a:pt x="10195" y="1607"/>
                </a:lnTo>
                <a:lnTo>
                  <a:pt x="10171" y="1680"/>
                </a:lnTo>
                <a:lnTo>
                  <a:pt x="10098" y="1826"/>
                </a:lnTo>
                <a:lnTo>
                  <a:pt x="10001" y="1923"/>
                </a:lnTo>
                <a:lnTo>
                  <a:pt x="9782" y="2166"/>
                </a:lnTo>
                <a:lnTo>
                  <a:pt x="9684" y="2288"/>
                </a:lnTo>
                <a:lnTo>
                  <a:pt x="9611" y="2434"/>
                </a:lnTo>
                <a:lnTo>
                  <a:pt x="9587" y="2604"/>
                </a:lnTo>
                <a:lnTo>
                  <a:pt x="9587" y="2775"/>
                </a:lnTo>
                <a:lnTo>
                  <a:pt x="9636" y="2921"/>
                </a:lnTo>
                <a:lnTo>
                  <a:pt x="9709" y="3042"/>
                </a:lnTo>
                <a:lnTo>
                  <a:pt x="9879" y="3286"/>
                </a:lnTo>
                <a:lnTo>
                  <a:pt x="10001" y="3456"/>
                </a:lnTo>
                <a:lnTo>
                  <a:pt x="10074" y="3626"/>
                </a:lnTo>
                <a:lnTo>
                  <a:pt x="10098" y="3724"/>
                </a:lnTo>
                <a:lnTo>
                  <a:pt x="10098" y="3821"/>
                </a:lnTo>
                <a:lnTo>
                  <a:pt x="10074" y="3918"/>
                </a:lnTo>
                <a:lnTo>
                  <a:pt x="10025" y="4016"/>
                </a:lnTo>
                <a:lnTo>
                  <a:pt x="9952" y="4137"/>
                </a:lnTo>
                <a:lnTo>
                  <a:pt x="9855" y="4235"/>
                </a:lnTo>
                <a:lnTo>
                  <a:pt x="9782" y="4332"/>
                </a:lnTo>
                <a:lnTo>
                  <a:pt x="9709" y="4454"/>
                </a:lnTo>
                <a:lnTo>
                  <a:pt x="9684" y="4502"/>
                </a:lnTo>
                <a:lnTo>
                  <a:pt x="9684" y="4575"/>
                </a:lnTo>
                <a:lnTo>
                  <a:pt x="9733" y="4673"/>
                </a:lnTo>
                <a:lnTo>
                  <a:pt x="9757" y="4721"/>
                </a:lnTo>
                <a:lnTo>
                  <a:pt x="9806" y="4746"/>
                </a:lnTo>
                <a:lnTo>
                  <a:pt x="9855" y="4770"/>
                </a:lnTo>
                <a:lnTo>
                  <a:pt x="9928" y="4746"/>
                </a:lnTo>
                <a:lnTo>
                  <a:pt x="10122" y="4648"/>
                </a:lnTo>
                <a:lnTo>
                  <a:pt x="10268" y="4502"/>
                </a:lnTo>
                <a:lnTo>
                  <a:pt x="10414" y="4332"/>
                </a:lnTo>
                <a:lnTo>
                  <a:pt x="10487" y="4137"/>
                </a:lnTo>
                <a:lnTo>
                  <a:pt x="10536" y="3943"/>
                </a:lnTo>
                <a:lnTo>
                  <a:pt x="10536" y="3724"/>
                </a:lnTo>
                <a:lnTo>
                  <a:pt x="10487" y="3505"/>
                </a:lnTo>
                <a:lnTo>
                  <a:pt x="10414" y="3310"/>
                </a:lnTo>
                <a:lnTo>
                  <a:pt x="10293" y="3140"/>
                </a:lnTo>
                <a:lnTo>
                  <a:pt x="10171" y="2994"/>
                </a:lnTo>
                <a:lnTo>
                  <a:pt x="10074" y="2872"/>
                </a:lnTo>
                <a:lnTo>
                  <a:pt x="10025" y="2775"/>
                </a:lnTo>
                <a:lnTo>
                  <a:pt x="10001" y="2653"/>
                </a:lnTo>
                <a:lnTo>
                  <a:pt x="10025" y="2556"/>
                </a:lnTo>
                <a:lnTo>
                  <a:pt x="10074" y="2434"/>
                </a:lnTo>
                <a:lnTo>
                  <a:pt x="10122" y="2337"/>
                </a:lnTo>
                <a:lnTo>
                  <a:pt x="10293" y="2118"/>
                </a:lnTo>
                <a:lnTo>
                  <a:pt x="10414" y="1947"/>
                </a:lnTo>
                <a:lnTo>
                  <a:pt x="10512" y="1753"/>
                </a:lnTo>
                <a:lnTo>
                  <a:pt x="10512" y="1655"/>
                </a:lnTo>
                <a:lnTo>
                  <a:pt x="10536" y="1558"/>
                </a:lnTo>
                <a:lnTo>
                  <a:pt x="10512" y="1461"/>
                </a:lnTo>
                <a:lnTo>
                  <a:pt x="10487" y="1363"/>
                </a:lnTo>
                <a:lnTo>
                  <a:pt x="10463" y="1290"/>
                </a:lnTo>
                <a:lnTo>
                  <a:pt x="10390" y="1266"/>
                </a:lnTo>
                <a:lnTo>
                  <a:pt x="10317" y="1242"/>
                </a:lnTo>
                <a:close/>
                <a:moveTo>
                  <a:pt x="8322" y="1"/>
                </a:moveTo>
                <a:lnTo>
                  <a:pt x="8273" y="49"/>
                </a:lnTo>
                <a:lnTo>
                  <a:pt x="8249" y="98"/>
                </a:lnTo>
                <a:lnTo>
                  <a:pt x="8273" y="171"/>
                </a:lnTo>
                <a:lnTo>
                  <a:pt x="8492" y="512"/>
                </a:lnTo>
                <a:lnTo>
                  <a:pt x="8614" y="682"/>
                </a:lnTo>
                <a:lnTo>
                  <a:pt x="8687" y="877"/>
                </a:lnTo>
                <a:lnTo>
                  <a:pt x="8711" y="1023"/>
                </a:lnTo>
                <a:lnTo>
                  <a:pt x="8735" y="1144"/>
                </a:lnTo>
                <a:lnTo>
                  <a:pt x="8711" y="1266"/>
                </a:lnTo>
                <a:lnTo>
                  <a:pt x="8687" y="1388"/>
                </a:lnTo>
                <a:lnTo>
                  <a:pt x="8614" y="1631"/>
                </a:lnTo>
                <a:lnTo>
                  <a:pt x="8492" y="1850"/>
                </a:lnTo>
                <a:lnTo>
                  <a:pt x="8322" y="2166"/>
                </a:lnTo>
                <a:lnTo>
                  <a:pt x="8249" y="2312"/>
                </a:lnTo>
                <a:lnTo>
                  <a:pt x="8200" y="2458"/>
                </a:lnTo>
                <a:lnTo>
                  <a:pt x="8200" y="2604"/>
                </a:lnTo>
                <a:lnTo>
                  <a:pt x="8200" y="2775"/>
                </a:lnTo>
                <a:lnTo>
                  <a:pt x="8249" y="2921"/>
                </a:lnTo>
                <a:lnTo>
                  <a:pt x="8322" y="3091"/>
                </a:lnTo>
                <a:lnTo>
                  <a:pt x="8419" y="3213"/>
                </a:lnTo>
                <a:lnTo>
                  <a:pt x="8516" y="3334"/>
                </a:lnTo>
                <a:lnTo>
                  <a:pt x="8589" y="3432"/>
                </a:lnTo>
                <a:lnTo>
                  <a:pt x="8638" y="3529"/>
                </a:lnTo>
                <a:lnTo>
                  <a:pt x="8662" y="3651"/>
                </a:lnTo>
                <a:lnTo>
                  <a:pt x="8662" y="3748"/>
                </a:lnTo>
                <a:lnTo>
                  <a:pt x="8638" y="3845"/>
                </a:lnTo>
                <a:lnTo>
                  <a:pt x="8614" y="3967"/>
                </a:lnTo>
                <a:lnTo>
                  <a:pt x="8516" y="4162"/>
                </a:lnTo>
                <a:lnTo>
                  <a:pt x="8297" y="4551"/>
                </a:lnTo>
                <a:lnTo>
                  <a:pt x="8200" y="4746"/>
                </a:lnTo>
                <a:lnTo>
                  <a:pt x="8103" y="4940"/>
                </a:lnTo>
                <a:lnTo>
                  <a:pt x="8054" y="5062"/>
                </a:lnTo>
                <a:lnTo>
                  <a:pt x="8054" y="5208"/>
                </a:lnTo>
                <a:lnTo>
                  <a:pt x="8054" y="5354"/>
                </a:lnTo>
                <a:lnTo>
                  <a:pt x="8078" y="5476"/>
                </a:lnTo>
                <a:lnTo>
                  <a:pt x="8127" y="5622"/>
                </a:lnTo>
                <a:lnTo>
                  <a:pt x="8224" y="5719"/>
                </a:lnTo>
                <a:lnTo>
                  <a:pt x="8297" y="5816"/>
                </a:lnTo>
                <a:lnTo>
                  <a:pt x="8419" y="5889"/>
                </a:lnTo>
                <a:lnTo>
                  <a:pt x="8492" y="5914"/>
                </a:lnTo>
                <a:lnTo>
                  <a:pt x="8565" y="5914"/>
                </a:lnTo>
                <a:lnTo>
                  <a:pt x="8614" y="5889"/>
                </a:lnTo>
                <a:lnTo>
                  <a:pt x="8662" y="5841"/>
                </a:lnTo>
                <a:lnTo>
                  <a:pt x="8711" y="5792"/>
                </a:lnTo>
                <a:lnTo>
                  <a:pt x="8711" y="5719"/>
                </a:lnTo>
                <a:lnTo>
                  <a:pt x="8687" y="5670"/>
                </a:lnTo>
                <a:lnTo>
                  <a:pt x="8662" y="5597"/>
                </a:lnTo>
                <a:lnTo>
                  <a:pt x="8589" y="5476"/>
                </a:lnTo>
                <a:lnTo>
                  <a:pt x="8541" y="5378"/>
                </a:lnTo>
                <a:lnTo>
                  <a:pt x="8516" y="5257"/>
                </a:lnTo>
                <a:lnTo>
                  <a:pt x="8516" y="5159"/>
                </a:lnTo>
                <a:lnTo>
                  <a:pt x="8541" y="5038"/>
                </a:lnTo>
                <a:lnTo>
                  <a:pt x="8565" y="4940"/>
                </a:lnTo>
                <a:lnTo>
                  <a:pt x="8687" y="4721"/>
                </a:lnTo>
                <a:lnTo>
                  <a:pt x="8954" y="4283"/>
                </a:lnTo>
                <a:lnTo>
                  <a:pt x="9076" y="4040"/>
                </a:lnTo>
                <a:lnTo>
                  <a:pt x="9100" y="3943"/>
                </a:lnTo>
                <a:lnTo>
                  <a:pt x="9125" y="3821"/>
                </a:lnTo>
                <a:lnTo>
                  <a:pt x="9125" y="3626"/>
                </a:lnTo>
                <a:lnTo>
                  <a:pt x="9076" y="3480"/>
                </a:lnTo>
                <a:lnTo>
                  <a:pt x="9027" y="3310"/>
                </a:lnTo>
                <a:lnTo>
                  <a:pt x="8930" y="3164"/>
                </a:lnTo>
                <a:lnTo>
                  <a:pt x="8784" y="2921"/>
                </a:lnTo>
                <a:lnTo>
                  <a:pt x="8711" y="2823"/>
                </a:lnTo>
                <a:lnTo>
                  <a:pt x="8662" y="2726"/>
                </a:lnTo>
                <a:lnTo>
                  <a:pt x="8662" y="2604"/>
                </a:lnTo>
                <a:lnTo>
                  <a:pt x="8662" y="2507"/>
                </a:lnTo>
                <a:lnTo>
                  <a:pt x="8711" y="2361"/>
                </a:lnTo>
                <a:lnTo>
                  <a:pt x="8784" y="2215"/>
                </a:lnTo>
                <a:lnTo>
                  <a:pt x="8954" y="1899"/>
                </a:lnTo>
                <a:lnTo>
                  <a:pt x="9076" y="1582"/>
                </a:lnTo>
                <a:lnTo>
                  <a:pt x="9125" y="1436"/>
                </a:lnTo>
                <a:lnTo>
                  <a:pt x="9149" y="1266"/>
                </a:lnTo>
                <a:lnTo>
                  <a:pt x="9149" y="1096"/>
                </a:lnTo>
                <a:lnTo>
                  <a:pt x="9125" y="901"/>
                </a:lnTo>
                <a:lnTo>
                  <a:pt x="9100" y="755"/>
                </a:lnTo>
                <a:lnTo>
                  <a:pt x="9052" y="609"/>
                </a:lnTo>
                <a:lnTo>
                  <a:pt x="8979" y="463"/>
                </a:lnTo>
                <a:lnTo>
                  <a:pt x="8881" y="341"/>
                </a:lnTo>
                <a:lnTo>
                  <a:pt x="8784" y="220"/>
                </a:lnTo>
                <a:lnTo>
                  <a:pt x="8662" y="122"/>
                </a:lnTo>
                <a:lnTo>
                  <a:pt x="8541" y="49"/>
                </a:lnTo>
                <a:lnTo>
                  <a:pt x="8395" y="1"/>
                </a:lnTo>
                <a:close/>
                <a:moveTo>
                  <a:pt x="6497" y="7982"/>
                </a:moveTo>
                <a:lnTo>
                  <a:pt x="6424" y="8079"/>
                </a:lnTo>
                <a:lnTo>
                  <a:pt x="6229" y="8055"/>
                </a:lnTo>
                <a:lnTo>
                  <a:pt x="5791" y="8030"/>
                </a:lnTo>
                <a:lnTo>
                  <a:pt x="6156" y="8006"/>
                </a:lnTo>
                <a:lnTo>
                  <a:pt x="6497" y="7982"/>
                </a:lnTo>
                <a:close/>
                <a:moveTo>
                  <a:pt x="10512" y="6911"/>
                </a:moveTo>
                <a:lnTo>
                  <a:pt x="11242" y="6960"/>
                </a:lnTo>
                <a:lnTo>
                  <a:pt x="11972" y="7009"/>
                </a:lnTo>
                <a:lnTo>
                  <a:pt x="12677" y="7106"/>
                </a:lnTo>
                <a:lnTo>
                  <a:pt x="13407" y="7228"/>
                </a:lnTo>
                <a:lnTo>
                  <a:pt x="14089" y="7374"/>
                </a:lnTo>
                <a:lnTo>
                  <a:pt x="14186" y="7422"/>
                </a:lnTo>
                <a:lnTo>
                  <a:pt x="14259" y="7471"/>
                </a:lnTo>
                <a:lnTo>
                  <a:pt x="14283" y="7520"/>
                </a:lnTo>
                <a:lnTo>
                  <a:pt x="14283" y="7593"/>
                </a:lnTo>
                <a:lnTo>
                  <a:pt x="14259" y="7666"/>
                </a:lnTo>
                <a:lnTo>
                  <a:pt x="14210" y="7714"/>
                </a:lnTo>
                <a:lnTo>
                  <a:pt x="14162" y="7787"/>
                </a:lnTo>
                <a:lnTo>
                  <a:pt x="14089" y="7836"/>
                </a:lnTo>
                <a:lnTo>
                  <a:pt x="13894" y="7909"/>
                </a:lnTo>
                <a:lnTo>
                  <a:pt x="13699" y="7958"/>
                </a:lnTo>
                <a:lnTo>
                  <a:pt x="13310" y="8030"/>
                </a:lnTo>
                <a:lnTo>
                  <a:pt x="12775" y="8079"/>
                </a:lnTo>
                <a:lnTo>
                  <a:pt x="12750" y="8006"/>
                </a:lnTo>
                <a:lnTo>
                  <a:pt x="12677" y="7982"/>
                </a:lnTo>
                <a:lnTo>
                  <a:pt x="12215" y="7860"/>
                </a:lnTo>
                <a:lnTo>
                  <a:pt x="11753" y="7787"/>
                </a:lnTo>
                <a:lnTo>
                  <a:pt x="11290" y="7714"/>
                </a:lnTo>
                <a:lnTo>
                  <a:pt x="10804" y="7666"/>
                </a:lnTo>
                <a:lnTo>
                  <a:pt x="9855" y="7617"/>
                </a:lnTo>
                <a:lnTo>
                  <a:pt x="8906" y="7593"/>
                </a:lnTo>
                <a:lnTo>
                  <a:pt x="7884" y="7593"/>
                </a:lnTo>
                <a:lnTo>
                  <a:pt x="6862" y="7641"/>
                </a:lnTo>
                <a:lnTo>
                  <a:pt x="6424" y="7666"/>
                </a:lnTo>
                <a:lnTo>
                  <a:pt x="5986" y="7714"/>
                </a:lnTo>
                <a:lnTo>
                  <a:pt x="5767" y="7739"/>
                </a:lnTo>
                <a:lnTo>
                  <a:pt x="5548" y="7787"/>
                </a:lnTo>
                <a:lnTo>
                  <a:pt x="5353" y="7860"/>
                </a:lnTo>
                <a:lnTo>
                  <a:pt x="5159" y="7933"/>
                </a:lnTo>
                <a:lnTo>
                  <a:pt x="5159" y="7958"/>
                </a:lnTo>
                <a:lnTo>
                  <a:pt x="5159" y="7982"/>
                </a:lnTo>
                <a:lnTo>
                  <a:pt x="5207" y="8006"/>
                </a:lnTo>
                <a:lnTo>
                  <a:pt x="5207" y="8006"/>
                </a:lnTo>
                <a:lnTo>
                  <a:pt x="4696" y="7958"/>
                </a:lnTo>
                <a:lnTo>
                  <a:pt x="4331" y="7933"/>
                </a:lnTo>
                <a:lnTo>
                  <a:pt x="3869" y="7909"/>
                </a:lnTo>
                <a:lnTo>
                  <a:pt x="3626" y="7860"/>
                </a:lnTo>
                <a:lnTo>
                  <a:pt x="3431" y="7787"/>
                </a:lnTo>
                <a:lnTo>
                  <a:pt x="3334" y="7739"/>
                </a:lnTo>
                <a:lnTo>
                  <a:pt x="3261" y="7666"/>
                </a:lnTo>
                <a:lnTo>
                  <a:pt x="3212" y="7617"/>
                </a:lnTo>
                <a:lnTo>
                  <a:pt x="3163" y="7520"/>
                </a:lnTo>
                <a:lnTo>
                  <a:pt x="3261" y="7471"/>
                </a:lnTo>
                <a:lnTo>
                  <a:pt x="3358" y="7398"/>
                </a:lnTo>
                <a:lnTo>
                  <a:pt x="3577" y="7325"/>
                </a:lnTo>
                <a:lnTo>
                  <a:pt x="3820" y="7301"/>
                </a:lnTo>
                <a:lnTo>
                  <a:pt x="4064" y="7276"/>
                </a:lnTo>
                <a:lnTo>
                  <a:pt x="5548" y="7130"/>
                </a:lnTo>
                <a:lnTo>
                  <a:pt x="6935" y="7009"/>
                </a:lnTo>
                <a:lnTo>
                  <a:pt x="8322" y="6936"/>
                </a:lnTo>
                <a:lnTo>
                  <a:pt x="9052" y="6911"/>
                </a:lnTo>
                <a:close/>
                <a:moveTo>
                  <a:pt x="7032" y="7933"/>
                </a:moveTo>
                <a:lnTo>
                  <a:pt x="6935" y="8079"/>
                </a:lnTo>
                <a:lnTo>
                  <a:pt x="6935" y="8103"/>
                </a:lnTo>
                <a:lnTo>
                  <a:pt x="6765" y="8079"/>
                </a:lnTo>
                <a:lnTo>
                  <a:pt x="6789" y="8030"/>
                </a:lnTo>
                <a:lnTo>
                  <a:pt x="6862" y="7958"/>
                </a:lnTo>
                <a:lnTo>
                  <a:pt x="6862" y="7933"/>
                </a:lnTo>
                <a:close/>
                <a:moveTo>
                  <a:pt x="7519" y="7909"/>
                </a:moveTo>
                <a:lnTo>
                  <a:pt x="7470" y="8006"/>
                </a:lnTo>
                <a:lnTo>
                  <a:pt x="7421" y="8103"/>
                </a:lnTo>
                <a:lnTo>
                  <a:pt x="7275" y="8103"/>
                </a:lnTo>
                <a:lnTo>
                  <a:pt x="7348" y="8006"/>
                </a:lnTo>
                <a:lnTo>
                  <a:pt x="7421" y="7909"/>
                </a:lnTo>
                <a:close/>
                <a:moveTo>
                  <a:pt x="8054" y="7909"/>
                </a:moveTo>
                <a:lnTo>
                  <a:pt x="7981" y="8006"/>
                </a:lnTo>
                <a:lnTo>
                  <a:pt x="7908" y="8103"/>
                </a:lnTo>
                <a:lnTo>
                  <a:pt x="7908" y="8128"/>
                </a:lnTo>
                <a:lnTo>
                  <a:pt x="7665" y="8128"/>
                </a:lnTo>
                <a:lnTo>
                  <a:pt x="7689" y="8030"/>
                </a:lnTo>
                <a:lnTo>
                  <a:pt x="7786" y="7909"/>
                </a:lnTo>
                <a:close/>
                <a:moveTo>
                  <a:pt x="8468" y="7909"/>
                </a:moveTo>
                <a:lnTo>
                  <a:pt x="8395" y="8006"/>
                </a:lnTo>
                <a:lnTo>
                  <a:pt x="8322" y="8128"/>
                </a:lnTo>
                <a:lnTo>
                  <a:pt x="8224" y="8128"/>
                </a:lnTo>
                <a:lnTo>
                  <a:pt x="8322" y="7909"/>
                </a:lnTo>
                <a:close/>
                <a:moveTo>
                  <a:pt x="8784" y="7909"/>
                </a:moveTo>
                <a:lnTo>
                  <a:pt x="8662" y="8128"/>
                </a:lnTo>
                <a:lnTo>
                  <a:pt x="8541" y="8128"/>
                </a:lnTo>
                <a:lnTo>
                  <a:pt x="8589" y="7909"/>
                </a:lnTo>
                <a:close/>
                <a:moveTo>
                  <a:pt x="10171" y="7958"/>
                </a:moveTo>
                <a:lnTo>
                  <a:pt x="10122" y="8006"/>
                </a:lnTo>
                <a:lnTo>
                  <a:pt x="10001" y="8128"/>
                </a:lnTo>
                <a:lnTo>
                  <a:pt x="9976" y="8128"/>
                </a:lnTo>
                <a:lnTo>
                  <a:pt x="10049" y="7958"/>
                </a:lnTo>
                <a:close/>
                <a:moveTo>
                  <a:pt x="10414" y="7982"/>
                </a:moveTo>
                <a:lnTo>
                  <a:pt x="10585" y="8006"/>
                </a:lnTo>
                <a:lnTo>
                  <a:pt x="10585" y="8055"/>
                </a:lnTo>
                <a:lnTo>
                  <a:pt x="10560" y="8128"/>
                </a:lnTo>
                <a:lnTo>
                  <a:pt x="10341" y="8128"/>
                </a:lnTo>
                <a:lnTo>
                  <a:pt x="10414" y="7982"/>
                </a:lnTo>
                <a:close/>
                <a:moveTo>
                  <a:pt x="10779" y="8006"/>
                </a:moveTo>
                <a:lnTo>
                  <a:pt x="11485" y="8103"/>
                </a:lnTo>
                <a:lnTo>
                  <a:pt x="10804" y="8128"/>
                </a:lnTo>
                <a:lnTo>
                  <a:pt x="10779" y="8055"/>
                </a:lnTo>
                <a:lnTo>
                  <a:pt x="10779" y="8006"/>
                </a:lnTo>
                <a:close/>
                <a:moveTo>
                  <a:pt x="9319" y="7909"/>
                </a:moveTo>
                <a:lnTo>
                  <a:pt x="9222" y="8030"/>
                </a:lnTo>
                <a:lnTo>
                  <a:pt x="9125" y="8152"/>
                </a:lnTo>
                <a:lnTo>
                  <a:pt x="8979" y="8152"/>
                </a:lnTo>
                <a:lnTo>
                  <a:pt x="9027" y="7909"/>
                </a:lnTo>
                <a:close/>
                <a:moveTo>
                  <a:pt x="9417" y="7909"/>
                </a:moveTo>
                <a:lnTo>
                  <a:pt x="9952" y="7958"/>
                </a:lnTo>
                <a:lnTo>
                  <a:pt x="9855" y="8103"/>
                </a:lnTo>
                <a:lnTo>
                  <a:pt x="9855" y="8128"/>
                </a:lnTo>
                <a:lnTo>
                  <a:pt x="9611" y="8128"/>
                </a:lnTo>
                <a:lnTo>
                  <a:pt x="9660" y="8030"/>
                </a:lnTo>
                <a:lnTo>
                  <a:pt x="9660" y="7982"/>
                </a:lnTo>
                <a:lnTo>
                  <a:pt x="9636" y="7958"/>
                </a:lnTo>
                <a:lnTo>
                  <a:pt x="9611" y="7933"/>
                </a:lnTo>
                <a:lnTo>
                  <a:pt x="9563" y="7958"/>
                </a:lnTo>
                <a:lnTo>
                  <a:pt x="9441" y="8103"/>
                </a:lnTo>
                <a:lnTo>
                  <a:pt x="9417" y="8152"/>
                </a:lnTo>
                <a:lnTo>
                  <a:pt x="9344" y="8152"/>
                </a:lnTo>
                <a:lnTo>
                  <a:pt x="9417" y="7933"/>
                </a:lnTo>
                <a:lnTo>
                  <a:pt x="9417" y="7909"/>
                </a:lnTo>
                <a:close/>
                <a:moveTo>
                  <a:pt x="1874" y="8955"/>
                </a:moveTo>
                <a:lnTo>
                  <a:pt x="2117" y="9004"/>
                </a:lnTo>
                <a:lnTo>
                  <a:pt x="2360" y="9052"/>
                </a:lnTo>
                <a:lnTo>
                  <a:pt x="2604" y="9052"/>
                </a:lnTo>
                <a:lnTo>
                  <a:pt x="2823" y="10342"/>
                </a:lnTo>
                <a:lnTo>
                  <a:pt x="3115" y="11607"/>
                </a:lnTo>
                <a:lnTo>
                  <a:pt x="3309" y="12362"/>
                </a:lnTo>
                <a:lnTo>
                  <a:pt x="3309" y="12362"/>
                </a:lnTo>
                <a:lnTo>
                  <a:pt x="3163" y="12167"/>
                </a:lnTo>
                <a:lnTo>
                  <a:pt x="2993" y="11997"/>
                </a:lnTo>
                <a:lnTo>
                  <a:pt x="2823" y="11826"/>
                </a:lnTo>
                <a:lnTo>
                  <a:pt x="2628" y="11656"/>
                </a:lnTo>
                <a:lnTo>
                  <a:pt x="2385" y="11486"/>
                </a:lnTo>
                <a:lnTo>
                  <a:pt x="2117" y="11315"/>
                </a:lnTo>
                <a:lnTo>
                  <a:pt x="1825" y="11145"/>
                </a:lnTo>
                <a:lnTo>
                  <a:pt x="1557" y="10950"/>
                </a:lnTo>
                <a:lnTo>
                  <a:pt x="1338" y="10731"/>
                </a:lnTo>
                <a:lnTo>
                  <a:pt x="1217" y="10610"/>
                </a:lnTo>
                <a:lnTo>
                  <a:pt x="1144" y="10464"/>
                </a:lnTo>
                <a:lnTo>
                  <a:pt x="1071" y="10342"/>
                </a:lnTo>
                <a:lnTo>
                  <a:pt x="998" y="10196"/>
                </a:lnTo>
                <a:lnTo>
                  <a:pt x="973" y="10050"/>
                </a:lnTo>
                <a:lnTo>
                  <a:pt x="949" y="9880"/>
                </a:lnTo>
                <a:lnTo>
                  <a:pt x="949" y="9734"/>
                </a:lnTo>
                <a:lnTo>
                  <a:pt x="998" y="9563"/>
                </a:lnTo>
                <a:lnTo>
                  <a:pt x="1046" y="9442"/>
                </a:lnTo>
                <a:lnTo>
                  <a:pt x="1119" y="9320"/>
                </a:lnTo>
                <a:lnTo>
                  <a:pt x="1241" y="9198"/>
                </a:lnTo>
                <a:lnTo>
                  <a:pt x="1338" y="9101"/>
                </a:lnTo>
                <a:lnTo>
                  <a:pt x="1484" y="9028"/>
                </a:lnTo>
                <a:lnTo>
                  <a:pt x="1630" y="8979"/>
                </a:lnTo>
                <a:lnTo>
                  <a:pt x="1752" y="8955"/>
                </a:lnTo>
                <a:close/>
                <a:moveTo>
                  <a:pt x="14137" y="15525"/>
                </a:moveTo>
                <a:lnTo>
                  <a:pt x="14405" y="15598"/>
                </a:lnTo>
                <a:lnTo>
                  <a:pt x="14405" y="15720"/>
                </a:lnTo>
                <a:lnTo>
                  <a:pt x="14405" y="15841"/>
                </a:lnTo>
                <a:lnTo>
                  <a:pt x="14381" y="15939"/>
                </a:lnTo>
                <a:lnTo>
                  <a:pt x="14356" y="16012"/>
                </a:lnTo>
                <a:lnTo>
                  <a:pt x="14283" y="16060"/>
                </a:lnTo>
                <a:lnTo>
                  <a:pt x="14235" y="16085"/>
                </a:lnTo>
                <a:lnTo>
                  <a:pt x="14137" y="16109"/>
                </a:lnTo>
                <a:lnTo>
                  <a:pt x="14040" y="16109"/>
                </a:lnTo>
                <a:lnTo>
                  <a:pt x="13529" y="16133"/>
                </a:lnTo>
                <a:lnTo>
                  <a:pt x="13018" y="16133"/>
                </a:lnTo>
                <a:lnTo>
                  <a:pt x="13213" y="15866"/>
                </a:lnTo>
                <a:lnTo>
                  <a:pt x="13383" y="15549"/>
                </a:lnTo>
                <a:lnTo>
                  <a:pt x="13797" y="15549"/>
                </a:lnTo>
                <a:lnTo>
                  <a:pt x="14137" y="15525"/>
                </a:lnTo>
                <a:close/>
                <a:moveTo>
                  <a:pt x="4623" y="15379"/>
                </a:moveTo>
                <a:lnTo>
                  <a:pt x="4891" y="15768"/>
                </a:lnTo>
                <a:lnTo>
                  <a:pt x="5183" y="16157"/>
                </a:lnTo>
                <a:lnTo>
                  <a:pt x="5183" y="16157"/>
                </a:lnTo>
                <a:lnTo>
                  <a:pt x="3796" y="16085"/>
                </a:lnTo>
                <a:lnTo>
                  <a:pt x="3674" y="16109"/>
                </a:lnTo>
                <a:lnTo>
                  <a:pt x="3577" y="16060"/>
                </a:lnTo>
                <a:lnTo>
                  <a:pt x="3504" y="15987"/>
                </a:lnTo>
                <a:lnTo>
                  <a:pt x="3455" y="15841"/>
                </a:lnTo>
                <a:lnTo>
                  <a:pt x="3772" y="15695"/>
                </a:lnTo>
                <a:lnTo>
                  <a:pt x="4185" y="15525"/>
                </a:lnTo>
                <a:lnTo>
                  <a:pt x="4623" y="15379"/>
                </a:lnTo>
                <a:close/>
                <a:moveTo>
                  <a:pt x="3017" y="7982"/>
                </a:moveTo>
                <a:lnTo>
                  <a:pt x="3163" y="8079"/>
                </a:lnTo>
                <a:lnTo>
                  <a:pt x="3309" y="8152"/>
                </a:lnTo>
                <a:lnTo>
                  <a:pt x="3480" y="8201"/>
                </a:lnTo>
                <a:lnTo>
                  <a:pt x="3650" y="8249"/>
                </a:lnTo>
                <a:lnTo>
                  <a:pt x="3991" y="8298"/>
                </a:lnTo>
                <a:lnTo>
                  <a:pt x="4331" y="8322"/>
                </a:lnTo>
                <a:lnTo>
                  <a:pt x="5329" y="8420"/>
                </a:lnTo>
                <a:lnTo>
                  <a:pt x="6302" y="8493"/>
                </a:lnTo>
                <a:lnTo>
                  <a:pt x="7300" y="8541"/>
                </a:lnTo>
                <a:lnTo>
                  <a:pt x="8297" y="8566"/>
                </a:lnTo>
                <a:lnTo>
                  <a:pt x="10293" y="8566"/>
                </a:lnTo>
                <a:lnTo>
                  <a:pt x="12288" y="8517"/>
                </a:lnTo>
                <a:lnTo>
                  <a:pt x="13067" y="8493"/>
                </a:lnTo>
                <a:lnTo>
                  <a:pt x="13432" y="8468"/>
                </a:lnTo>
                <a:lnTo>
                  <a:pt x="13821" y="8395"/>
                </a:lnTo>
                <a:lnTo>
                  <a:pt x="14016" y="8347"/>
                </a:lnTo>
                <a:lnTo>
                  <a:pt x="14235" y="8249"/>
                </a:lnTo>
                <a:lnTo>
                  <a:pt x="14454" y="8152"/>
                </a:lnTo>
                <a:lnTo>
                  <a:pt x="14648" y="8006"/>
                </a:lnTo>
                <a:lnTo>
                  <a:pt x="14648" y="8931"/>
                </a:lnTo>
                <a:lnTo>
                  <a:pt x="14478" y="8931"/>
                </a:lnTo>
                <a:lnTo>
                  <a:pt x="14308" y="8955"/>
                </a:lnTo>
                <a:lnTo>
                  <a:pt x="13943" y="9052"/>
                </a:lnTo>
                <a:lnTo>
                  <a:pt x="13334" y="9174"/>
                </a:lnTo>
                <a:lnTo>
                  <a:pt x="12726" y="9247"/>
                </a:lnTo>
                <a:lnTo>
                  <a:pt x="12458" y="9271"/>
                </a:lnTo>
                <a:lnTo>
                  <a:pt x="12191" y="9271"/>
                </a:lnTo>
                <a:lnTo>
                  <a:pt x="11655" y="9247"/>
                </a:lnTo>
                <a:lnTo>
                  <a:pt x="10585" y="9247"/>
                </a:lnTo>
                <a:lnTo>
                  <a:pt x="10536" y="9271"/>
                </a:lnTo>
                <a:lnTo>
                  <a:pt x="10536" y="9296"/>
                </a:lnTo>
                <a:lnTo>
                  <a:pt x="10536" y="9344"/>
                </a:lnTo>
                <a:lnTo>
                  <a:pt x="10560" y="9369"/>
                </a:lnTo>
                <a:lnTo>
                  <a:pt x="10828" y="9442"/>
                </a:lnTo>
                <a:lnTo>
                  <a:pt x="11096" y="9490"/>
                </a:lnTo>
                <a:lnTo>
                  <a:pt x="11363" y="9539"/>
                </a:lnTo>
                <a:lnTo>
                  <a:pt x="11631" y="9563"/>
                </a:lnTo>
                <a:lnTo>
                  <a:pt x="12191" y="9539"/>
                </a:lnTo>
                <a:lnTo>
                  <a:pt x="12726" y="9515"/>
                </a:lnTo>
                <a:lnTo>
                  <a:pt x="13213" y="9490"/>
                </a:lnTo>
                <a:lnTo>
                  <a:pt x="13724" y="9417"/>
                </a:lnTo>
                <a:lnTo>
                  <a:pt x="13967" y="9369"/>
                </a:lnTo>
                <a:lnTo>
                  <a:pt x="14210" y="9320"/>
                </a:lnTo>
                <a:lnTo>
                  <a:pt x="14429" y="9223"/>
                </a:lnTo>
                <a:lnTo>
                  <a:pt x="14648" y="9125"/>
                </a:lnTo>
                <a:lnTo>
                  <a:pt x="14648" y="9125"/>
                </a:lnTo>
                <a:lnTo>
                  <a:pt x="14600" y="9612"/>
                </a:lnTo>
                <a:lnTo>
                  <a:pt x="13748" y="9855"/>
                </a:lnTo>
                <a:lnTo>
                  <a:pt x="13310" y="9977"/>
                </a:lnTo>
                <a:lnTo>
                  <a:pt x="12872" y="10050"/>
                </a:lnTo>
                <a:lnTo>
                  <a:pt x="12410" y="10050"/>
                </a:lnTo>
                <a:lnTo>
                  <a:pt x="11947" y="10026"/>
                </a:lnTo>
                <a:lnTo>
                  <a:pt x="11485" y="9977"/>
                </a:lnTo>
                <a:lnTo>
                  <a:pt x="11266" y="9977"/>
                </a:lnTo>
                <a:lnTo>
                  <a:pt x="11047" y="10001"/>
                </a:lnTo>
                <a:lnTo>
                  <a:pt x="10974" y="10026"/>
                </a:lnTo>
                <a:lnTo>
                  <a:pt x="10950" y="10074"/>
                </a:lnTo>
                <a:lnTo>
                  <a:pt x="10950" y="10123"/>
                </a:lnTo>
                <a:lnTo>
                  <a:pt x="10998" y="10172"/>
                </a:lnTo>
                <a:lnTo>
                  <a:pt x="11217" y="10293"/>
                </a:lnTo>
                <a:lnTo>
                  <a:pt x="11461" y="10366"/>
                </a:lnTo>
                <a:lnTo>
                  <a:pt x="11704" y="10439"/>
                </a:lnTo>
                <a:lnTo>
                  <a:pt x="11996" y="10464"/>
                </a:lnTo>
                <a:lnTo>
                  <a:pt x="12264" y="10464"/>
                </a:lnTo>
                <a:lnTo>
                  <a:pt x="12531" y="10439"/>
                </a:lnTo>
                <a:lnTo>
                  <a:pt x="13042" y="10415"/>
                </a:lnTo>
                <a:lnTo>
                  <a:pt x="13432" y="10342"/>
                </a:lnTo>
                <a:lnTo>
                  <a:pt x="13821" y="10269"/>
                </a:lnTo>
                <a:lnTo>
                  <a:pt x="14210" y="10123"/>
                </a:lnTo>
                <a:lnTo>
                  <a:pt x="14551" y="9953"/>
                </a:lnTo>
                <a:lnTo>
                  <a:pt x="14551" y="10074"/>
                </a:lnTo>
                <a:lnTo>
                  <a:pt x="14454" y="10537"/>
                </a:lnTo>
                <a:lnTo>
                  <a:pt x="14113" y="10585"/>
                </a:lnTo>
                <a:lnTo>
                  <a:pt x="13772" y="10658"/>
                </a:lnTo>
                <a:lnTo>
                  <a:pt x="13456" y="10756"/>
                </a:lnTo>
                <a:lnTo>
                  <a:pt x="13140" y="10829"/>
                </a:lnTo>
                <a:lnTo>
                  <a:pt x="12702" y="10853"/>
                </a:lnTo>
                <a:lnTo>
                  <a:pt x="12264" y="10902"/>
                </a:lnTo>
                <a:lnTo>
                  <a:pt x="11826" y="10950"/>
                </a:lnTo>
                <a:lnTo>
                  <a:pt x="11607" y="10999"/>
                </a:lnTo>
                <a:lnTo>
                  <a:pt x="11412" y="11072"/>
                </a:lnTo>
                <a:lnTo>
                  <a:pt x="11388" y="11096"/>
                </a:lnTo>
                <a:lnTo>
                  <a:pt x="11412" y="11121"/>
                </a:lnTo>
                <a:lnTo>
                  <a:pt x="11607" y="11218"/>
                </a:lnTo>
                <a:lnTo>
                  <a:pt x="11826" y="11267"/>
                </a:lnTo>
                <a:lnTo>
                  <a:pt x="12045" y="11291"/>
                </a:lnTo>
                <a:lnTo>
                  <a:pt x="12288" y="11291"/>
                </a:lnTo>
                <a:lnTo>
                  <a:pt x="12750" y="11242"/>
                </a:lnTo>
                <a:lnTo>
                  <a:pt x="13188" y="11194"/>
                </a:lnTo>
                <a:lnTo>
                  <a:pt x="13748" y="11121"/>
                </a:lnTo>
                <a:lnTo>
                  <a:pt x="14064" y="11048"/>
                </a:lnTo>
                <a:lnTo>
                  <a:pt x="14356" y="10950"/>
                </a:lnTo>
                <a:lnTo>
                  <a:pt x="14162" y="11729"/>
                </a:lnTo>
                <a:lnTo>
                  <a:pt x="13845" y="11753"/>
                </a:lnTo>
                <a:lnTo>
                  <a:pt x="13553" y="11778"/>
                </a:lnTo>
                <a:lnTo>
                  <a:pt x="12921" y="11875"/>
                </a:lnTo>
                <a:lnTo>
                  <a:pt x="12653" y="11875"/>
                </a:lnTo>
                <a:lnTo>
                  <a:pt x="12337" y="11899"/>
                </a:lnTo>
                <a:lnTo>
                  <a:pt x="12191" y="11899"/>
                </a:lnTo>
                <a:lnTo>
                  <a:pt x="12069" y="11948"/>
                </a:lnTo>
                <a:lnTo>
                  <a:pt x="11923" y="11997"/>
                </a:lnTo>
                <a:lnTo>
                  <a:pt x="11801" y="12070"/>
                </a:lnTo>
                <a:lnTo>
                  <a:pt x="11801" y="12094"/>
                </a:lnTo>
                <a:lnTo>
                  <a:pt x="11801" y="12118"/>
                </a:lnTo>
                <a:lnTo>
                  <a:pt x="11923" y="12191"/>
                </a:lnTo>
                <a:lnTo>
                  <a:pt x="12069" y="12240"/>
                </a:lnTo>
                <a:lnTo>
                  <a:pt x="12191" y="12264"/>
                </a:lnTo>
                <a:lnTo>
                  <a:pt x="12653" y="12264"/>
                </a:lnTo>
                <a:lnTo>
                  <a:pt x="12921" y="12216"/>
                </a:lnTo>
                <a:lnTo>
                  <a:pt x="13505" y="12167"/>
                </a:lnTo>
                <a:lnTo>
                  <a:pt x="13772" y="12143"/>
                </a:lnTo>
                <a:lnTo>
                  <a:pt x="14064" y="12070"/>
                </a:lnTo>
                <a:lnTo>
                  <a:pt x="14064" y="12070"/>
                </a:lnTo>
                <a:lnTo>
                  <a:pt x="13943" y="12483"/>
                </a:lnTo>
                <a:lnTo>
                  <a:pt x="13845" y="12848"/>
                </a:lnTo>
                <a:lnTo>
                  <a:pt x="13724" y="12800"/>
                </a:lnTo>
                <a:lnTo>
                  <a:pt x="13626" y="12775"/>
                </a:lnTo>
                <a:lnTo>
                  <a:pt x="13383" y="12775"/>
                </a:lnTo>
                <a:lnTo>
                  <a:pt x="12896" y="12848"/>
                </a:lnTo>
                <a:lnTo>
                  <a:pt x="12337" y="12897"/>
                </a:lnTo>
                <a:lnTo>
                  <a:pt x="12069" y="12946"/>
                </a:lnTo>
                <a:lnTo>
                  <a:pt x="11777" y="13043"/>
                </a:lnTo>
                <a:lnTo>
                  <a:pt x="11753" y="13067"/>
                </a:lnTo>
                <a:lnTo>
                  <a:pt x="11753" y="13116"/>
                </a:lnTo>
                <a:lnTo>
                  <a:pt x="11777" y="13165"/>
                </a:lnTo>
                <a:lnTo>
                  <a:pt x="11801" y="13189"/>
                </a:lnTo>
                <a:lnTo>
                  <a:pt x="12069" y="13238"/>
                </a:lnTo>
                <a:lnTo>
                  <a:pt x="12361" y="13238"/>
                </a:lnTo>
                <a:lnTo>
                  <a:pt x="12896" y="13213"/>
                </a:lnTo>
                <a:lnTo>
                  <a:pt x="13334" y="13189"/>
                </a:lnTo>
                <a:lnTo>
                  <a:pt x="13578" y="13165"/>
                </a:lnTo>
                <a:lnTo>
                  <a:pt x="13675" y="13140"/>
                </a:lnTo>
                <a:lnTo>
                  <a:pt x="13772" y="13092"/>
                </a:lnTo>
                <a:lnTo>
                  <a:pt x="13772" y="13092"/>
                </a:lnTo>
                <a:lnTo>
                  <a:pt x="13505" y="13870"/>
                </a:lnTo>
                <a:lnTo>
                  <a:pt x="13310" y="13870"/>
                </a:lnTo>
                <a:lnTo>
                  <a:pt x="13115" y="13895"/>
                </a:lnTo>
                <a:lnTo>
                  <a:pt x="12896" y="13919"/>
                </a:lnTo>
                <a:lnTo>
                  <a:pt x="12702" y="13943"/>
                </a:lnTo>
                <a:lnTo>
                  <a:pt x="12483" y="13943"/>
                </a:lnTo>
                <a:lnTo>
                  <a:pt x="12239" y="13919"/>
                </a:lnTo>
                <a:lnTo>
                  <a:pt x="11777" y="13870"/>
                </a:lnTo>
                <a:lnTo>
                  <a:pt x="11753" y="13895"/>
                </a:lnTo>
                <a:lnTo>
                  <a:pt x="11753" y="13919"/>
                </a:lnTo>
                <a:lnTo>
                  <a:pt x="11947" y="14041"/>
                </a:lnTo>
                <a:lnTo>
                  <a:pt x="12142" y="14138"/>
                </a:lnTo>
                <a:lnTo>
                  <a:pt x="12361" y="14187"/>
                </a:lnTo>
                <a:lnTo>
                  <a:pt x="12604" y="14211"/>
                </a:lnTo>
                <a:lnTo>
                  <a:pt x="12775" y="14235"/>
                </a:lnTo>
                <a:lnTo>
                  <a:pt x="13188" y="14235"/>
                </a:lnTo>
                <a:lnTo>
                  <a:pt x="13383" y="14187"/>
                </a:lnTo>
                <a:lnTo>
                  <a:pt x="13383" y="14187"/>
                </a:lnTo>
                <a:lnTo>
                  <a:pt x="13286" y="14430"/>
                </a:lnTo>
                <a:lnTo>
                  <a:pt x="13261" y="14454"/>
                </a:lnTo>
                <a:lnTo>
                  <a:pt x="13237" y="14479"/>
                </a:lnTo>
                <a:lnTo>
                  <a:pt x="13213" y="14576"/>
                </a:lnTo>
                <a:lnTo>
                  <a:pt x="13140" y="14527"/>
                </a:lnTo>
                <a:lnTo>
                  <a:pt x="12872" y="14527"/>
                </a:lnTo>
                <a:lnTo>
                  <a:pt x="12507" y="14552"/>
                </a:lnTo>
                <a:lnTo>
                  <a:pt x="12288" y="14552"/>
                </a:lnTo>
                <a:lnTo>
                  <a:pt x="12069" y="14503"/>
                </a:lnTo>
                <a:lnTo>
                  <a:pt x="11850" y="14479"/>
                </a:lnTo>
                <a:lnTo>
                  <a:pt x="11631" y="14454"/>
                </a:lnTo>
                <a:lnTo>
                  <a:pt x="11582" y="14479"/>
                </a:lnTo>
                <a:lnTo>
                  <a:pt x="11558" y="14503"/>
                </a:lnTo>
                <a:lnTo>
                  <a:pt x="11558" y="14552"/>
                </a:lnTo>
                <a:lnTo>
                  <a:pt x="11582" y="14600"/>
                </a:lnTo>
                <a:lnTo>
                  <a:pt x="11655" y="14673"/>
                </a:lnTo>
                <a:lnTo>
                  <a:pt x="11753" y="14746"/>
                </a:lnTo>
                <a:lnTo>
                  <a:pt x="11947" y="14844"/>
                </a:lnTo>
                <a:lnTo>
                  <a:pt x="12166" y="14917"/>
                </a:lnTo>
                <a:lnTo>
                  <a:pt x="12410" y="14941"/>
                </a:lnTo>
                <a:lnTo>
                  <a:pt x="12750" y="14941"/>
                </a:lnTo>
                <a:lnTo>
                  <a:pt x="12945" y="14892"/>
                </a:lnTo>
                <a:lnTo>
                  <a:pt x="13115" y="14819"/>
                </a:lnTo>
                <a:lnTo>
                  <a:pt x="12872" y="15257"/>
                </a:lnTo>
                <a:lnTo>
                  <a:pt x="12750" y="15233"/>
                </a:lnTo>
                <a:lnTo>
                  <a:pt x="12629" y="15257"/>
                </a:lnTo>
                <a:lnTo>
                  <a:pt x="12385" y="15257"/>
                </a:lnTo>
                <a:lnTo>
                  <a:pt x="12191" y="15233"/>
                </a:lnTo>
                <a:lnTo>
                  <a:pt x="11996" y="15209"/>
                </a:lnTo>
                <a:lnTo>
                  <a:pt x="11801" y="15184"/>
                </a:lnTo>
                <a:lnTo>
                  <a:pt x="11631" y="15184"/>
                </a:lnTo>
                <a:lnTo>
                  <a:pt x="11582" y="15209"/>
                </a:lnTo>
                <a:lnTo>
                  <a:pt x="11607" y="15257"/>
                </a:lnTo>
                <a:lnTo>
                  <a:pt x="11655" y="15330"/>
                </a:lnTo>
                <a:lnTo>
                  <a:pt x="11728" y="15403"/>
                </a:lnTo>
                <a:lnTo>
                  <a:pt x="11801" y="15476"/>
                </a:lnTo>
                <a:lnTo>
                  <a:pt x="11899" y="15525"/>
                </a:lnTo>
                <a:lnTo>
                  <a:pt x="12093" y="15574"/>
                </a:lnTo>
                <a:lnTo>
                  <a:pt x="12288" y="15598"/>
                </a:lnTo>
                <a:lnTo>
                  <a:pt x="12458" y="15622"/>
                </a:lnTo>
                <a:lnTo>
                  <a:pt x="12653" y="15622"/>
                </a:lnTo>
                <a:lnTo>
                  <a:pt x="12458" y="15890"/>
                </a:lnTo>
                <a:lnTo>
                  <a:pt x="12264" y="15866"/>
                </a:lnTo>
                <a:lnTo>
                  <a:pt x="12045" y="15890"/>
                </a:lnTo>
                <a:lnTo>
                  <a:pt x="11826" y="15866"/>
                </a:lnTo>
                <a:lnTo>
                  <a:pt x="11631" y="15841"/>
                </a:lnTo>
                <a:lnTo>
                  <a:pt x="11558" y="15841"/>
                </a:lnTo>
                <a:lnTo>
                  <a:pt x="11461" y="15890"/>
                </a:lnTo>
                <a:lnTo>
                  <a:pt x="11509" y="15987"/>
                </a:lnTo>
                <a:lnTo>
                  <a:pt x="11607" y="16060"/>
                </a:lnTo>
                <a:lnTo>
                  <a:pt x="11728" y="16133"/>
                </a:lnTo>
                <a:lnTo>
                  <a:pt x="11850" y="16157"/>
                </a:lnTo>
                <a:lnTo>
                  <a:pt x="8930" y="16206"/>
                </a:lnTo>
                <a:lnTo>
                  <a:pt x="7324" y="16206"/>
                </a:lnTo>
                <a:lnTo>
                  <a:pt x="5694" y="16182"/>
                </a:lnTo>
                <a:lnTo>
                  <a:pt x="5718" y="16109"/>
                </a:lnTo>
                <a:lnTo>
                  <a:pt x="5718" y="16036"/>
                </a:lnTo>
                <a:lnTo>
                  <a:pt x="5694" y="15963"/>
                </a:lnTo>
                <a:lnTo>
                  <a:pt x="5645" y="15890"/>
                </a:lnTo>
                <a:lnTo>
                  <a:pt x="5305" y="15428"/>
                </a:lnTo>
                <a:lnTo>
                  <a:pt x="5013" y="14965"/>
                </a:lnTo>
                <a:lnTo>
                  <a:pt x="4721" y="14454"/>
                </a:lnTo>
                <a:lnTo>
                  <a:pt x="4477" y="13968"/>
                </a:lnTo>
                <a:lnTo>
                  <a:pt x="4258" y="13432"/>
                </a:lnTo>
                <a:lnTo>
                  <a:pt x="4064" y="12897"/>
                </a:lnTo>
                <a:lnTo>
                  <a:pt x="3869" y="12362"/>
                </a:lnTo>
                <a:lnTo>
                  <a:pt x="3723" y="11826"/>
                </a:lnTo>
                <a:lnTo>
                  <a:pt x="3553" y="11267"/>
                </a:lnTo>
                <a:lnTo>
                  <a:pt x="3431" y="10683"/>
                </a:lnTo>
                <a:lnTo>
                  <a:pt x="3163" y="9539"/>
                </a:lnTo>
                <a:lnTo>
                  <a:pt x="3090" y="9125"/>
                </a:lnTo>
                <a:lnTo>
                  <a:pt x="3042" y="8736"/>
                </a:lnTo>
                <a:lnTo>
                  <a:pt x="3017" y="8371"/>
                </a:lnTo>
                <a:lnTo>
                  <a:pt x="3017" y="7982"/>
                </a:lnTo>
                <a:close/>
                <a:moveTo>
                  <a:pt x="4258" y="14746"/>
                </a:moveTo>
                <a:lnTo>
                  <a:pt x="4502" y="15209"/>
                </a:lnTo>
                <a:lnTo>
                  <a:pt x="4064" y="15257"/>
                </a:lnTo>
                <a:lnTo>
                  <a:pt x="3626" y="15379"/>
                </a:lnTo>
                <a:lnTo>
                  <a:pt x="3455" y="15428"/>
                </a:lnTo>
                <a:lnTo>
                  <a:pt x="3285" y="15501"/>
                </a:lnTo>
                <a:lnTo>
                  <a:pt x="3115" y="15622"/>
                </a:lnTo>
                <a:lnTo>
                  <a:pt x="3042" y="15671"/>
                </a:lnTo>
                <a:lnTo>
                  <a:pt x="2993" y="15744"/>
                </a:lnTo>
                <a:lnTo>
                  <a:pt x="2944" y="15914"/>
                </a:lnTo>
                <a:lnTo>
                  <a:pt x="2944" y="16060"/>
                </a:lnTo>
                <a:lnTo>
                  <a:pt x="2993" y="16182"/>
                </a:lnTo>
                <a:lnTo>
                  <a:pt x="3066" y="16279"/>
                </a:lnTo>
                <a:lnTo>
                  <a:pt x="3163" y="16352"/>
                </a:lnTo>
                <a:lnTo>
                  <a:pt x="3309" y="16401"/>
                </a:lnTo>
                <a:lnTo>
                  <a:pt x="3455" y="16449"/>
                </a:lnTo>
                <a:lnTo>
                  <a:pt x="3601" y="16474"/>
                </a:lnTo>
                <a:lnTo>
                  <a:pt x="4283" y="16547"/>
                </a:lnTo>
                <a:lnTo>
                  <a:pt x="4988" y="16571"/>
                </a:lnTo>
                <a:lnTo>
                  <a:pt x="6375" y="16620"/>
                </a:lnTo>
                <a:lnTo>
                  <a:pt x="9125" y="16620"/>
                </a:lnTo>
                <a:lnTo>
                  <a:pt x="11801" y="16571"/>
                </a:lnTo>
                <a:lnTo>
                  <a:pt x="13018" y="16571"/>
                </a:lnTo>
                <a:lnTo>
                  <a:pt x="13626" y="16547"/>
                </a:lnTo>
                <a:lnTo>
                  <a:pt x="13943" y="16522"/>
                </a:lnTo>
                <a:lnTo>
                  <a:pt x="14235" y="16498"/>
                </a:lnTo>
                <a:lnTo>
                  <a:pt x="14381" y="16449"/>
                </a:lnTo>
                <a:lnTo>
                  <a:pt x="14527" y="16376"/>
                </a:lnTo>
                <a:lnTo>
                  <a:pt x="14673" y="16303"/>
                </a:lnTo>
                <a:lnTo>
                  <a:pt x="14819" y="16182"/>
                </a:lnTo>
                <a:lnTo>
                  <a:pt x="14916" y="16060"/>
                </a:lnTo>
                <a:lnTo>
                  <a:pt x="14965" y="15914"/>
                </a:lnTo>
                <a:lnTo>
                  <a:pt x="14965" y="15841"/>
                </a:lnTo>
                <a:lnTo>
                  <a:pt x="14965" y="15744"/>
                </a:lnTo>
                <a:lnTo>
                  <a:pt x="14940" y="15671"/>
                </a:lnTo>
                <a:lnTo>
                  <a:pt x="14916" y="15574"/>
                </a:lnTo>
                <a:lnTo>
                  <a:pt x="14794" y="15403"/>
                </a:lnTo>
                <a:lnTo>
                  <a:pt x="14648" y="15282"/>
                </a:lnTo>
                <a:lnTo>
                  <a:pt x="14478" y="15209"/>
                </a:lnTo>
                <a:lnTo>
                  <a:pt x="14308" y="15184"/>
                </a:lnTo>
                <a:lnTo>
                  <a:pt x="14137" y="15160"/>
                </a:lnTo>
                <a:lnTo>
                  <a:pt x="13553" y="15160"/>
                </a:lnTo>
                <a:lnTo>
                  <a:pt x="13699" y="14819"/>
                </a:lnTo>
                <a:lnTo>
                  <a:pt x="13724" y="14771"/>
                </a:lnTo>
                <a:lnTo>
                  <a:pt x="14454" y="14844"/>
                </a:lnTo>
                <a:lnTo>
                  <a:pt x="14794" y="14917"/>
                </a:lnTo>
                <a:lnTo>
                  <a:pt x="15135" y="14990"/>
                </a:lnTo>
                <a:lnTo>
                  <a:pt x="15500" y="15087"/>
                </a:lnTo>
                <a:lnTo>
                  <a:pt x="15816" y="15184"/>
                </a:lnTo>
                <a:lnTo>
                  <a:pt x="16157" y="15330"/>
                </a:lnTo>
                <a:lnTo>
                  <a:pt x="16497" y="15452"/>
                </a:lnTo>
                <a:lnTo>
                  <a:pt x="16741" y="15598"/>
                </a:lnTo>
                <a:lnTo>
                  <a:pt x="16911" y="15744"/>
                </a:lnTo>
                <a:lnTo>
                  <a:pt x="17033" y="15914"/>
                </a:lnTo>
                <a:lnTo>
                  <a:pt x="17081" y="16060"/>
                </a:lnTo>
                <a:lnTo>
                  <a:pt x="17081" y="16230"/>
                </a:lnTo>
                <a:lnTo>
                  <a:pt x="17008" y="16401"/>
                </a:lnTo>
                <a:lnTo>
                  <a:pt x="16911" y="16547"/>
                </a:lnTo>
                <a:lnTo>
                  <a:pt x="16789" y="16717"/>
                </a:lnTo>
                <a:lnTo>
                  <a:pt x="16643" y="16863"/>
                </a:lnTo>
                <a:lnTo>
                  <a:pt x="16449" y="17009"/>
                </a:lnTo>
                <a:lnTo>
                  <a:pt x="16059" y="17277"/>
                </a:lnTo>
                <a:lnTo>
                  <a:pt x="15670" y="17496"/>
                </a:lnTo>
                <a:lnTo>
                  <a:pt x="15305" y="17642"/>
                </a:lnTo>
                <a:lnTo>
                  <a:pt x="14965" y="17763"/>
                </a:lnTo>
                <a:lnTo>
                  <a:pt x="14600" y="17836"/>
                </a:lnTo>
                <a:lnTo>
                  <a:pt x="14259" y="17909"/>
                </a:lnTo>
                <a:lnTo>
                  <a:pt x="13894" y="17958"/>
                </a:lnTo>
                <a:lnTo>
                  <a:pt x="13140" y="18007"/>
                </a:lnTo>
                <a:lnTo>
                  <a:pt x="12410" y="18055"/>
                </a:lnTo>
                <a:lnTo>
                  <a:pt x="11558" y="18080"/>
                </a:lnTo>
                <a:lnTo>
                  <a:pt x="10706" y="18080"/>
                </a:lnTo>
                <a:lnTo>
                  <a:pt x="9027" y="18055"/>
                </a:lnTo>
                <a:lnTo>
                  <a:pt x="7324" y="18031"/>
                </a:lnTo>
                <a:lnTo>
                  <a:pt x="6473" y="18007"/>
                </a:lnTo>
                <a:lnTo>
                  <a:pt x="5645" y="17982"/>
                </a:lnTo>
                <a:lnTo>
                  <a:pt x="4794" y="17934"/>
                </a:lnTo>
                <a:lnTo>
                  <a:pt x="3942" y="17861"/>
                </a:lnTo>
                <a:lnTo>
                  <a:pt x="3115" y="17739"/>
                </a:lnTo>
                <a:lnTo>
                  <a:pt x="2287" y="17593"/>
                </a:lnTo>
                <a:lnTo>
                  <a:pt x="1898" y="17496"/>
                </a:lnTo>
                <a:lnTo>
                  <a:pt x="1509" y="17350"/>
                </a:lnTo>
                <a:lnTo>
                  <a:pt x="1168" y="17179"/>
                </a:lnTo>
                <a:lnTo>
                  <a:pt x="827" y="16985"/>
                </a:lnTo>
                <a:lnTo>
                  <a:pt x="633" y="16839"/>
                </a:lnTo>
                <a:lnTo>
                  <a:pt x="487" y="16668"/>
                </a:lnTo>
                <a:lnTo>
                  <a:pt x="365" y="16449"/>
                </a:lnTo>
                <a:lnTo>
                  <a:pt x="316" y="16328"/>
                </a:lnTo>
                <a:lnTo>
                  <a:pt x="316" y="16230"/>
                </a:lnTo>
                <a:lnTo>
                  <a:pt x="316" y="16085"/>
                </a:lnTo>
                <a:lnTo>
                  <a:pt x="341" y="15963"/>
                </a:lnTo>
                <a:lnTo>
                  <a:pt x="414" y="15866"/>
                </a:lnTo>
                <a:lnTo>
                  <a:pt x="511" y="15768"/>
                </a:lnTo>
                <a:lnTo>
                  <a:pt x="730" y="15622"/>
                </a:lnTo>
                <a:lnTo>
                  <a:pt x="949" y="15501"/>
                </a:lnTo>
                <a:lnTo>
                  <a:pt x="1314" y="15330"/>
                </a:lnTo>
                <a:lnTo>
                  <a:pt x="1728" y="15184"/>
                </a:lnTo>
                <a:lnTo>
                  <a:pt x="2141" y="15063"/>
                </a:lnTo>
                <a:lnTo>
                  <a:pt x="2555" y="14965"/>
                </a:lnTo>
                <a:lnTo>
                  <a:pt x="2993" y="14892"/>
                </a:lnTo>
                <a:lnTo>
                  <a:pt x="3407" y="14844"/>
                </a:lnTo>
                <a:lnTo>
                  <a:pt x="4258" y="14746"/>
                </a:lnTo>
                <a:close/>
                <a:moveTo>
                  <a:pt x="9076" y="6498"/>
                </a:moveTo>
                <a:lnTo>
                  <a:pt x="8103" y="6522"/>
                </a:lnTo>
                <a:lnTo>
                  <a:pt x="7129" y="6571"/>
                </a:lnTo>
                <a:lnTo>
                  <a:pt x="6156" y="6644"/>
                </a:lnTo>
                <a:lnTo>
                  <a:pt x="5183" y="6717"/>
                </a:lnTo>
                <a:lnTo>
                  <a:pt x="4526" y="6765"/>
                </a:lnTo>
                <a:lnTo>
                  <a:pt x="4161" y="6790"/>
                </a:lnTo>
                <a:lnTo>
                  <a:pt x="3796" y="6838"/>
                </a:lnTo>
                <a:lnTo>
                  <a:pt x="3431" y="6911"/>
                </a:lnTo>
                <a:lnTo>
                  <a:pt x="3285" y="6960"/>
                </a:lnTo>
                <a:lnTo>
                  <a:pt x="3115" y="7033"/>
                </a:lnTo>
                <a:lnTo>
                  <a:pt x="2993" y="7106"/>
                </a:lnTo>
                <a:lnTo>
                  <a:pt x="2847" y="7228"/>
                </a:lnTo>
                <a:lnTo>
                  <a:pt x="2750" y="7325"/>
                </a:lnTo>
                <a:lnTo>
                  <a:pt x="2652" y="7471"/>
                </a:lnTo>
                <a:lnTo>
                  <a:pt x="2628" y="7520"/>
                </a:lnTo>
                <a:lnTo>
                  <a:pt x="2628" y="7593"/>
                </a:lnTo>
                <a:lnTo>
                  <a:pt x="2652" y="7666"/>
                </a:lnTo>
                <a:lnTo>
                  <a:pt x="2579" y="7812"/>
                </a:lnTo>
                <a:lnTo>
                  <a:pt x="2555" y="7982"/>
                </a:lnTo>
                <a:lnTo>
                  <a:pt x="2531" y="8152"/>
                </a:lnTo>
                <a:lnTo>
                  <a:pt x="2506" y="8298"/>
                </a:lnTo>
                <a:lnTo>
                  <a:pt x="2360" y="8249"/>
                </a:lnTo>
                <a:lnTo>
                  <a:pt x="2214" y="8201"/>
                </a:lnTo>
                <a:lnTo>
                  <a:pt x="2044" y="8176"/>
                </a:lnTo>
                <a:lnTo>
                  <a:pt x="1874" y="8176"/>
                </a:lnTo>
                <a:lnTo>
                  <a:pt x="1557" y="8201"/>
                </a:lnTo>
                <a:lnTo>
                  <a:pt x="1265" y="8249"/>
                </a:lnTo>
                <a:lnTo>
                  <a:pt x="1046" y="8347"/>
                </a:lnTo>
                <a:lnTo>
                  <a:pt x="827" y="8468"/>
                </a:lnTo>
                <a:lnTo>
                  <a:pt x="657" y="8639"/>
                </a:lnTo>
                <a:lnTo>
                  <a:pt x="487" y="8833"/>
                </a:lnTo>
                <a:lnTo>
                  <a:pt x="365" y="9052"/>
                </a:lnTo>
                <a:lnTo>
                  <a:pt x="268" y="9271"/>
                </a:lnTo>
                <a:lnTo>
                  <a:pt x="195" y="9515"/>
                </a:lnTo>
                <a:lnTo>
                  <a:pt x="170" y="9758"/>
                </a:lnTo>
                <a:lnTo>
                  <a:pt x="170" y="10026"/>
                </a:lnTo>
                <a:lnTo>
                  <a:pt x="219" y="10293"/>
                </a:lnTo>
                <a:lnTo>
                  <a:pt x="292" y="10537"/>
                </a:lnTo>
                <a:lnTo>
                  <a:pt x="389" y="10780"/>
                </a:lnTo>
                <a:lnTo>
                  <a:pt x="535" y="10999"/>
                </a:lnTo>
                <a:lnTo>
                  <a:pt x="706" y="11194"/>
                </a:lnTo>
                <a:lnTo>
                  <a:pt x="900" y="11388"/>
                </a:lnTo>
                <a:lnTo>
                  <a:pt x="1095" y="11559"/>
                </a:lnTo>
                <a:lnTo>
                  <a:pt x="1363" y="11729"/>
                </a:lnTo>
                <a:lnTo>
                  <a:pt x="1606" y="11899"/>
                </a:lnTo>
                <a:lnTo>
                  <a:pt x="2117" y="12240"/>
                </a:lnTo>
                <a:lnTo>
                  <a:pt x="2409" y="12459"/>
                </a:lnTo>
                <a:lnTo>
                  <a:pt x="2531" y="12581"/>
                </a:lnTo>
                <a:lnTo>
                  <a:pt x="2652" y="12727"/>
                </a:lnTo>
                <a:lnTo>
                  <a:pt x="2725" y="12873"/>
                </a:lnTo>
                <a:lnTo>
                  <a:pt x="2774" y="13043"/>
                </a:lnTo>
                <a:lnTo>
                  <a:pt x="2750" y="13165"/>
                </a:lnTo>
                <a:lnTo>
                  <a:pt x="2725" y="13238"/>
                </a:lnTo>
                <a:lnTo>
                  <a:pt x="2677" y="13262"/>
                </a:lnTo>
                <a:lnTo>
                  <a:pt x="2604" y="13262"/>
                </a:lnTo>
                <a:lnTo>
                  <a:pt x="2531" y="13213"/>
                </a:lnTo>
                <a:lnTo>
                  <a:pt x="2458" y="13189"/>
                </a:lnTo>
                <a:lnTo>
                  <a:pt x="2312" y="13165"/>
                </a:lnTo>
                <a:lnTo>
                  <a:pt x="2190" y="13213"/>
                </a:lnTo>
                <a:lnTo>
                  <a:pt x="2068" y="13286"/>
                </a:lnTo>
                <a:lnTo>
                  <a:pt x="1995" y="13408"/>
                </a:lnTo>
                <a:lnTo>
                  <a:pt x="1971" y="13530"/>
                </a:lnTo>
                <a:lnTo>
                  <a:pt x="1971" y="13603"/>
                </a:lnTo>
                <a:lnTo>
                  <a:pt x="1995" y="13651"/>
                </a:lnTo>
                <a:lnTo>
                  <a:pt x="2020" y="13724"/>
                </a:lnTo>
                <a:lnTo>
                  <a:pt x="2093" y="13773"/>
                </a:lnTo>
                <a:lnTo>
                  <a:pt x="2263" y="13895"/>
                </a:lnTo>
                <a:lnTo>
                  <a:pt x="2458" y="13968"/>
                </a:lnTo>
                <a:lnTo>
                  <a:pt x="2677" y="13992"/>
                </a:lnTo>
                <a:lnTo>
                  <a:pt x="2871" y="13968"/>
                </a:lnTo>
                <a:lnTo>
                  <a:pt x="3066" y="13895"/>
                </a:lnTo>
                <a:lnTo>
                  <a:pt x="3236" y="13773"/>
                </a:lnTo>
                <a:lnTo>
                  <a:pt x="3309" y="13700"/>
                </a:lnTo>
                <a:lnTo>
                  <a:pt x="3358" y="13603"/>
                </a:lnTo>
                <a:lnTo>
                  <a:pt x="3431" y="13505"/>
                </a:lnTo>
                <a:lnTo>
                  <a:pt x="3455" y="13408"/>
                </a:lnTo>
                <a:lnTo>
                  <a:pt x="3504" y="13213"/>
                </a:lnTo>
                <a:lnTo>
                  <a:pt x="3504" y="13019"/>
                </a:lnTo>
                <a:lnTo>
                  <a:pt x="3650" y="13432"/>
                </a:lnTo>
                <a:lnTo>
                  <a:pt x="3820" y="13822"/>
                </a:lnTo>
                <a:lnTo>
                  <a:pt x="3991" y="14211"/>
                </a:lnTo>
                <a:lnTo>
                  <a:pt x="4185" y="14600"/>
                </a:lnTo>
                <a:lnTo>
                  <a:pt x="3723" y="14600"/>
                </a:lnTo>
                <a:lnTo>
                  <a:pt x="3285" y="14625"/>
                </a:lnTo>
                <a:lnTo>
                  <a:pt x="2823" y="14673"/>
                </a:lnTo>
                <a:lnTo>
                  <a:pt x="2385" y="14746"/>
                </a:lnTo>
                <a:lnTo>
                  <a:pt x="1922" y="14819"/>
                </a:lnTo>
                <a:lnTo>
                  <a:pt x="1484" y="14941"/>
                </a:lnTo>
                <a:lnTo>
                  <a:pt x="1071" y="15087"/>
                </a:lnTo>
                <a:lnTo>
                  <a:pt x="657" y="15282"/>
                </a:lnTo>
                <a:lnTo>
                  <a:pt x="487" y="15379"/>
                </a:lnTo>
                <a:lnTo>
                  <a:pt x="341" y="15476"/>
                </a:lnTo>
                <a:lnTo>
                  <a:pt x="219" y="15574"/>
                </a:lnTo>
                <a:lnTo>
                  <a:pt x="122" y="15695"/>
                </a:lnTo>
                <a:lnTo>
                  <a:pt x="49" y="15841"/>
                </a:lnTo>
                <a:lnTo>
                  <a:pt x="24" y="15963"/>
                </a:lnTo>
                <a:lnTo>
                  <a:pt x="0" y="16109"/>
                </a:lnTo>
                <a:lnTo>
                  <a:pt x="0" y="16255"/>
                </a:lnTo>
                <a:lnTo>
                  <a:pt x="24" y="16376"/>
                </a:lnTo>
                <a:lnTo>
                  <a:pt x="49" y="16522"/>
                </a:lnTo>
                <a:lnTo>
                  <a:pt x="122" y="16668"/>
                </a:lnTo>
                <a:lnTo>
                  <a:pt x="195" y="16790"/>
                </a:lnTo>
                <a:lnTo>
                  <a:pt x="292" y="16936"/>
                </a:lnTo>
                <a:lnTo>
                  <a:pt x="389" y="17058"/>
                </a:lnTo>
                <a:lnTo>
                  <a:pt x="511" y="17179"/>
                </a:lnTo>
                <a:lnTo>
                  <a:pt x="633" y="17301"/>
                </a:lnTo>
                <a:lnTo>
                  <a:pt x="827" y="17423"/>
                </a:lnTo>
                <a:lnTo>
                  <a:pt x="1046" y="17544"/>
                </a:lnTo>
                <a:lnTo>
                  <a:pt x="1241" y="17642"/>
                </a:lnTo>
                <a:lnTo>
                  <a:pt x="1460" y="17739"/>
                </a:lnTo>
                <a:lnTo>
                  <a:pt x="1922" y="17885"/>
                </a:lnTo>
                <a:lnTo>
                  <a:pt x="2409" y="18007"/>
                </a:lnTo>
                <a:lnTo>
                  <a:pt x="2896" y="18080"/>
                </a:lnTo>
                <a:lnTo>
                  <a:pt x="3382" y="18128"/>
                </a:lnTo>
                <a:lnTo>
                  <a:pt x="4331" y="18226"/>
                </a:lnTo>
                <a:lnTo>
                  <a:pt x="5451" y="18299"/>
                </a:lnTo>
                <a:lnTo>
                  <a:pt x="6570" y="18347"/>
                </a:lnTo>
                <a:lnTo>
                  <a:pt x="8833" y="18396"/>
                </a:lnTo>
                <a:lnTo>
                  <a:pt x="9928" y="18420"/>
                </a:lnTo>
                <a:lnTo>
                  <a:pt x="11047" y="18420"/>
                </a:lnTo>
                <a:lnTo>
                  <a:pt x="12142" y="18396"/>
                </a:lnTo>
                <a:lnTo>
                  <a:pt x="13261" y="18347"/>
                </a:lnTo>
                <a:lnTo>
                  <a:pt x="13675" y="18323"/>
                </a:lnTo>
                <a:lnTo>
                  <a:pt x="14113" y="18274"/>
                </a:lnTo>
                <a:lnTo>
                  <a:pt x="14527" y="18201"/>
                </a:lnTo>
                <a:lnTo>
                  <a:pt x="14965" y="18128"/>
                </a:lnTo>
                <a:lnTo>
                  <a:pt x="15378" y="18007"/>
                </a:lnTo>
                <a:lnTo>
                  <a:pt x="15767" y="17861"/>
                </a:lnTo>
                <a:lnTo>
                  <a:pt x="16157" y="17690"/>
                </a:lnTo>
                <a:lnTo>
                  <a:pt x="16546" y="17471"/>
                </a:lnTo>
                <a:lnTo>
                  <a:pt x="16814" y="17277"/>
                </a:lnTo>
                <a:lnTo>
                  <a:pt x="17057" y="17033"/>
                </a:lnTo>
                <a:lnTo>
                  <a:pt x="17276" y="16766"/>
                </a:lnTo>
                <a:lnTo>
                  <a:pt x="17349" y="16620"/>
                </a:lnTo>
                <a:lnTo>
                  <a:pt x="17422" y="16474"/>
                </a:lnTo>
                <a:lnTo>
                  <a:pt x="17471" y="16328"/>
                </a:lnTo>
                <a:lnTo>
                  <a:pt x="17495" y="16157"/>
                </a:lnTo>
                <a:lnTo>
                  <a:pt x="17495" y="16012"/>
                </a:lnTo>
                <a:lnTo>
                  <a:pt x="17471" y="15866"/>
                </a:lnTo>
                <a:lnTo>
                  <a:pt x="17398" y="15720"/>
                </a:lnTo>
                <a:lnTo>
                  <a:pt x="17325" y="15598"/>
                </a:lnTo>
                <a:lnTo>
                  <a:pt x="17179" y="15452"/>
                </a:lnTo>
                <a:lnTo>
                  <a:pt x="17033" y="15330"/>
                </a:lnTo>
                <a:lnTo>
                  <a:pt x="16692" y="15111"/>
                </a:lnTo>
                <a:lnTo>
                  <a:pt x="16327" y="14941"/>
                </a:lnTo>
                <a:lnTo>
                  <a:pt x="15938" y="14795"/>
                </a:lnTo>
                <a:lnTo>
                  <a:pt x="15524" y="14673"/>
                </a:lnTo>
                <a:lnTo>
                  <a:pt x="15110" y="14576"/>
                </a:lnTo>
                <a:lnTo>
                  <a:pt x="14697" y="14503"/>
                </a:lnTo>
                <a:lnTo>
                  <a:pt x="14283" y="14454"/>
                </a:lnTo>
                <a:lnTo>
                  <a:pt x="13870" y="14406"/>
                </a:lnTo>
                <a:lnTo>
                  <a:pt x="14040" y="13968"/>
                </a:lnTo>
                <a:lnTo>
                  <a:pt x="14186" y="13530"/>
                </a:lnTo>
                <a:lnTo>
                  <a:pt x="14454" y="12629"/>
                </a:lnTo>
                <a:lnTo>
                  <a:pt x="14794" y="11340"/>
                </a:lnTo>
                <a:lnTo>
                  <a:pt x="14916" y="10683"/>
                </a:lnTo>
                <a:lnTo>
                  <a:pt x="15038" y="10026"/>
                </a:lnTo>
                <a:lnTo>
                  <a:pt x="15135" y="9417"/>
                </a:lnTo>
                <a:lnTo>
                  <a:pt x="15159" y="9077"/>
                </a:lnTo>
                <a:lnTo>
                  <a:pt x="15159" y="8760"/>
                </a:lnTo>
                <a:lnTo>
                  <a:pt x="15159" y="8444"/>
                </a:lnTo>
                <a:lnTo>
                  <a:pt x="15110" y="8128"/>
                </a:lnTo>
                <a:lnTo>
                  <a:pt x="15038" y="7836"/>
                </a:lnTo>
                <a:lnTo>
                  <a:pt x="14940" y="7544"/>
                </a:lnTo>
                <a:lnTo>
                  <a:pt x="14916" y="7495"/>
                </a:lnTo>
                <a:lnTo>
                  <a:pt x="14892" y="7471"/>
                </a:lnTo>
                <a:lnTo>
                  <a:pt x="14794" y="7447"/>
                </a:lnTo>
                <a:lnTo>
                  <a:pt x="14746" y="7325"/>
                </a:lnTo>
                <a:lnTo>
                  <a:pt x="14673" y="7228"/>
                </a:lnTo>
                <a:lnTo>
                  <a:pt x="14600" y="7130"/>
                </a:lnTo>
                <a:lnTo>
                  <a:pt x="14478" y="7057"/>
                </a:lnTo>
                <a:lnTo>
                  <a:pt x="14235" y="6936"/>
                </a:lnTo>
                <a:lnTo>
                  <a:pt x="13943" y="6863"/>
                </a:lnTo>
                <a:lnTo>
                  <a:pt x="13626" y="6790"/>
                </a:lnTo>
                <a:lnTo>
                  <a:pt x="13310" y="6765"/>
                </a:lnTo>
                <a:lnTo>
                  <a:pt x="12823" y="6717"/>
                </a:lnTo>
                <a:lnTo>
                  <a:pt x="11899" y="6595"/>
                </a:lnTo>
                <a:lnTo>
                  <a:pt x="10950" y="6522"/>
                </a:lnTo>
                <a:lnTo>
                  <a:pt x="10025" y="649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" name="Google Shape;663;p48"/>
          <p:cNvSpPr/>
          <p:nvPr/>
        </p:nvSpPr>
        <p:spPr>
          <a:xfrm>
            <a:off x="5074917" y="3980350"/>
            <a:ext cx="325948" cy="336261"/>
          </a:xfrm>
          <a:custGeom>
            <a:avLst/>
            <a:gdLst/>
            <a:ahLst/>
            <a:cxnLst/>
            <a:rect l="l" t="t" r="r" b="b"/>
            <a:pathLst>
              <a:path w="19247" h="19856" extrusionOk="0">
                <a:moveTo>
                  <a:pt x="12531" y="585"/>
                </a:moveTo>
                <a:lnTo>
                  <a:pt x="12799" y="609"/>
                </a:lnTo>
                <a:lnTo>
                  <a:pt x="13066" y="658"/>
                </a:lnTo>
                <a:lnTo>
                  <a:pt x="13334" y="755"/>
                </a:lnTo>
                <a:lnTo>
                  <a:pt x="13577" y="877"/>
                </a:lnTo>
                <a:lnTo>
                  <a:pt x="13796" y="1022"/>
                </a:lnTo>
                <a:lnTo>
                  <a:pt x="13967" y="1168"/>
                </a:lnTo>
                <a:lnTo>
                  <a:pt x="14137" y="1363"/>
                </a:lnTo>
                <a:lnTo>
                  <a:pt x="14283" y="1558"/>
                </a:lnTo>
                <a:lnTo>
                  <a:pt x="14380" y="1777"/>
                </a:lnTo>
                <a:lnTo>
                  <a:pt x="14478" y="1996"/>
                </a:lnTo>
                <a:lnTo>
                  <a:pt x="14526" y="2239"/>
                </a:lnTo>
                <a:lnTo>
                  <a:pt x="14551" y="2482"/>
                </a:lnTo>
                <a:lnTo>
                  <a:pt x="14551" y="2750"/>
                </a:lnTo>
                <a:lnTo>
                  <a:pt x="14478" y="3018"/>
                </a:lnTo>
                <a:lnTo>
                  <a:pt x="14380" y="3285"/>
                </a:lnTo>
                <a:lnTo>
                  <a:pt x="14234" y="3529"/>
                </a:lnTo>
                <a:lnTo>
                  <a:pt x="14088" y="3748"/>
                </a:lnTo>
                <a:lnTo>
                  <a:pt x="13894" y="3967"/>
                </a:lnTo>
                <a:lnTo>
                  <a:pt x="13529" y="4356"/>
                </a:lnTo>
                <a:lnTo>
                  <a:pt x="13261" y="4575"/>
                </a:lnTo>
                <a:lnTo>
                  <a:pt x="12993" y="4794"/>
                </a:lnTo>
                <a:lnTo>
                  <a:pt x="12702" y="4989"/>
                </a:lnTo>
                <a:lnTo>
                  <a:pt x="12410" y="5159"/>
                </a:lnTo>
                <a:lnTo>
                  <a:pt x="12118" y="5329"/>
                </a:lnTo>
                <a:lnTo>
                  <a:pt x="11801" y="5475"/>
                </a:lnTo>
                <a:lnTo>
                  <a:pt x="11509" y="5597"/>
                </a:lnTo>
                <a:lnTo>
                  <a:pt x="11169" y="5719"/>
                </a:lnTo>
                <a:lnTo>
                  <a:pt x="11509" y="5524"/>
                </a:lnTo>
                <a:lnTo>
                  <a:pt x="11801" y="5305"/>
                </a:lnTo>
                <a:lnTo>
                  <a:pt x="12093" y="5062"/>
                </a:lnTo>
                <a:lnTo>
                  <a:pt x="12361" y="4794"/>
                </a:lnTo>
                <a:lnTo>
                  <a:pt x="12531" y="4575"/>
                </a:lnTo>
                <a:lnTo>
                  <a:pt x="12702" y="4332"/>
                </a:lnTo>
                <a:lnTo>
                  <a:pt x="12847" y="4064"/>
                </a:lnTo>
                <a:lnTo>
                  <a:pt x="12945" y="3772"/>
                </a:lnTo>
                <a:lnTo>
                  <a:pt x="12993" y="3626"/>
                </a:lnTo>
                <a:lnTo>
                  <a:pt x="12993" y="3480"/>
                </a:lnTo>
                <a:lnTo>
                  <a:pt x="12993" y="3358"/>
                </a:lnTo>
                <a:lnTo>
                  <a:pt x="12993" y="3212"/>
                </a:lnTo>
                <a:lnTo>
                  <a:pt x="12945" y="3066"/>
                </a:lnTo>
                <a:lnTo>
                  <a:pt x="12872" y="2945"/>
                </a:lnTo>
                <a:lnTo>
                  <a:pt x="12774" y="2823"/>
                </a:lnTo>
                <a:lnTo>
                  <a:pt x="12653" y="2726"/>
                </a:lnTo>
                <a:lnTo>
                  <a:pt x="12531" y="2653"/>
                </a:lnTo>
                <a:lnTo>
                  <a:pt x="12410" y="2580"/>
                </a:lnTo>
                <a:lnTo>
                  <a:pt x="12264" y="2531"/>
                </a:lnTo>
                <a:lnTo>
                  <a:pt x="12142" y="2482"/>
                </a:lnTo>
                <a:lnTo>
                  <a:pt x="12020" y="2482"/>
                </a:lnTo>
                <a:lnTo>
                  <a:pt x="11899" y="2458"/>
                </a:lnTo>
                <a:lnTo>
                  <a:pt x="11655" y="2507"/>
                </a:lnTo>
                <a:lnTo>
                  <a:pt x="11412" y="2604"/>
                </a:lnTo>
                <a:lnTo>
                  <a:pt x="11169" y="2726"/>
                </a:lnTo>
                <a:lnTo>
                  <a:pt x="10950" y="2920"/>
                </a:lnTo>
                <a:lnTo>
                  <a:pt x="10755" y="3115"/>
                </a:lnTo>
                <a:lnTo>
                  <a:pt x="10560" y="3358"/>
                </a:lnTo>
                <a:lnTo>
                  <a:pt x="10390" y="3626"/>
                </a:lnTo>
                <a:lnTo>
                  <a:pt x="10220" y="3918"/>
                </a:lnTo>
                <a:lnTo>
                  <a:pt x="10098" y="4210"/>
                </a:lnTo>
                <a:lnTo>
                  <a:pt x="9976" y="4526"/>
                </a:lnTo>
                <a:lnTo>
                  <a:pt x="9879" y="4818"/>
                </a:lnTo>
                <a:lnTo>
                  <a:pt x="9806" y="5135"/>
                </a:lnTo>
                <a:lnTo>
                  <a:pt x="9782" y="5427"/>
                </a:lnTo>
                <a:lnTo>
                  <a:pt x="9684" y="4964"/>
                </a:lnTo>
                <a:lnTo>
                  <a:pt x="9636" y="4526"/>
                </a:lnTo>
                <a:lnTo>
                  <a:pt x="9611" y="4234"/>
                </a:lnTo>
                <a:lnTo>
                  <a:pt x="9611" y="3942"/>
                </a:lnTo>
                <a:lnTo>
                  <a:pt x="9636" y="3675"/>
                </a:lnTo>
                <a:lnTo>
                  <a:pt x="9660" y="3383"/>
                </a:lnTo>
                <a:lnTo>
                  <a:pt x="9709" y="3115"/>
                </a:lnTo>
                <a:lnTo>
                  <a:pt x="9782" y="2823"/>
                </a:lnTo>
                <a:lnTo>
                  <a:pt x="9879" y="2555"/>
                </a:lnTo>
                <a:lnTo>
                  <a:pt x="10001" y="2288"/>
                </a:lnTo>
                <a:lnTo>
                  <a:pt x="10122" y="2044"/>
                </a:lnTo>
                <a:lnTo>
                  <a:pt x="10268" y="1825"/>
                </a:lnTo>
                <a:lnTo>
                  <a:pt x="10439" y="1606"/>
                </a:lnTo>
                <a:lnTo>
                  <a:pt x="10633" y="1412"/>
                </a:lnTo>
                <a:lnTo>
                  <a:pt x="10828" y="1241"/>
                </a:lnTo>
                <a:lnTo>
                  <a:pt x="11047" y="1071"/>
                </a:lnTo>
                <a:lnTo>
                  <a:pt x="11266" y="925"/>
                </a:lnTo>
                <a:lnTo>
                  <a:pt x="11509" y="804"/>
                </a:lnTo>
                <a:lnTo>
                  <a:pt x="11753" y="706"/>
                </a:lnTo>
                <a:lnTo>
                  <a:pt x="12020" y="633"/>
                </a:lnTo>
                <a:lnTo>
                  <a:pt x="12264" y="609"/>
                </a:lnTo>
                <a:lnTo>
                  <a:pt x="12531" y="585"/>
                </a:lnTo>
                <a:close/>
                <a:moveTo>
                  <a:pt x="7300" y="3626"/>
                </a:moveTo>
                <a:lnTo>
                  <a:pt x="7470" y="3675"/>
                </a:lnTo>
                <a:lnTo>
                  <a:pt x="7616" y="3723"/>
                </a:lnTo>
                <a:lnTo>
                  <a:pt x="7762" y="3796"/>
                </a:lnTo>
                <a:lnTo>
                  <a:pt x="7859" y="3869"/>
                </a:lnTo>
                <a:lnTo>
                  <a:pt x="7981" y="3967"/>
                </a:lnTo>
                <a:lnTo>
                  <a:pt x="8176" y="4186"/>
                </a:lnTo>
                <a:lnTo>
                  <a:pt x="8346" y="4405"/>
                </a:lnTo>
                <a:lnTo>
                  <a:pt x="8492" y="4648"/>
                </a:lnTo>
                <a:lnTo>
                  <a:pt x="8638" y="4916"/>
                </a:lnTo>
                <a:lnTo>
                  <a:pt x="8784" y="5183"/>
                </a:lnTo>
                <a:lnTo>
                  <a:pt x="8930" y="5475"/>
                </a:lnTo>
                <a:lnTo>
                  <a:pt x="9076" y="5743"/>
                </a:lnTo>
                <a:lnTo>
                  <a:pt x="8735" y="5646"/>
                </a:lnTo>
                <a:lnTo>
                  <a:pt x="8395" y="5524"/>
                </a:lnTo>
                <a:lnTo>
                  <a:pt x="8054" y="5378"/>
                </a:lnTo>
                <a:lnTo>
                  <a:pt x="7762" y="5208"/>
                </a:lnTo>
                <a:lnTo>
                  <a:pt x="7470" y="5013"/>
                </a:lnTo>
                <a:lnTo>
                  <a:pt x="7178" y="4794"/>
                </a:lnTo>
                <a:lnTo>
                  <a:pt x="6935" y="4502"/>
                </a:lnTo>
                <a:lnTo>
                  <a:pt x="6716" y="4210"/>
                </a:lnTo>
                <a:lnTo>
                  <a:pt x="6643" y="4064"/>
                </a:lnTo>
                <a:lnTo>
                  <a:pt x="6643" y="3942"/>
                </a:lnTo>
                <a:lnTo>
                  <a:pt x="6667" y="3845"/>
                </a:lnTo>
                <a:lnTo>
                  <a:pt x="6740" y="3772"/>
                </a:lnTo>
                <a:lnTo>
                  <a:pt x="6837" y="3723"/>
                </a:lnTo>
                <a:lnTo>
                  <a:pt x="6935" y="3675"/>
                </a:lnTo>
                <a:lnTo>
                  <a:pt x="7129" y="3626"/>
                </a:lnTo>
                <a:close/>
                <a:moveTo>
                  <a:pt x="11972" y="2847"/>
                </a:moveTo>
                <a:lnTo>
                  <a:pt x="12166" y="2872"/>
                </a:lnTo>
                <a:lnTo>
                  <a:pt x="12361" y="2945"/>
                </a:lnTo>
                <a:lnTo>
                  <a:pt x="12434" y="2993"/>
                </a:lnTo>
                <a:lnTo>
                  <a:pt x="12507" y="3066"/>
                </a:lnTo>
                <a:lnTo>
                  <a:pt x="12556" y="3139"/>
                </a:lnTo>
                <a:lnTo>
                  <a:pt x="12604" y="3237"/>
                </a:lnTo>
                <a:lnTo>
                  <a:pt x="12629" y="3334"/>
                </a:lnTo>
                <a:lnTo>
                  <a:pt x="12653" y="3456"/>
                </a:lnTo>
                <a:lnTo>
                  <a:pt x="12653" y="3626"/>
                </a:lnTo>
                <a:lnTo>
                  <a:pt x="12629" y="3772"/>
                </a:lnTo>
                <a:lnTo>
                  <a:pt x="12580" y="3918"/>
                </a:lnTo>
                <a:lnTo>
                  <a:pt x="12531" y="4064"/>
                </a:lnTo>
                <a:lnTo>
                  <a:pt x="12434" y="4186"/>
                </a:lnTo>
                <a:lnTo>
                  <a:pt x="12337" y="4332"/>
                </a:lnTo>
                <a:lnTo>
                  <a:pt x="12118" y="4599"/>
                </a:lnTo>
                <a:lnTo>
                  <a:pt x="11850" y="4818"/>
                </a:lnTo>
                <a:lnTo>
                  <a:pt x="11582" y="5037"/>
                </a:lnTo>
                <a:lnTo>
                  <a:pt x="11315" y="5208"/>
                </a:lnTo>
                <a:lnTo>
                  <a:pt x="11071" y="5354"/>
                </a:lnTo>
                <a:lnTo>
                  <a:pt x="10828" y="5475"/>
                </a:lnTo>
                <a:lnTo>
                  <a:pt x="10585" y="5573"/>
                </a:lnTo>
                <a:lnTo>
                  <a:pt x="10317" y="5646"/>
                </a:lnTo>
                <a:lnTo>
                  <a:pt x="10074" y="5743"/>
                </a:lnTo>
                <a:lnTo>
                  <a:pt x="10098" y="5451"/>
                </a:lnTo>
                <a:lnTo>
                  <a:pt x="10122" y="5135"/>
                </a:lnTo>
                <a:lnTo>
                  <a:pt x="10195" y="4843"/>
                </a:lnTo>
                <a:lnTo>
                  <a:pt x="10293" y="4551"/>
                </a:lnTo>
                <a:lnTo>
                  <a:pt x="10414" y="4283"/>
                </a:lnTo>
                <a:lnTo>
                  <a:pt x="10536" y="4015"/>
                </a:lnTo>
                <a:lnTo>
                  <a:pt x="10706" y="3748"/>
                </a:lnTo>
                <a:lnTo>
                  <a:pt x="10901" y="3480"/>
                </a:lnTo>
                <a:lnTo>
                  <a:pt x="11144" y="3237"/>
                </a:lnTo>
                <a:lnTo>
                  <a:pt x="11388" y="3042"/>
                </a:lnTo>
                <a:lnTo>
                  <a:pt x="11582" y="2920"/>
                </a:lnTo>
                <a:lnTo>
                  <a:pt x="11777" y="2872"/>
                </a:lnTo>
                <a:lnTo>
                  <a:pt x="11972" y="2847"/>
                </a:lnTo>
                <a:close/>
                <a:moveTo>
                  <a:pt x="5231" y="658"/>
                </a:moveTo>
                <a:lnTo>
                  <a:pt x="5499" y="682"/>
                </a:lnTo>
                <a:lnTo>
                  <a:pt x="5767" y="731"/>
                </a:lnTo>
                <a:lnTo>
                  <a:pt x="6034" y="779"/>
                </a:lnTo>
                <a:lnTo>
                  <a:pt x="6302" y="877"/>
                </a:lnTo>
                <a:lnTo>
                  <a:pt x="6545" y="1022"/>
                </a:lnTo>
                <a:lnTo>
                  <a:pt x="6789" y="1168"/>
                </a:lnTo>
                <a:lnTo>
                  <a:pt x="7032" y="1339"/>
                </a:lnTo>
                <a:lnTo>
                  <a:pt x="7251" y="1509"/>
                </a:lnTo>
                <a:lnTo>
                  <a:pt x="7446" y="1728"/>
                </a:lnTo>
                <a:lnTo>
                  <a:pt x="7640" y="1923"/>
                </a:lnTo>
                <a:lnTo>
                  <a:pt x="7811" y="2142"/>
                </a:lnTo>
                <a:lnTo>
                  <a:pt x="7957" y="2385"/>
                </a:lnTo>
                <a:lnTo>
                  <a:pt x="8103" y="2604"/>
                </a:lnTo>
                <a:lnTo>
                  <a:pt x="8370" y="3091"/>
                </a:lnTo>
                <a:lnTo>
                  <a:pt x="8589" y="3602"/>
                </a:lnTo>
                <a:lnTo>
                  <a:pt x="8760" y="4137"/>
                </a:lnTo>
                <a:lnTo>
                  <a:pt x="8857" y="4478"/>
                </a:lnTo>
                <a:lnTo>
                  <a:pt x="8735" y="4259"/>
                </a:lnTo>
                <a:lnTo>
                  <a:pt x="8589" y="4064"/>
                </a:lnTo>
                <a:lnTo>
                  <a:pt x="8419" y="3845"/>
                </a:lnTo>
                <a:lnTo>
                  <a:pt x="8249" y="3675"/>
                </a:lnTo>
                <a:lnTo>
                  <a:pt x="8054" y="3504"/>
                </a:lnTo>
                <a:lnTo>
                  <a:pt x="7811" y="3358"/>
                </a:lnTo>
                <a:lnTo>
                  <a:pt x="7543" y="3261"/>
                </a:lnTo>
                <a:lnTo>
                  <a:pt x="7275" y="3188"/>
                </a:lnTo>
                <a:lnTo>
                  <a:pt x="6862" y="3188"/>
                </a:lnTo>
                <a:lnTo>
                  <a:pt x="6716" y="3237"/>
                </a:lnTo>
                <a:lnTo>
                  <a:pt x="6618" y="3285"/>
                </a:lnTo>
                <a:lnTo>
                  <a:pt x="6497" y="3358"/>
                </a:lnTo>
                <a:lnTo>
                  <a:pt x="6399" y="3456"/>
                </a:lnTo>
                <a:lnTo>
                  <a:pt x="6326" y="3577"/>
                </a:lnTo>
                <a:lnTo>
                  <a:pt x="6253" y="3723"/>
                </a:lnTo>
                <a:lnTo>
                  <a:pt x="6229" y="3845"/>
                </a:lnTo>
                <a:lnTo>
                  <a:pt x="6205" y="3991"/>
                </a:lnTo>
                <a:lnTo>
                  <a:pt x="6229" y="4113"/>
                </a:lnTo>
                <a:lnTo>
                  <a:pt x="6253" y="4234"/>
                </a:lnTo>
                <a:lnTo>
                  <a:pt x="6302" y="4356"/>
                </a:lnTo>
                <a:lnTo>
                  <a:pt x="6424" y="4599"/>
                </a:lnTo>
                <a:lnTo>
                  <a:pt x="6594" y="4843"/>
                </a:lnTo>
                <a:lnTo>
                  <a:pt x="6813" y="5037"/>
                </a:lnTo>
                <a:lnTo>
                  <a:pt x="7008" y="5232"/>
                </a:lnTo>
                <a:lnTo>
                  <a:pt x="7227" y="5402"/>
                </a:lnTo>
                <a:lnTo>
                  <a:pt x="7567" y="5646"/>
                </a:lnTo>
                <a:lnTo>
                  <a:pt x="7957" y="5865"/>
                </a:lnTo>
                <a:lnTo>
                  <a:pt x="7227" y="5646"/>
                </a:lnTo>
                <a:lnTo>
                  <a:pt x="6886" y="5524"/>
                </a:lnTo>
                <a:lnTo>
                  <a:pt x="6545" y="5378"/>
                </a:lnTo>
                <a:lnTo>
                  <a:pt x="6180" y="5208"/>
                </a:lnTo>
                <a:lnTo>
                  <a:pt x="5864" y="5037"/>
                </a:lnTo>
                <a:lnTo>
                  <a:pt x="5523" y="4867"/>
                </a:lnTo>
                <a:lnTo>
                  <a:pt x="5207" y="4648"/>
                </a:lnTo>
                <a:lnTo>
                  <a:pt x="4988" y="4526"/>
                </a:lnTo>
                <a:lnTo>
                  <a:pt x="4793" y="4356"/>
                </a:lnTo>
                <a:lnTo>
                  <a:pt x="4599" y="4186"/>
                </a:lnTo>
                <a:lnTo>
                  <a:pt x="4404" y="3991"/>
                </a:lnTo>
                <a:lnTo>
                  <a:pt x="4234" y="3772"/>
                </a:lnTo>
                <a:lnTo>
                  <a:pt x="4064" y="3553"/>
                </a:lnTo>
                <a:lnTo>
                  <a:pt x="3918" y="3334"/>
                </a:lnTo>
                <a:lnTo>
                  <a:pt x="3796" y="3115"/>
                </a:lnTo>
                <a:lnTo>
                  <a:pt x="3699" y="2872"/>
                </a:lnTo>
                <a:lnTo>
                  <a:pt x="3626" y="2604"/>
                </a:lnTo>
                <a:lnTo>
                  <a:pt x="3577" y="2361"/>
                </a:lnTo>
                <a:lnTo>
                  <a:pt x="3577" y="2117"/>
                </a:lnTo>
                <a:lnTo>
                  <a:pt x="3626" y="1874"/>
                </a:lnTo>
                <a:lnTo>
                  <a:pt x="3699" y="1631"/>
                </a:lnTo>
                <a:lnTo>
                  <a:pt x="3820" y="1387"/>
                </a:lnTo>
                <a:lnTo>
                  <a:pt x="3991" y="1144"/>
                </a:lnTo>
                <a:lnTo>
                  <a:pt x="4088" y="1047"/>
                </a:lnTo>
                <a:lnTo>
                  <a:pt x="4210" y="950"/>
                </a:lnTo>
                <a:lnTo>
                  <a:pt x="4429" y="828"/>
                </a:lnTo>
                <a:lnTo>
                  <a:pt x="4696" y="731"/>
                </a:lnTo>
                <a:lnTo>
                  <a:pt x="4964" y="682"/>
                </a:lnTo>
                <a:lnTo>
                  <a:pt x="5231" y="658"/>
                </a:lnTo>
                <a:close/>
                <a:moveTo>
                  <a:pt x="17763" y="3553"/>
                </a:moveTo>
                <a:lnTo>
                  <a:pt x="17982" y="3602"/>
                </a:lnTo>
                <a:lnTo>
                  <a:pt x="18201" y="3650"/>
                </a:lnTo>
                <a:lnTo>
                  <a:pt x="18395" y="3723"/>
                </a:lnTo>
                <a:lnTo>
                  <a:pt x="18590" y="3845"/>
                </a:lnTo>
                <a:lnTo>
                  <a:pt x="18736" y="3991"/>
                </a:lnTo>
                <a:lnTo>
                  <a:pt x="18785" y="4088"/>
                </a:lnTo>
                <a:lnTo>
                  <a:pt x="18833" y="4210"/>
                </a:lnTo>
                <a:lnTo>
                  <a:pt x="18882" y="4307"/>
                </a:lnTo>
                <a:lnTo>
                  <a:pt x="18882" y="4405"/>
                </a:lnTo>
                <a:lnTo>
                  <a:pt x="18882" y="4624"/>
                </a:lnTo>
                <a:lnTo>
                  <a:pt x="18833" y="4818"/>
                </a:lnTo>
                <a:lnTo>
                  <a:pt x="18736" y="5013"/>
                </a:lnTo>
                <a:lnTo>
                  <a:pt x="18663" y="4794"/>
                </a:lnTo>
                <a:lnTo>
                  <a:pt x="18541" y="4624"/>
                </a:lnTo>
                <a:lnTo>
                  <a:pt x="18420" y="4478"/>
                </a:lnTo>
                <a:lnTo>
                  <a:pt x="18274" y="4356"/>
                </a:lnTo>
                <a:lnTo>
                  <a:pt x="18103" y="4259"/>
                </a:lnTo>
                <a:lnTo>
                  <a:pt x="17909" y="4186"/>
                </a:lnTo>
                <a:lnTo>
                  <a:pt x="17738" y="4113"/>
                </a:lnTo>
                <a:lnTo>
                  <a:pt x="17373" y="4015"/>
                </a:lnTo>
                <a:lnTo>
                  <a:pt x="17154" y="3967"/>
                </a:lnTo>
                <a:lnTo>
                  <a:pt x="16716" y="3967"/>
                </a:lnTo>
                <a:lnTo>
                  <a:pt x="16497" y="3991"/>
                </a:lnTo>
                <a:lnTo>
                  <a:pt x="16059" y="4064"/>
                </a:lnTo>
                <a:lnTo>
                  <a:pt x="15621" y="4186"/>
                </a:lnTo>
                <a:lnTo>
                  <a:pt x="15208" y="4356"/>
                </a:lnTo>
                <a:lnTo>
                  <a:pt x="14818" y="4551"/>
                </a:lnTo>
                <a:lnTo>
                  <a:pt x="14405" y="4770"/>
                </a:lnTo>
                <a:lnTo>
                  <a:pt x="14040" y="4989"/>
                </a:lnTo>
                <a:lnTo>
                  <a:pt x="13577" y="5256"/>
                </a:lnTo>
                <a:lnTo>
                  <a:pt x="13115" y="5524"/>
                </a:lnTo>
                <a:lnTo>
                  <a:pt x="12629" y="5767"/>
                </a:lnTo>
                <a:lnTo>
                  <a:pt x="12118" y="5986"/>
                </a:lnTo>
                <a:lnTo>
                  <a:pt x="12069" y="6011"/>
                </a:lnTo>
                <a:lnTo>
                  <a:pt x="12069" y="6011"/>
                </a:lnTo>
                <a:lnTo>
                  <a:pt x="12385" y="5840"/>
                </a:lnTo>
                <a:lnTo>
                  <a:pt x="12702" y="5670"/>
                </a:lnTo>
                <a:lnTo>
                  <a:pt x="13018" y="5475"/>
                </a:lnTo>
                <a:lnTo>
                  <a:pt x="13310" y="5256"/>
                </a:lnTo>
                <a:lnTo>
                  <a:pt x="13577" y="5037"/>
                </a:lnTo>
                <a:lnTo>
                  <a:pt x="13845" y="4794"/>
                </a:lnTo>
                <a:lnTo>
                  <a:pt x="14113" y="4551"/>
                </a:lnTo>
                <a:lnTo>
                  <a:pt x="14356" y="4307"/>
                </a:lnTo>
                <a:lnTo>
                  <a:pt x="14526" y="4283"/>
                </a:lnTo>
                <a:lnTo>
                  <a:pt x="14697" y="4234"/>
                </a:lnTo>
                <a:lnTo>
                  <a:pt x="15013" y="4137"/>
                </a:lnTo>
                <a:lnTo>
                  <a:pt x="15670" y="3869"/>
                </a:lnTo>
                <a:lnTo>
                  <a:pt x="16084" y="3748"/>
                </a:lnTo>
                <a:lnTo>
                  <a:pt x="16497" y="3650"/>
                </a:lnTo>
                <a:lnTo>
                  <a:pt x="16911" y="3577"/>
                </a:lnTo>
                <a:lnTo>
                  <a:pt x="17325" y="3553"/>
                </a:lnTo>
                <a:close/>
                <a:moveTo>
                  <a:pt x="1241" y="3261"/>
                </a:moveTo>
                <a:lnTo>
                  <a:pt x="1363" y="3480"/>
                </a:lnTo>
                <a:lnTo>
                  <a:pt x="1509" y="3699"/>
                </a:lnTo>
                <a:lnTo>
                  <a:pt x="1825" y="4064"/>
                </a:lnTo>
                <a:lnTo>
                  <a:pt x="2141" y="4405"/>
                </a:lnTo>
                <a:lnTo>
                  <a:pt x="2482" y="4697"/>
                </a:lnTo>
                <a:lnTo>
                  <a:pt x="2871" y="4964"/>
                </a:lnTo>
                <a:lnTo>
                  <a:pt x="3261" y="5208"/>
                </a:lnTo>
                <a:lnTo>
                  <a:pt x="3723" y="5427"/>
                </a:lnTo>
                <a:lnTo>
                  <a:pt x="4185" y="5621"/>
                </a:lnTo>
                <a:lnTo>
                  <a:pt x="4672" y="5767"/>
                </a:lnTo>
                <a:lnTo>
                  <a:pt x="5183" y="5889"/>
                </a:lnTo>
                <a:lnTo>
                  <a:pt x="5548" y="5962"/>
                </a:lnTo>
                <a:lnTo>
                  <a:pt x="5937" y="6035"/>
                </a:lnTo>
                <a:lnTo>
                  <a:pt x="6351" y="6084"/>
                </a:lnTo>
                <a:lnTo>
                  <a:pt x="6740" y="6084"/>
                </a:lnTo>
                <a:lnTo>
                  <a:pt x="7348" y="6278"/>
                </a:lnTo>
                <a:lnTo>
                  <a:pt x="7957" y="6449"/>
                </a:lnTo>
                <a:lnTo>
                  <a:pt x="7932" y="6473"/>
                </a:lnTo>
                <a:lnTo>
                  <a:pt x="6180" y="6400"/>
                </a:lnTo>
                <a:lnTo>
                  <a:pt x="5596" y="6376"/>
                </a:lnTo>
                <a:lnTo>
                  <a:pt x="4988" y="6327"/>
                </a:lnTo>
                <a:lnTo>
                  <a:pt x="4380" y="6278"/>
                </a:lnTo>
                <a:lnTo>
                  <a:pt x="3796" y="6278"/>
                </a:lnTo>
                <a:lnTo>
                  <a:pt x="3480" y="6205"/>
                </a:lnTo>
                <a:lnTo>
                  <a:pt x="3139" y="6108"/>
                </a:lnTo>
                <a:lnTo>
                  <a:pt x="2774" y="5962"/>
                </a:lnTo>
                <a:lnTo>
                  <a:pt x="2458" y="5792"/>
                </a:lnTo>
                <a:lnTo>
                  <a:pt x="2117" y="5597"/>
                </a:lnTo>
                <a:lnTo>
                  <a:pt x="1849" y="5402"/>
                </a:lnTo>
                <a:lnTo>
                  <a:pt x="1606" y="5208"/>
                </a:lnTo>
                <a:lnTo>
                  <a:pt x="1363" y="4989"/>
                </a:lnTo>
                <a:lnTo>
                  <a:pt x="1144" y="4745"/>
                </a:lnTo>
                <a:lnTo>
                  <a:pt x="949" y="4478"/>
                </a:lnTo>
                <a:lnTo>
                  <a:pt x="754" y="4210"/>
                </a:lnTo>
                <a:lnTo>
                  <a:pt x="608" y="3918"/>
                </a:lnTo>
                <a:lnTo>
                  <a:pt x="462" y="3626"/>
                </a:lnTo>
                <a:lnTo>
                  <a:pt x="973" y="3772"/>
                </a:lnTo>
                <a:lnTo>
                  <a:pt x="1046" y="3772"/>
                </a:lnTo>
                <a:lnTo>
                  <a:pt x="1119" y="3748"/>
                </a:lnTo>
                <a:lnTo>
                  <a:pt x="1144" y="3699"/>
                </a:lnTo>
                <a:lnTo>
                  <a:pt x="1168" y="3626"/>
                </a:lnTo>
                <a:lnTo>
                  <a:pt x="1241" y="3261"/>
                </a:lnTo>
                <a:close/>
                <a:moveTo>
                  <a:pt x="3796" y="6741"/>
                </a:moveTo>
                <a:lnTo>
                  <a:pt x="4039" y="6765"/>
                </a:lnTo>
                <a:lnTo>
                  <a:pt x="5937" y="6862"/>
                </a:lnTo>
                <a:lnTo>
                  <a:pt x="7835" y="6960"/>
                </a:lnTo>
                <a:lnTo>
                  <a:pt x="7811" y="7422"/>
                </a:lnTo>
                <a:lnTo>
                  <a:pt x="7786" y="7909"/>
                </a:lnTo>
                <a:lnTo>
                  <a:pt x="7738" y="9636"/>
                </a:lnTo>
                <a:lnTo>
                  <a:pt x="7713" y="10390"/>
                </a:lnTo>
                <a:lnTo>
                  <a:pt x="7008" y="10342"/>
                </a:lnTo>
                <a:lnTo>
                  <a:pt x="6278" y="10293"/>
                </a:lnTo>
                <a:lnTo>
                  <a:pt x="5572" y="10269"/>
                </a:lnTo>
                <a:lnTo>
                  <a:pt x="4064" y="10269"/>
                </a:lnTo>
                <a:lnTo>
                  <a:pt x="3309" y="10317"/>
                </a:lnTo>
                <a:lnTo>
                  <a:pt x="2823" y="10317"/>
                </a:lnTo>
                <a:lnTo>
                  <a:pt x="2579" y="10342"/>
                </a:lnTo>
                <a:lnTo>
                  <a:pt x="2360" y="10390"/>
                </a:lnTo>
                <a:lnTo>
                  <a:pt x="2360" y="9782"/>
                </a:lnTo>
                <a:lnTo>
                  <a:pt x="2360" y="9149"/>
                </a:lnTo>
                <a:lnTo>
                  <a:pt x="2385" y="8541"/>
                </a:lnTo>
                <a:lnTo>
                  <a:pt x="2458" y="7933"/>
                </a:lnTo>
                <a:lnTo>
                  <a:pt x="2482" y="7592"/>
                </a:lnTo>
                <a:lnTo>
                  <a:pt x="2531" y="7422"/>
                </a:lnTo>
                <a:lnTo>
                  <a:pt x="2579" y="7276"/>
                </a:lnTo>
                <a:lnTo>
                  <a:pt x="2652" y="7130"/>
                </a:lnTo>
                <a:lnTo>
                  <a:pt x="2750" y="7008"/>
                </a:lnTo>
                <a:lnTo>
                  <a:pt x="2896" y="6911"/>
                </a:lnTo>
                <a:lnTo>
                  <a:pt x="3042" y="6838"/>
                </a:lnTo>
                <a:lnTo>
                  <a:pt x="3285" y="6765"/>
                </a:lnTo>
                <a:lnTo>
                  <a:pt x="3553" y="6741"/>
                </a:lnTo>
                <a:close/>
                <a:moveTo>
                  <a:pt x="15378" y="6838"/>
                </a:moveTo>
                <a:lnTo>
                  <a:pt x="15621" y="6862"/>
                </a:lnTo>
                <a:lnTo>
                  <a:pt x="15865" y="6911"/>
                </a:lnTo>
                <a:lnTo>
                  <a:pt x="16035" y="6984"/>
                </a:lnTo>
                <a:lnTo>
                  <a:pt x="16157" y="7081"/>
                </a:lnTo>
                <a:lnTo>
                  <a:pt x="16254" y="7203"/>
                </a:lnTo>
                <a:lnTo>
                  <a:pt x="16327" y="7349"/>
                </a:lnTo>
                <a:lnTo>
                  <a:pt x="16376" y="7519"/>
                </a:lnTo>
                <a:lnTo>
                  <a:pt x="16400" y="7690"/>
                </a:lnTo>
                <a:lnTo>
                  <a:pt x="16424" y="8030"/>
                </a:lnTo>
                <a:lnTo>
                  <a:pt x="16400" y="8614"/>
                </a:lnTo>
                <a:lnTo>
                  <a:pt x="16400" y="9222"/>
                </a:lnTo>
                <a:lnTo>
                  <a:pt x="16400" y="9806"/>
                </a:lnTo>
                <a:lnTo>
                  <a:pt x="16424" y="10098"/>
                </a:lnTo>
                <a:lnTo>
                  <a:pt x="16449" y="10390"/>
                </a:lnTo>
                <a:lnTo>
                  <a:pt x="16084" y="10415"/>
                </a:lnTo>
                <a:lnTo>
                  <a:pt x="15986" y="10390"/>
                </a:lnTo>
                <a:lnTo>
                  <a:pt x="15889" y="10415"/>
                </a:lnTo>
                <a:lnTo>
                  <a:pt x="14818" y="10439"/>
                </a:lnTo>
                <a:lnTo>
                  <a:pt x="13723" y="10439"/>
                </a:lnTo>
                <a:lnTo>
                  <a:pt x="12215" y="10366"/>
                </a:lnTo>
                <a:lnTo>
                  <a:pt x="11680" y="10317"/>
                </a:lnTo>
                <a:lnTo>
                  <a:pt x="11436" y="10317"/>
                </a:lnTo>
                <a:lnTo>
                  <a:pt x="11290" y="10342"/>
                </a:lnTo>
                <a:lnTo>
                  <a:pt x="11193" y="10390"/>
                </a:lnTo>
                <a:lnTo>
                  <a:pt x="11193" y="9733"/>
                </a:lnTo>
                <a:lnTo>
                  <a:pt x="11169" y="8006"/>
                </a:lnTo>
                <a:lnTo>
                  <a:pt x="11193" y="7495"/>
                </a:lnTo>
                <a:lnTo>
                  <a:pt x="11193" y="7227"/>
                </a:lnTo>
                <a:lnTo>
                  <a:pt x="11169" y="6984"/>
                </a:lnTo>
                <a:lnTo>
                  <a:pt x="13018" y="6935"/>
                </a:lnTo>
                <a:lnTo>
                  <a:pt x="14867" y="6838"/>
                </a:lnTo>
                <a:close/>
                <a:moveTo>
                  <a:pt x="11193" y="10755"/>
                </a:moveTo>
                <a:lnTo>
                  <a:pt x="11315" y="10804"/>
                </a:lnTo>
                <a:lnTo>
                  <a:pt x="11436" y="10828"/>
                </a:lnTo>
                <a:lnTo>
                  <a:pt x="11193" y="11218"/>
                </a:lnTo>
                <a:lnTo>
                  <a:pt x="11193" y="10755"/>
                </a:lnTo>
                <a:close/>
                <a:moveTo>
                  <a:pt x="3626" y="10780"/>
                </a:moveTo>
                <a:lnTo>
                  <a:pt x="3358" y="10999"/>
                </a:lnTo>
                <a:lnTo>
                  <a:pt x="3139" y="11266"/>
                </a:lnTo>
                <a:lnTo>
                  <a:pt x="3115" y="11291"/>
                </a:lnTo>
                <a:lnTo>
                  <a:pt x="3115" y="10950"/>
                </a:lnTo>
                <a:lnTo>
                  <a:pt x="3090" y="10901"/>
                </a:lnTo>
                <a:lnTo>
                  <a:pt x="3066" y="10853"/>
                </a:lnTo>
                <a:lnTo>
                  <a:pt x="2993" y="10804"/>
                </a:lnTo>
                <a:lnTo>
                  <a:pt x="3115" y="10804"/>
                </a:lnTo>
                <a:lnTo>
                  <a:pt x="3626" y="10780"/>
                </a:lnTo>
                <a:close/>
                <a:moveTo>
                  <a:pt x="8297" y="6960"/>
                </a:moveTo>
                <a:lnTo>
                  <a:pt x="9465" y="6984"/>
                </a:lnTo>
                <a:lnTo>
                  <a:pt x="10731" y="6984"/>
                </a:lnTo>
                <a:lnTo>
                  <a:pt x="10706" y="7179"/>
                </a:lnTo>
                <a:lnTo>
                  <a:pt x="10706" y="7398"/>
                </a:lnTo>
                <a:lnTo>
                  <a:pt x="10706" y="7811"/>
                </a:lnTo>
                <a:lnTo>
                  <a:pt x="10706" y="9539"/>
                </a:lnTo>
                <a:lnTo>
                  <a:pt x="10682" y="12824"/>
                </a:lnTo>
                <a:lnTo>
                  <a:pt x="10658" y="19199"/>
                </a:lnTo>
                <a:lnTo>
                  <a:pt x="9782" y="19223"/>
                </a:lnTo>
                <a:lnTo>
                  <a:pt x="8151" y="19247"/>
                </a:lnTo>
                <a:lnTo>
                  <a:pt x="8151" y="17714"/>
                </a:lnTo>
                <a:lnTo>
                  <a:pt x="8151" y="16157"/>
                </a:lnTo>
                <a:lnTo>
                  <a:pt x="8176" y="13091"/>
                </a:lnTo>
                <a:lnTo>
                  <a:pt x="8249" y="9831"/>
                </a:lnTo>
                <a:lnTo>
                  <a:pt x="8273" y="8103"/>
                </a:lnTo>
                <a:lnTo>
                  <a:pt x="8297" y="7519"/>
                </a:lnTo>
                <a:lnTo>
                  <a:pt x="8297" y="6960"/>
                </a:lnTo>
                <a:close/>
                <a:moveTo>
                  <a:pt x="11753" y="10853"/>
                </a:moveTo>
                <a:lnTo>
                  <a:pt x="11996" y="10877"/>
                </a:lnTo>
                <a:lnTo>
                  <a:pt x="11801" y="11169"/>
                </a:lnTo>
                <a:lnTo>
                  <a:pt x="11607" y="11485"/>
                </a:lnTo>
                <a:lnTo>
                  <a:pt x="11412" y="11802"/>
                </a:lnTo>
                <a:lnTo>
                  <a:pt x="11339" y="11996"/>
                </a:lnTo>
                <a:lnTo>
                  <a:pt x="11315" y="12094"/>
                </a:lnTo>
                <a:lnTo>
                  <a:pt x="11315" y="12167"/>
                </a:lnTo>
                <a:lnTo>
                  <a:pt x="11339" y="12215"/>
                </a:lnTo>
                <a:lnTo>
                  <a:pt x="11363" y="12240"/>
                </a:lnTo>
                <a:lnTo>
                  <a:pt x="11388" y="12264"/>
                </a:lnTo>
                <a:lnTo>
                  <a:pt x="11436" y="12240"/>
                </a:lnTo>
                <a:lnTo>
                  <a:pt x="11509" y="12191"/>
                </a:lnTo>
                <a:lnTo>
                  <a:pt x="11582" y="12118"/>
                </a:lnTo>
                <a:lnTo>
                  <a:pt x="11680" y="11948"/>
                </a:lnTo>
                <a:lnTo>
                  <a:pt x="11850" y="11607"/>
                </a:lnTo>
                <a:lnTo>
                  <a:pt x="11996" y="11242"/>
                </a:lnTo>
                <a:lnTo>
                  <a:pt x="12142" y="10877"/>
                </a:lnTo>
                <a:lnTo>
                  <a:pt x="12434" y="10901"/>
                </a:lnTo>
                <a:lnTo>
                  <a:pt x="12142" y="11364"/>
                </a:lnTo>
                <a:lnTo>
                  <a:pt x="11972" y="11680"/>
                </a:lnTo>
                <a:lnTo>
                  <a:pt x="11899" y="11850"/>
                </a:lnTo>
                <a:lnTo>
                  <a:pt x="11899" y="11948"/>
                </a:lnTo>
                <a:lnTo>
                  <a:pt x="11899" y="12021"/>
                </a:lnTo>
                <a:lnTo>
                  <a:pt x="11923" y="12069"/>
                </a:lnTo>
                <a:lnTo>
                  <a:pt x="12020" y="12069"/>
                </a:lnTo>
                <a:lnTo>
                  <a:pt x="12093" y="12021"/>
                </a:lnTo>
                <a:lnTo>
                  <a:pt x="12142" y="11972"/>
                </a:lnTo>
                <a:lnTo>
                  <a:pt x="12239" y="11826"/>
                </a:lnTo>
                <a:lnTo>
                  <a:pt x="12385" y="11485"/>
                </a:lnTo>
                <a:lnTo>
                  <a:pt x="12507" y="11193"/>
                </a:lnTo>
                <a:lnTo>
                  <a:pt x="12604" y="10901"/>
                </a:lnTo>
                <a:lnTo>
                  <a:pt x="13115" y="10926"/>
                </a:lnTo>
                <a:lnTo>
                  <a:pt x="12872" y="11218"/>
                </a:lnTo>
                <a:lnTo>
                  <a:pt x="12629" y="11534"/>
                </a:lnTo>
                <a:lnTo>
                  <a:pt x="12410" y="11826"/>
                </a:lnTo>
                <a:lnTo>
                  <a:pt x="12337" y="11996"/>
                </a:lnTo>
                <a:lnTo>
                  <a:pt x="12312" y="12094"/>
                </a:lnTo>
                <a:lnTo>
                  <a:pt x="12312" y="12167"/>
                </a:lnTo>
                <a:lnTo>
                  <a:pt x="12337" y="12240"/>
                </a:lnTo>
                <a:lnTo>
                  <a:pt x="12410" y="12240"/>
                </a:lnTo>
                <a:lnTo>
                  <a:pt x="12483" y="12215"/>
                </a:lnTo>
                <a:lnTo>
                  <a:pt x="12556" y="12167"/>
                </a:lnTo>
                <a:lnTo>
                  <a:pt x="12653" y="12045"/>
                </a:lnTo>
                <a:lnTo>
                  <a:pt x="12799" y="11753"/>
                </a:lnTo>
                <a:lnTo>
                  <a:pt x="12993" y="11364"/>
                </a:lnTo>
                <a:lnTo>
                  <a:pt x="13188" y="10950"/>
                </a:lnTo>
                <a:lnTo>
                  <a:pt x="13188" y="10926"/>
                </a:lnTo>
                <a:lnTo>
                  <a:pt x="13796" y="10926"/>
                </a:lnTo>
                <a:lnTo>
                  <a:pt x="13650" y="11145"/>
                </a:lnTo>
                <a:lnTo>
                  <a:pt x="13504" y="11364"/>
                </a:lnTo>
                <a:lnTo>
                  <a:pt x="13261" y="11704"/>
                </a:lnTo>
                <a:lnTo>
                  <a:pt x="13164" y="11899"/>
                </a:lnTo>
                <a:lnTo>
                  <a:pt x="13091" y="12094"/>
                </a:lnTo>
                <a:lnTo>
                  <a:pt x="13091" y="12142"/>
                </a:lnTo>
                <a:lnTo>
                  <a:pt x="13115" y="12167"/>
                </a:lnTo>
                <a:lnTo>
                  <a:pt x="13164" y="12167"/>
                </a:lnTo>
                <a:lnTo>
                  <a:pt x="13188" y="12142"/>
                </a:lnTo>
                <a:lnTo>
                  <a:pt x="13334" y="12021"/>
                </a:lnTo>
                <a:lnTo>
                  <a:pt x="13431" y="11875"/>
                </a:lnTo>
                <a:lnTo>
                  <a:pt x="13626" y="11558"/>
                </a:lnTo>
                <a:lnTo>
                  <a:pt x="13821" y="11266"/>
                </a:lnTo>
                <a:lnTo>
                  <a:pt x="13918" y="11096"/>
                </a:lnTo>
                <a:lnTo>
                  <a:pt x="13991" y="10950"/>
                </a:lnTo>
                <a:lnTo>
                  <a:pt x="14259" y="10950"/>
                </a:lnTo>
                <a:lnTo>
                  <a:pt x="14064" y="11218"/>
                </a:lnTo>
                <a:lnTo>
                  <a:pt x="13796" y="11583"/>
                </a:lnTo>
                <a:lnTo>
                  <a:pt x="13675" y="11753"/>
                </a:lnTo>
                <a:lnTo>
                  <a:pt x="13626" y="11875"/>
                </a:lnTo>
                <a:lnTo>
                  <a:pt x="13602" y="11972"/>
                </a:lnTo>
                <a:lnTo>
                  <a:pt x="13626" y="11996"/>
                </a:lnTo>
                <a:lnTo>
                  <a:pt x="13626" y="12021"/>
                </a:lnTo>
                <a:lnTo>
                  <a:pt x="13675" y="12045"/>
                </a:lnTo>
                <a:lnTo>
                  <a:pt x="13699" y="12045"/>
                </a:lnTo>
                <a:lnTo>
                  <a:pt x="13845" y="11923"/>
                </a:lnTo>
                <a:lnTo>
                  <a:pt x="13942" y="11777"/>
                </a:lnTo>
                <a:lnTo>
                  <a:pt x="14137" y="11485"/>
                </a:lnTo>
                <a:lnTo>
                  <a:pt x="14307" y="11218"/>
                </a:lnTo>
                <a:lnTo>
                  <a:pt x="14453" y="10950"/>
                </a:lnTo>
                <a:lnTo>
                  <a:pt x="15086" y="10950"/>
                </a:lnTo>
                <a:lnTo>
                  <a:pt x="14697" y="11412"/>
                </a:lnTo>
                <a:lnTo>
                  <a:pt x="14405" y="11753"/>
                </a:lnTo>
                <a:lnTo>
                  <a:pt x="14259" y="11948"/>
                </a:lnTo>
                <a:lnTo>
                  <a:pt x="14210" y="12045"/>
                </a:lnTo>
                <a:lnTo>
                  <a:pt x="14161" y="12142"/>
                </a:lnTo>
                <a:lnTo>
                  <a:pt x="14161" y="12191"/>
                </a:lnTo>
                <a:lnTo>
                  <a:pt x="14210" y="12240"/>
                </a:lnTo>
                <a:lnTo>
                  <a:pt x="14283" y="12240"/>
                </a:lnTo>
                <a:lnTo>
                  <a:pt x="14380" y="12191"/>
                </a:lnTo>
                <a:lnTo>
                  <a:pt x="14453" y="12118"/>
                </a:lnTo>
                <a:lnTo>
                  <a:pt x="14624" y="11972"/>
                </a:lnTo>
                <a:lnTo>
                  <a:pt x="14867" y="11607"/>
                </a:lnTo>
                <a:lnTo>
                  <a:pt x="15062" y="11291"/>
                </a:lnTo>
                <a:lnTo>
                  <a:pt x="15208" y="10950"/>
                </a:lnTo>
                <a:lnTo>
                  <a:pt x="15597" y="10926"/>
                </a:lnTo>
                <a:lnTo>
                  <a:pt x="15597" y="10926"/>
                </a:lnTo>
                <a:lnTo>
                  <a:pt x="15183" y="11412"/>
                </a:lnTo>
                <a:lnTo>
                  <a:pt x="15013" y="11656"/>
                </a:lnTo>
                <a:lnTo>
                  <a:pt x="14940" y="11802"/>
                </a:lnTo>
                <a:lnTo>
                  <a:pt x="14891" y="11923"/>
                </a:lnTo>
                <a:lnTo>
                  <a:pt x="14891" y="11972"/>
                </a:lnTo>
                <a:lnTo>
                  <a:pt x="14891" y="11996"/>
                </a:lnTo>
                <a:lnTo>
                  <a:pt x="14940" y="11996"/>
                </a:lnTo>
                <a:lnTo>
                  <a:pt x="14964" y="11972"/>
                </a:lnTo>
                <a:lnTo>
                  <a:pt x="15086" y="11875"/>
                </a:lnTo>
                <a:lnTo>
                  <a:pt x="15183" y="11753"/>
                </a:lnTo>
                <a:lnTo>
                  <a:pt x="15378" y="11485"/>
                </a:lnTo>
                <a:lnTo>
                  <a:pt x="15694" y="10926"/>
                </a:lnTo>
                <a:lnTo>
                  <a:pt x="15743" y="10926"/>
                </a:lnTo>
                <a:lnTo>
                  <a:pt x="15743" y="11218"/>
                </a:lnTo>
                <a:lnTo>
                  <a:pt x="15573" y="11388"/>
                </a:lnTo>
                <a:lnTo>
                  <a:pt x="15427" y="11607"/>
                </a:lnTo>
                <a:lnTo>
                  <a:pt x="15354" y="11729"/>
                </a:lnTo>
                <a:lnTo>
                  <a:pt x="15256" y="11850"/>
                </a:lnTo>
                <a:lnTo>
                  <a:pt x="15208" y="11996"/>
                </a:lnTo>
                <a:lnTo>
                  <a:pt x="15208" y="12069"/>
                </a:lnTo>
                <a:lnTo>
                  <a:pt x="15232" y="12142"/>
                </a:lnTo>
                <a:lnTo>
                  <a:pt x="15256" y="12167"/>
                </a:lnTo>
                <a:lnTo>
                  <a:pt x="15305" y="12167"/>
                </a:lnTo>
                <a:lnTo>
                  <a:pt x="15402" y="12094"/>
                </a:lnTo>
                <a:lnTo>
                  <a:pt x="15475" y="11996"/>
                </a:lnTo>
                <a:lnTo>
                  <a:pt x="15573" y="11753"/>
                </a:lnTo>
                <a:lnTo>
                  <a:pt x="15767" y="11461"/>
                </a:lnTo>
                <a:lnTo>
                  <a:pt x="15792" y="14600"/>
                </a:lnTo>
                <a:lnTo>
                  <a:pt x="15816" y="16157"/>
                </a:lnTo>
                <a:lnTo>
                  <a:pt x="15816" y="17714"/>
                </a:lnTo>
                <a:lnTo>
                  <a:pt x="15792" y="18177"/>
                </a:lnTo>
                <a:lnTo>
                  <a:pt x="15792" y="18396"/>
                </a:lnTo>
                <a:lnTo>
                  <a:pt x="15743" y="18590"/>
                </a:lnTo>
                <a:lnTo>
                  <a:pt x="15670" y="18785"/>
                </a:lnTo>
                <a:lnTo>
                  <a:pt x="15548" y="18955"/>
                </a:lnTo>
                <a:lnTo>
                  <a:pt x="15475" y="19028"/>
                </a:lnTo>
                <a:lnTo>
                  <a:pt x="15402" y="19101"/>
                </a:lnTo>
                <a:lnTo>
                  <a:pt x="15281" y="19150"/>
                </a:lnTo>
                <a:lnTo>
                  <a:pt x="15183" y="19199"/>
                </a:lnTo>
                <a:lnTo>
                  <a:pt x="14964" y="19247"/>
                </a:lnTo>
                <a:lnTo>
                  <a:pt x="14770" y="19272"/>
                </a:lnTo>
                <a:lnTo>
                  <a:pt x="14332" y="19272"/>
                </a:lnTo>
                <a:lnTo>
                  <a:pt x="13869" y="19247"/>
                </a:lnTo>
                <a:lnTo>
                  <a:pt x="13456" y="19223"/>
                </a:lnTo>
                <a:lnTo>
                  <a:pt x="11169" y="19199"/>
                </a:lnTo>
                <a:lnTo>
                  <a:pt x="11193" y="16109"/>
                </a:lnTo>
                <a:lnTo>
                  <a:pt x="11193" y="13018"/>
                </a:lnTo>
                <a:lnTo>
                  <a:pt x="11193" y="11656"/>
                </a:lnTo>
                <a:lnTo>
                  <a:pt x="11266" y="11461"/>
                </a:lnTo>
                <a:lnTo>
                  <a:pt x="11388" y="11145"/>
                </a:lnTo>
                <a:lnTo>
                  <a:pt x="11509" y="10853"/>
                </a:lnTo>
                <a:close/>
                <a:moveTo>
                  <a:pt x="5621" y="10755"/>
                </a:moveTo>
                <a:lnTo>
                  <a:pt x="6059" y="10780"/>
                </a:lnTo>
                <a:lnTo>
                  <a:pt x="5961" y="10901"/>
                </a:lnTo>
                <a:lnTo>
                  <a:pt x="5864" y="11023"/>
                </a:lnTo>
                <a:lnTo>
                  <a:pt x="5694" y="11291"/>
                </a:lnTo>
                <a:lnTo>
                  <a:pt x="5499" y="11631"/>
                </a:lnTo>
                <a:lnTo>
                  <a:pt x="5426" y="11802"/>
                </a:lnTo>
                <a:lnTo>
                  <a:pt x="5426" y="11875"/>
                </a:lnTo>
                <a:lnTo>
                  <a:pt x="5426" y="11972"/>
                </a:lnTo>
                <a:lnTo>
                  <a:pt x="5475" y="12021"/>
                </a:lnTo>
                <a:lnTo>
                  <a:pt x="5523" y="12021"/>
                </a:lnTo>
                <a:lnTo>
                  <a:pt x="5596" y="11996"/>
                </a:lnTo>
                <a:lnTo>
                  <a:pt x="5669" y="11948"/>
                </a:lnTo>
                <a:lnTo>
                  <a:pt x="5791" y="11777"/>
                </a:lnTo>
                <a:lnTo>
                  <a:pt x="5961" y="11437"/>
                </a:lnTo>
                <a:lnTo>
                  <a:pt x="6107" y="11120"/>
                </a:lnTo>
                <a:lnTo>
                  <a:pt x="6180" y="10950"/>
                </a:lnTo>
                <a:lnTo>
                  <a:pt x="6229" y="10780"/>
                </a:lnTo>
                <a:lnTo>
                  <a:pt x="6667" y="10804"/>
                </a:lnTo>
                <a:lnTo>
                  <a:pt x="6448" y="11072"/>
                </a:lnTo>
                <a:lnTo>
                  <a:pt x="6278" y="11364"/>
                </a:lnTo>
                <a:lnTo>
                  <a:pt x="6205" y="11534"/>
                </a:lnTo>
                <a:lnTo>
                  <a:pt x="6156" y="11704"/>
                </a:lnTo>
                <a:lnTo>
                  <a:pt x="6107" y="11875"/>
                </a:lnTo>
                <a:lnTo>
                  <a:pt x="6107" y="11948"/>
                </a:lnTo>
                <a:lnTo>
                  <a:pt x="6132" y="12021"/>
                </a:lnTo>
                <a:lnTo>
                  <a:pt x="6156" y="12069"/>
                </a:lnTo>
                <a:lnTo>
                  <a:pt x="6253" y="12069"/>
                </a:lnTo>
                <a:lnTo>
                  <a:pt x="6326" y="11948"/>
                </a:lnTo>
                <a:lnTo>
                  <a:pt x="6375" y="11826"/>
                </a:lnTo>
                <a:lnTo>
                  <a:pt x="6448" y="11534"/>
                </a:lnTo>
                <a:lnTo>
                  <a:pt x="6594" y="11169"/>
                </a:lnTo>
                <a:lnTo>
                  <a:pt x="6764" y="10804"/>
                </a:lnTo>
                <a:lnTo>
                  <a:pt x="7129" y="10828"/>
                </a:lnTo>
                <a:lnTo>
                  <a:pt x="6813" y="11242"/>
                </a:lnTo>
                <a:lnTo>
                  <a:pt x="6545" y="11607"/>
                </a:lnTo>
                <a:lnTo>
                  <a:pt x="6424" y="11802"/>
                </a:lnTo>
                <a:lnTo>
                  <a:pt x="6399" y="11899"/>
                </a:lnTo>
                <a:lnTo>
                  <a:pt x="6375" y="11996"/>
                </a:lnTo>
                <a:lnTo>
                  <a:pt x="6399" y="12045"/>
                </a:lnTo>
                <a:lnTo>
                  <a:pt x="6424" y="12069"/>
                </a:lnTo>
                <a:lnTo>
                  <a:pt x="6472" y="12094"/>
                </a:lnTo>
                <a:lnTo>
                  <a:pt x="6521" y="12069"/>
                </a:lnTo>
                <a:lnTo>
                  <a:pt x="6594" y="12045"/>
                </a:lnTo>
                <a:lnTo>
                  <a:pt x="6667" y="11972"/>
                </a:lnTo>
                <a:lnTo>
                  <a:pt x="6789" y="11826"/>
                </a:lnTo>
                <a:lnTo>
                  <a:pt x="6983" y="11485"/>
                </a:lnTo>
                <a:lnTo>
                  <a:pt x="7178" y="11169"/>
                </a:lnTo>
                <a:lnTo>
                  <a:pt x="7348" y="10853"/>
                </a:lnTo>
                <a:lnTo>
                  <a:pt x="7640" y="10877"/>
                </a:lnTo>
                <a:lnTo>
                  <a:pt x="7470" y="11072"/>
                </a:lnTo>
                <a:lnTo>
                  <a:pt x="7324" y="11291"/>
                </a:lnTo>
                <a:lnTo>
                  <a:pt x="7227" y="11437"/>
                </a:lnTo>
                <a:lnTo>
                  <a:pt x="7129" y="11607"/>
                </a:lnTo>
                <a:lnTo>
                  <a:pt x="7056" y="11777"/>
                </a:lnTo>
                <a:lnTo>
                  <a:pt x="7056" y="11850"/>
                </a:lnTo>
                <a:lnTo>
                  <a:pt x="7056" y="11948"/>
                </a:lnTo>
                <a:lnTo>
                  <a:pt x="7081" y="11996"/>
                </a:lnTo>
                <a:lnTo>
                  <a:pt x="7154" y="11996"/>
                </a:lnTo>
                <a:lnTo>
                  <a:pt x="7227" y="11948"/>
                </a:lnTo>
                <a:lnTo>
                  <a:pt x="7275" y="11923"/>
                </a:lnTo>
                <a:lnTo>
                  <a:pt x="7373" y="11802"/>
                </a:lnTo>
                <a:lnTo>
                  <a:pt x="7519" y="11510"/>
                </a:lnTo>
                <a:lnTo>
                  <a:pt x="7616" y="11266"/>
                </a:lnTo>
                <a:lnTo>
                  <a:pt x="7713" y="11047"/>
                </a:lnTo>
                <a:lnTo>
                  <a:pt x="7713" y="11047"/>
                </a:lnTo>
                <a:lnTo>
                  <a:pt x="7689" y="11510"/>
                </a:lnTo>
                <a:lnTo>
                  <a:pt x="7543" y="11753"/>
                </a:lnTo>
                <a:lnTo>
                  <a:pt x="7397" y="11996"/>
                </a:lnTo>
                <a:lnTo>
                  <a:pt x="7373" y="12069"/>
                </a:lnTo>
                <a:lnTo>
                  <a:pt x="7397" y="12118"/>
                </a:lnTo>
                <a:lnTo>
                  <a:pt x="7421" y="12167"/>
                </a:lnTo>
                <a:lnTo>
                  <a:pt x="7470" y="12191"/>
                </a:lnTo>
                <a:lnTo>
                  <a:pt x="7567" y="12191"/>
                </a:lnTo>
                <a:lnTo>
                  <a:pt x="7616" y="12167"/>
                </a:lnTo>
                <a:lnTo>
                  <a:pt x="7640" y="12094"/>
                </a:lnTo>
                <a:lnTo>
                  <a:pt x="7689" y="11948"/>
                </a:lnTo>
                <a:lnTo>
                  <a:pt x="7665" y="12897"/>
                </a:lnTo>
                <a:lnTo>
                  <a:pt x="7665" y="14478"/>
                </a:lnTo>
                <a:lnTo>
                  <a:pt x="7665" y="16084"/>
                </a:lnTo>
                <a:lnTo>
                  <a:pt x="7713" y="19272"/>
                </a:lnTo>
                <a:lnTo>
                  <a:pt x="6083" y="19320"/>
                </a:lnTo>
                <a:lnTo>
                  <a:pt x="4356" y="19418"/>
                </a:lnTo>
                <a:lnTo>
                  <a:pt x="3918" y="19418"/>
                </a:lnTo>
                <a:lnTo>
                  <a:pt x="3723" y="19393"/>
                </a:lnTo>
                <a:lnTo>
                  <a:pt x="3528" y="19296"/>
                </a:lnTo>
                <a:lnTo>
                  <a:pt x="3431" y="19223"/>
                </a:lnTo>
                <a:lnTo>
                  <a:pt x="3358" y="19101"/>
                </a:lnTo>
                <a:lnTo>
                  <a:pt x="3309" y="18980"/>
                </a:lnTo>
                <a:lnTo>
                  <a:pt x="3285" y="18809"/>
                </a:lnTo>
                <a:lnTo>
                  <a:pt x="3285" y="18493"/>
                </a:lnTo>
                <a:lnTo>
                  <a:pt x="3285" y="18225"/>
                </a:lnTo>
                <a:lnTo>
                  <a:pt x="3236" y="15062"/>
                </a:lnTo>
                <a:lnTo>
                  <a:pt x="3139" y="11899"/>
                </a:lnTo>
                <a:lnTo>
                  <a:pt x="3236" y="11729"/>
                </a:lnTo>
                <a:lnTo>
                  <a:pt x="3309" y="11558"/>
                </a:lnTo>
                <a:lnTo>
                  <a:pt x="3553" y="11169"/>
                </a:lnTo>
                <a:lnTo>
                  <a:pt x="3796" y="10804"/>
                </a:lnTo>
                <a:lnTo>
                  <a:pt x="3796" y="10780"/>
                </a:lnTo>
                <a:lnTo>
                  <a:pt x="4088" y="10755"/>
                </a:lnTo>
                <a:lnTo>
                  <a:pt x="3942" y="10853"/>
                </a:lnTo>
                <a:lnTo>
                  <a:pt x="3820" y="10974"/>
                </a:lnTo>
                <a:lnTo>
                  <a:pt x="3699" y="11120"/>
                </a:lnTo>
                <a:lnTo>
                  <a:pt x="3577" y="11242"/>
                </a:lnTo>
                <a:lnTo>
                  <a:pt x="3455" y="11437"/>
                </a:lnTo>
                <a:lnTo>
                  <a:pt x="3309" y="11680"/>
                </a:lnTo>
                <a:lnTo>
                  <a:pt x="3236" y="11802"/>
                </a:lnTo>
                <a:lnTo>
                  <a:pt x="3212" y="11923"/>
                </a:lnTo>
                <a:lnTo>
                  <a:pt x="3212" y="12045"/>
                </a:lnTo>
                <a:lnTo>
                  <a:pt x="3261" y="12142"/>
                </a:lnTo>
                <a:lnTo>
                  <a:pt x="3309" y="12191"/>
                </a:lnTo>
                <a:lnTo>
                  <a:pt x="3358" y="12191"/>
                </a:lnTo>
                <a:lnTo>
                  <a:pt x="3455" y="12142"/>
                </a:lnTo>
                <a:lnTo>
                  <a:pt x="3504" y="12094"/>
                </a:lnTo>
                <a:lnTo>
                  <a:pt x="3626" y="11923"/>
                </a:lnTo>
                <a:lnTo>
                  <a:pt x="3796" y="11583"/>
                </a:lnTo>
                <a:lnTo>
                  <a:pt x="3918" y="11364"/>
                </a:lnTo>
                <a:lnTo>
                  <a:pt x="4064" y="11169"/>
                </a:lnTo>
                <a:lnTo>
                  <a:pt x="4234" y="10974"/>
                </a:lnTo>
                <a:lnTo>
                  <a:pt x="4356" y="10755"/>
                </a:lnTo>
                <a:lnTo>
                  <a:pt x="4745" y="10755"/>
                </a:lnTo>
                <a:lnTo>
                  <a:pt x="4526" y="10974"/>
                </a:lnTo>
                <a:lnTo>
                  <a:pt x="4331" y="11193"/>
                </a:lnTo>
                <a:lnTo>
                  <a:pt x="4185" y="11339"/>
                </a:lnTo>
                <a:lnTo>
                  <a:pt x="4064" y="11510"/>
                </a:lnTo>
                <a:lnTo>
                  <a:pt x="3966" y="11680"/>
                </a:lnTo>
                <a:lnTo>
                  <a:pt x="3942" y="11777"/>
                </a:lnTo>
                <a:lnTo>
                  <a:pt x="3918" y="11875"/>
                </a:lnTo>
                <a:lnTo>
                  <a:pt x="3942" y="11923"/>
                </a:lnTo>
                <a:lnTo>
                  <a:pt x="3991" y="11972"/>
                </a:lnTo>
                <a:lnTo>
                  <a:pt x="4039" y="12021"/>
                </a:lnTo>
                <a:lnTo>
                  <a:pt x="4112" y="11996"/>
                </a:lnTo>
                <a:lnTo>
                  <a:pt x="4210" y="11972"/>
                </a:lnTo>
                <a:lnTo>
                  <a:pt x="4283" y="11923"/>
                </a:lnTo>
                <a:lnTo>
                  <a:pt x="4429" y="11777"/>
                </a:lnTo>
                <a:lnTo>
                  <a:pt x="4526" y="11607"/>
                </a:lnTo>
                <a:lnTo>
                  <a:pt x="4648" y="11437"/>
                </a:lnTo>
                <a:lnTo>
                  <a:pt x="4842" y="11120"/>
                </a:lnTo>
                <a:lnTo>
                  <a:pt x="4939" y="10926"/>
                </a:lnTo>
                <a:lnTo>
                  <a:pt x="5012" y="10755"/>
                </a:lnTo>
                <a:lnTo>
                  <a:pt x="5475" y="10755"/>
                </a:lnTo>
                <a:lnTo>
                  <a:pt x="5061" y="11291"/>
                </a:lnTo>
                <a:lnTo>
                  <a:pt x="4842" y="11558"/>
                </a:lnTo>
                <a:lnTo>
                  <a:pt x="4745" y="11729"/>
                </a:lnTo>
                <a:lnTo>
                  <a:pt x="4721" y="11802"/>
                </a:lnTo>
                <a:lnTo>
                  <a:pt x="4721" y="11875"/>
                </a:lnTo>
                <a:lnTo>
                  <a:pt x="4721" y="11923"/>
                </a:lnTo>
                <a:lnTo>
                  <a:pt x="4769" y="11972"/>
                </a:lnTo>
                <a:lnTo>
                  <a:pt x="4842" y="11972"/>
                </a:lnTo>
                <a:lnTo>
                  <a:pt x="4915" y="11948"/>
                </a:lnTo>
                <a:lnTo>
                  <a:pt x="4988" y="11899"/>
                </a:lnTo>
                <a:lnTo>
                  <a:pt x="5134" y="11753"/>
                </a:lnTo>
                <a:lnTo>
                  <a:pt x="5231" y="11583"/>
                </a:lnTo>
                <a:lnTo>
                  <a:pt x="5304" y="11437"/>
                </a:lnTo>
                <a:lnTo>
                  <a:pt x="5475" y="11096"/>
                </a:lnTo>
                <a:lnTo>
                  <a:pt x="5621" y="10755"/>
                </a:lnTo>
                <a:close/>
                <a:moveTo>
                  <a:pt x="12458" y="1"/>
                </a:moveTo>
                <a:lnTo>
                  <a:pt x="12166" y="49"/>
                </a:lnTo>
                <a:lnTo>
                  <a:pt x="11874" y="98"/>
                </a:lnTo>
                <a:lnTo>
                  <a:pt x="11582" y="171"/>
                </a:lnTo>
                <a:lnTo>
                  <a:pt x="11315" y="293"/>
                </a:lnTo>
                <a:lnTo>
                  <a:pt x="11047" y="414"/>
                </a:lnTo>
                <a:lnTo>
                  <a:pt x="10779" y="585"/>
                </a:lnTo>
                <a:lnTo>
                  <a:pt x="10536" y="755"/>
                </a:lnTo>
                <a:lnTo>
                  <a:pt x="10317" y="950"/>
                </a:lnTo>
                <a:lnTo>
                  <a:pt x="10098" y="1144"/>
                </a:lnTo>
                <a:lnTo>
                  <a:pt x="9903" y="1363"/>
                </a:lnTo>
                <a:lnTo>
                  <a:pt x="9733" y="1606"/>
                </a:lnTo>
                <a:lnTo>
                  <a:pt x="9611" y="1825"/>
                </a:lnTo>
                <a:lnTo>
                  <a:pt x="9490" y="2069"/>
                </a:lnTo>
                <a:lnTo>
                  <a:pt x="9368" y="2288"/>
                </a:lnTo>
                <a:lnTo>
                  <a:pt x="9295" y="2531"/>
                </a:lnTo>
                <a:lnTo>
                  <a:pt x="9222" y="2799"/>
                </a:lnTo>
                <a:lnTo>
                  <a:pt x="9173" y="3042"/>
                </a:lnTo>
                <a:lnTo>
                  <a:pt x="9076" y="3553"/>
                </a:lnTo>
                <a:lnTo>
                  <a:pt x="9076" y="3504"/>
                </a:lnTo>
                <a:lnTo>
                  <a:pt x="8954" y="3188"/>
                </a:lnTo>
                <a:lnTo>
                  <a:pt x="8833" y="2896"/>
                </a:lnTo>
                <a:lnTo>
                  <a:pt x="8687" y="2604"/>
                </a:lnTo>
                <a:lnTo>
                  <a:pt x="8516" y="2312"/>
                </a:lnTo>
                <a:lnTo>
                  <a:pt x="8346" y="2044"/>
                </a:lnTo>
                <a:lnTo>
                  <a:pt x="8151" y="1777"/>
                </a:lnTo>
                <a:lnTo>
                  <a:pt x="7957" y="1533"/>
                </a:lnTo>
                <a:lnTo>
                  <a:pt x="7738" y="1290"/>
                </a:lnTo>
                <a:lnTo>
                  <a:pt x="7519" y="1095"/>
                </a:lnTo>
                <a:lnTo>
                  <a:pt x="7300" y="901"/>
                </a:lnTo>
                <a:lnTo>
                  <a:pt x="7081" y="755"/>
                </a:lnTo>
                <a:lnTo>
                  <a:pt x="6813" y="585"/>
                </a:lnTo>
                <a:lnTo>
                  <a:pt x="6570" y="463"/>
                </a:lnTo>
                <a:lnTo>
                  <a:pt x="6302" y="341"/>
                </a:lnTo>
                <a:lnTo>
                  <a:pt x="6010" y="268"/>
                </a:lnTo>
                <a:lnTo>
                  <a:pt x="5742" y="195"/>
                </a:lnTo>
                <a:lnTo>
                  <a:pt x="5450" y="147"/>
                </a:lnTo>
                <a:lnTo>
                  <a:pt x="5183" y="147"/>
                </a:lnTo>
                <a:lnTo>
                  <a:pt x="4891" y="171"/>
                </a:lnTo>
                <a:lnTo>
                  <a:pt x="4623" y="220"/>
                </a:lnTo>
                <a:lnTo>
                  <a:pt x="4356" y="293"/>
                </a:lnTo>
                <a:lnTo>
                  <a:pt x="4112" y="414"/>
                </a:lnTo>
                <a:lnTo>
                  <a:pt x="3869" y="585"/>
                </a:lnTo>
                <a:lnTo>
                  <a:pt x="3626" y="779"/>
                </a:lnTo>
                <a:lnTo>
                  <a:pt x="3431" y="998"/>
                </a:lnTo>
                <a:lnTo>
                  <a:pt x="3285" y="1241"/>
                </a:lnTo>
                <a:lnTo>
                  <a:pt x="3163" y="1485"/>
                </a:lnTo>
                <a:lnTo>
                  <a:pt x="3090" y="1728"/>
                </a:lnTo>
                <a:lnTo>
                  <a:pt x="3042" y="1996"/>
                </a:lnTo>
                <a:lnTo>
                  <a:pt x="3042" y="2263"/>
                </a:lnTo>
                <a:lnTo>
                  <a:pt x="3066" y="2531"/>
                </a:lnTo>
                <a:lnTo>
                  <a:pt x="3115" y="2799"/>
                </a:lnTo>
                <a:lnTo>
                  <a:pt x="3212" y="3066"/>
                </a:lnTo>
                <a:lnTo>
                  <a:pt x="3309" y="3334"/>
                </a:lnTo>
                <a:lnTo>
                  <a:pt x="3431" y="3577"/>
                </a:lnTo>
                <a:lnTo>
                  <a:pt x="3577" y="3821"/>
                </a:lnTo>
                <a:lnTo>
                  <a:pt x="3723" y="4064"/>
                </a:lnTo>
                <a:lnTo>
                  <a:pt x="3893" y="4283"/>
                </a:lnTo>
                <a:lnTo>
                  <a:pt x="4088" y="4478"/>
                </a:lnTo>
                <a:lnTo>
                  <a:pt x="4258" y="4648"/>
                </a:lnTo>
                <a:lnTo>
                  <a:pt x="4599" y="4916"/>
                </a:lnTo>
                <a:lnTo>
                  <a:pt x="4939" y="5159"/>
                </a:lnTo>
                <a:lnTo>
                  <a:pt x="5280" y="5402"/>
                </a:lnTo>
                <a:lnTo>
                  <a:pt x="5669" y="5597"/>
                </a:lnTo>
                <a:lnTo>
                  <a:pt x="5426" y="5573"/>
                </a:lnTo>
                <a:lnTo>
                  <a:pt x="4939" y="5475"/>
                </a:lnTo>
                <a:lnTo>
                  <a:pt x="4477" y="5354"/>
                </a:lnTo>
                <a:lnTo>
                  <a:pt x="4015" y="5183"/>
                </a:lnTo>
                <a:lnTo>
                  <a:pt x="3553" y="4989"/>
                </a:lnTo>
                <a:lnTo>
                  <a:pt x="3163" y="4770"/>
                </a:lnTo>
                <a:lnTo>
                  <a:pt x="2798" y="4526"/>
                </a:lnTo>
                <a:lnTo>
                  <a:pt x="2458" y="4259"/>
                </a:lnTo>
                <a:lnTo>
                  <a:pt x="2141" y="3967"/>
                </a:lnTo>
                <a:lnTo>
                  <a:pt x="1874" y="3650"/>
                </a:lnTo>
                <a:lnTo>
                  <a:pt x="1630" y="3285"/>
                </a:lnTo>
                <a:lnTo>
                  <a:pt x="1436" y="2969"/>
                </a:lnTo>
                <a:lnTo>
                  <a:pt x="1338" y="2799"/>
                </a:lnTo>
                <a:lnTo>
                  <a:pt x="1217" y="2653"/>
                </a:lnTo>
                <a:lnTo>
                  <a:pt x="1144" y="2653"/>
                </a:lnTo>
                <a:lnTo>
                  <a:pt x="1119" y="2677"/>
                </a:lnTo>
                <a:lnTo>
                  <a:pt x="1095" y="2701"/>
                </a:lnTo>
                <a:lnTo>
                  <a:pt x="1095" y="2774"/>
                </a:lnTo>
                <a:lnTo>
                  <a:pt x="998" y="2920"/>
                </a:lnTo>
                <a:lnTo>
                  <a:pt x="949" y="3091"/>
                </a:lnTo>
                <a:lnTo>
                  <a:pt x="925" y="3261"/>
                </a:lnTo>
                <a:lnTo>
                  <a:pt x="900" y="3431"/>
                </a:lnTo>
                <a:lnTo>
                  <a:pt x="219" y="3212"/>
                </a:lnTo>
                <a:lnTo>
                  <a:pt x="122" y="3212"/>
                </a:lnTo>
                <a:lnTo>
                  <a:pt x="49" y="3261"/>
                </a:lnTo>
                <a:lnTo>
                  <a:pt x="0" y="3334"/>
                </a:lnTo>
                <a:lnTo>
                  <a:pt x="0" y="3383"/>
                </a:lnTo>
                <a:lnTo>
                  <a:pt x="0" y="3431"/>
                </a:lnTo>
                <a:lnTo>
                  <a:pt x="146" y="3796"/>
                </a:lnTo>
                <a:lnTo>
                  <a:pt x="316" y="4137"/>
                </a:lnTo>
                <a:lnTo>
                  <a:pt x="511" y="4453"/>
                </a:lnTo>
                <a:lnTo>
                  <a:pt x="730" y="4770"/>
                </a:lnTo>
                <a:lnTo>
                  <a:pt x="973" y="5062"/>
                </a:lnTo>
                <a:lnTo>
                  <a:pt x="1241" y="5329"/>
                </a:lnTo>
                <a:lnTo>
                  <a:pt x="1533" y="5597"/>
                </a:lnTo>
                <a:lnTo>
                  <a:pt x="1825" y="5840"/>
                </a:lnTo>
                <a:lnTo>
                  <a:pt x="2068" y="6011"/>
                </a:lnTo>
                <a:lnTo>
                  <a:pt x="2336" y="6157"/>
                </a:lnTo>
                <a:lnTo>
                  <a:pt x="2579" y="6278"/>
                </a:lnTo>
                <a:lnTo>
                  <a:pt x="2871" y="6400"/>
                </a:lnTo>
                <a:lnTo>
                  <a:pt x="2701" y="6473"/>
                </a:lnTo>
                <a:lnTo>
                  <a:pt x="2555" y="6570"/>
                </a:lnTo>
                <a:lnTo>
                  <a:pt x="2409" y="6692"/>
                </a:lnTo>
                <a:lnTo>
                  <a:pt x="2312" y="6838"/>
                </a:lnTo>
                <a:lnTo>
                  <a:pt x="2214" y="6984"/>
                </a:lnTo>
                <a:lnTo>
                  <a:pt x="2141" y="7154"/>
                </a:lnTo>
                <a:lnTo>
                  <a:pt x="2068" y="7325"/>
                </a:lnTo>
                <a:lnTo>
                  <a:pt x="2044" y="7544"/>
                </a:lnTo>
                <a:lnTo>
                  <a:pt x="1971" y="8274"/>
                </a:lnTo>
                <a:lnTo>
                  <a:pt x="1922" y="9052"/>
                </a:lnTo>
                <a:lnTo>
                  <a:pt x="1947" y="9806"/>
                </a:lnTo>
                <a:lnTo>
                  <a:pt x="1971" y="10561"/>
                </a:lnTo>
                <a:lnTo>
                  <a:pt x="1995" y="10634"/>
                </a:lnTo>
                <a:lnTo>
                  <a:pt x="2020" y="10682"/>
                </a:lnTo>
                <a:lnTo>
                  <a:pt x="2044" y="10707"/>
                </a:lnTo>
                <a:lnTo>
                  <a:pt x="2093" y="10731"/>
                </a:lnTo>
                <a:lnTo>
                  <a:pt x="2287" y="10804"/>
                </a:lnTo>
                <a:lnTo>
                  <a:pt x="2482" y="10828"/>
                </a:lnTo>
                <a:lnTo>
                  <a:pt x="2677" y="10828"/>
                </a:lnTo>
                <a:lnTo>
                  <a:pt x="2871" y="10804"/>
                </a:lnTo>
                <a:lnTo>
                  <a:pt x="2823" y="10853"/>
                </a:lnTo>
                <a:lnTo>
                  <a:pt x="2798" y="10950"/>
                </a:lnTo>
                <a:lnTo>
                  <a:pt x="2823" y="14965"/>
                </a:lnTo>
                <a:lnTo>
                  <a:pt x="2847" y="17082"/>
                </a:lnTo>
                <a:lnTo>
                  <a:pt x="2823" y="18031"/>
                </a:lnTo>
                <a:lnTo>
                  <a:pt x="2823" y="18517"/>
                </a:lnTo>
                <a:lnTo>
                  <a:pt x="2847" y="18736"/>
                </a:lnTo>
                <a:lnTo>
                  <a:pt x="2871" y="18980"/>
                </a:lnTo>
                <a:lnTo>
                  <a:pt x="2944" y="19174"/>
                </a:lnTo>
                <a:lnTo>
                  <a:pt x="3017" y="19345"/>
                </a:lnTo>
                <a:lnTo>
                  <a:pt x="3115" y="19466"/>
                </a:lnTo>
                <a:lnTo>
                  <a:pt x="3236" y="19588"/>
                </a:lnTo>
                <a:lnTo>
                  <a:pt x="3358" y="19685"/>
                </a:lnTo>
                <a:lnTo>
                  <a:pt x="3528" y="19758"/>
                </a:lnTo>
                <a:lnTo>
                  <a:pt x="3674" y="19807"/>
                </a:lnTo>
                <a:lnTo>
                  <a:pt x="3845" y="19831"/>
                </a:lnTo>
                <a:lnTo>
                  <a:pt x="4234" y="19856"/>
                </a:lnTo>
                <a:lnTo>
                  <a:pt x="4599" y="19831"/>
                </a:lnTo>
                <a:lnTo>
                  <a:pt x="5304" y="19783"/>
                </a:lnTo>
                <a:lnTo>
                  <a:pt x="6521" y="19734"/>
                </a:lnTo>
                <a:lnTo>
                  <a:pt x="7738" y="19710"/>
                </a:lnTo>
                <a:lnTo>
                  <a:pt x="7762" y="19758"/>
                </a:lnTo>
                <a:lnTo>
                  <a:pt x="7811" y="19783"/>
                </a:lnTo>
                <a:lnTo>
                  <a:pt x="7884" y="19807"/>
                </a:lnTo>
                <a:lnTo>
                  <a:pt x="7932" y="19831"/>
                </a:lnTo>
                <a:lnTo>
                  <a:pt x="8005" y="19807"/>
                </a:lnTo>
                <a:lnTo>
                  <a:pt x="8054" y="19783"/>
                </a:lnTo>
                <a:lnTo>
                  <a:pt x="8103" y="19758"/>
                </a:lnTo>
                <a:lnTo>
                  <a:pt x="8151" y="19685"/>
                </a:lnTo>
                <a:lnTo>
                  <a:pt x="10682" y="19685"/>
                </a:lnTo>
                <a:lnTo>
                  <a:pt x="10731" y="19734"/>
                </a:lnTo>
                <a:lnTo>
                  <a:pt x="10779" y="19783"/>
                </a:lnTo>
                <a:lnTo>
                  <a:pt x="10852" y="19807"/>
                </a:lnTo>
                <a:lnTo>
                  <a:pt x="10925" y="19831"/>
                </a:lnTo>
                <a:lnTo>
                  <a:pt x="10998" y="19807"/>
                </a:lnTo>
                <a:lnTo>
                  <a:pt x="11071" y="19783"/>
                </a:lnTo>
                <a:lnTo>
                  <a:pt x="11120" y="19734"/>
                </a:lnTo>
                <a:lnTo>
                  <a:pt x="11169" y="19685"/>
                </a:lnTo>
                <a:lnTo>
                  <a:pt x="12507" y="19685"/>
                </a:lnTo>
                <a:lnTo>
                  <a:pt x="13845" y="19710"/>
                </a:lnTo>
                <a:lnTo>
                  <a:pt x="14551" y="19734"/>
                </a:lnTo>
                <a:lnTo>
                  <a:pt x="14916" y="19734"/>
                </a:lnTo>
                <a:lnTo>
                  <a:pt x="15256" y="19661"/>
                </a:lnTo>
                <a:lnTo>
                  <a:pt x="15427" y="19637"/>
                </a:lnTo>
                <a:lnTo>
                  <a:pt x="15573" y="19564"/>
                </a:lnTo>
                <a:lnTo>
                  <a:pt x="15719" y="19491"/>
                </a:lnTo>
                <a:lnTo>
                  <a:pt x="15840" y="19393"/>
                </a:lnTo>
                <a:lnTo>
                  <a:pt x="15962" y="19272"/>
                </a:lnTo>
                <a:lnTo>
                  <a:pt x="16059" y="19126"/>
                </a:lnTo>
                <a:lnTo>
                  <a:pt x="16132" y="18980"/>
                </a:lnTo>
                <a:lnTo>
                  <a:pt x="16205" y="18785"/>
                </a:lnTo>
                <a:lnTo>
                  <a:pt x="16230" y="18566"/>
                </a:lnTo>
                <a:lnTo>
                  <a:pt x="16254" y="18323"/>
                </a:lnTo>
                <a:lnTo>
                  <a:pt x="16254" y="17860"/>
                </a:lnTo>
                <a:lnTo>
                  <a:pt x="16230" y="17398"/>
                </a:lnTo>
                <a:lnTo>
                  <a:pt x="16205" y="16960"/>
                </a:lnTo>
                <a:lnTo>
                  <a:pt x="16205" y="14843"/>
                </a:lnTo>
                <a:lnTo>
                  <a:pt x="16230" y="10901"/>
                </a:lnTo>
                <a:lnTo>
                  <a:pt x="16789" y="10877"/>
                </a:lnTo>
                <a:lnTo>
                  <a:pt x="16862" y="10853"/>
                </a:lnTo>
                <a:lnTo>
                  <a:pt x="16935" y="10804"/>
                </a:lnTo>
                <a:lnTo>
                  <a:pt x="16984" y="10755"/>
                </a:lnTo>
                <a:lnTo>
                  <a:pt x="17008" y="10682"/>
                </a:lnTo>
                <a:lnTo>
                  <a:pt x="17008" y="10609"/>
                </a:lnTo>
                <a:lnTo>
                  <a:pt x="17008" y="10536"/>
                </a:lnTo>
                <a:lnTo>
                  <a:pt x="16960" y="10463"/>
                </a:lnTo>
                <a:lnTo>
                  <a:pt x="16911" y="10415"/>
                </a:lnTo>
                <a:lnTo>
                  <a:pt x="16935" y="10123"/>
                </a:lnTo>
                <a:lnTo>
                  <a:pt x="16935" y="9806"/>
                </a:lnTo>
                <a:lnTo>
                  <a:pt x="16911" y="9198"/>
                </a:lnTo>
                <a:lnTo>
                  <a:pt x="16911" y="8371"/>
                </a:lnTo>
                <a:lnTo>
                  <a:pt x="16911" y="7982"/>
                </a:lnTo>
                <a:lnTo>
                  <a:pt x="16887" y="7568"/>
                </a:lnTo>
                <a:lnTo>
                  <a:pt x="16838" y="7325"/>
                </a:lnTo>
                <a:lnTo>
                  <a:pt x="16765" y="7106"/>
                </a:lnTo>
                <a:lnTo>
                  <a:pt x="16643" y="6911"/>
                </a:lnTo>
                <a:lnTo>
                  <a:pt x="16522" y="6741"/>
                </a:lnTo>
                <a:lnTo>
                  <a:pt x="16327" y="6595"/>
                </a:lnTo>
                <a:lnTo>
                  <a:pt x="16132" y="6497"/>
                </a:lnTo>
                <a:lnTo>
                  <a:pt x="15913" y="6400"/>
                </a:lnTo>
                <a:lnTo>
                  <a:pt x="15670" y="6351"/>
                </a:lnTo>
                <a:lnTo>
                  <a:pt x="15329" y="6327"/>
                </a:lnTo>
                <a:lnTo>
                  <a:pt x="14964" y="6303"/>
                </a:lnTo>
                <a:lnTo>
                  <a:pt x="14210" y="6351"/>
                </a:lnTo>
                <a:lnTo>
                  <a:pt x="13480" y="6400"/>
                </a:lnTo>
                <a:lnTo>
                  <a:pt x="12750" y="6449"/>
                </a:lnTo>
                <a:lnTo>
                  <a:pt x="12191" y="6449"/>
                </a:lnTo>
                <a:lnTo>
                  <a:pt x="12458" y="6376"/>
                </a:lnTo>
                <a:lnTo>
                  <a:pt x="12702" y="6278"/>
                </a:lnTo>
                <a:lnTo>
                  <a:pt x="13212" y="6059"/>
                </a:lnTo>
                <a:lnTo>
                  <a:pt x="13675" y="5792"/>
                </a:lnTo>
                <a:lnTo>
                  <a:pt x="14137" y="5500"/>
                </a:lnTo>
                <a:lnTo>
                  <a:pt x="14697" y="5208"/>
                </a:lnTo>
                <a:lnTo>
                  <a:pt x="15232" y="4916"/>
                </a:lnTo>
                <a:lnTo>
                  <a:pt x="15524" y="4794"/>
                </a:lnTo>
                <a:lnTo>
                  <a:pt x="15792" y="4672"/>
                </a:lnTo>
                <a:lnTo>
                  <a:pt x="16084" y="4599"/>
                </a:lnTo>
                <a:lnTo>
                  <a:pt x="16400" y="4526"/>
                </a:lnTo>
                <a:lnTo>
                  <a:pt x="16741" y="4478"/>
                </a:lnTo>
                <a:lnTo>
                  <a:pt x="17081" y="4502"/>
                </a:lnTo>
                <a:lnTo>
                  <a:pt x="17422" y="4551"/>
                </a:lnTo>
                <a:lnTo>
                  <a:pt x="17763" y="4672"/>
                </a:lnTo>
                <a:lnTo>
                  <a:pt x="17933" y="4770"/>
                </a:lnTo>
                <a:lnTo>
                  <a:pt x="18079" y="4916"/>
                </a:lnTo>
                <a:lnTo>
                  <a:pt x="18201" y="5062"/>
                </a:lnTo>
                <a:lnTo>
                  <a:pt x="18274" y="5256"/>
                </a:lnTo>
                <a:lnTo>
                  <a:pt x="18298" y="5354"/>
                </a:lnTo>
                <a:lnTo>
                  <a:pt x="18298" y="5451"/>
                </a:lnTo>
                <a:lnTo>
                  <a:pt x="18298" y="5524"/>
                </a:lnTo>
                <a:lnTo>
                  <a:pt x="18249" y="5597"/>
                </a:lnTo>
                <a:lnTo>
                  <a:pt x="18225" y="5646"/>
                </a:lnTo>
                <a:lnTo>
                  <a:pt x="18152" y="5694"/>
                </a:lnTo>
                <a:lnTo>
                  <a:pt x="18030" y="5743"/>
                </a:lnTo>
                <a:lnTo>
                  <a:pt x="17909" y="5743"/>
                </a:lnTo>
                <a:lnTo>
                  <a:pt x="17836" y="5719"/>
                </a:lnTo>
                <a:lnTo>
                  <a:pt x="17787" y="5694"/>
                </a:lnTo>
                <a:lnTo>
                  <a:pt x="17738" y="5646"/>
                </a:lnTo>
                <a:lnTo>
                  <a:pt x="17690" y="5597"/>
                </a:lnTo>
                <a:lnTo>
                  <a:pt x="17665" y="5524"/>
                </a:lnTo>
                <a:lnTo>
                  <a:pt x="17665" y="5427"/>
                </a:lnTo>
                <a:lnTo>
                  <a:pt x="17641" y="5354"/>
                </a:lnTo>
                <a:lnTo>
                  <a:pt x="17617" y="5305"/>
                </a:lnTo>
                <a:lnTo>
                  <a:pt x="17568" y="5256"/>
                </a:lnTo>
                <a:lnTo>
                  <a:pt x="17495" y="5208"/>
                </a:lnTo>
                <a:lnTo>
                  <a:pt x="17422" y="5208"/>
                </a:lnTo>
                <a:lnTo>
                  <a:pt x="17373" y="5232"/>
                </a:lnTo>
                <a:lnTo>
                  <a:pt x="17300" y="5256"/>
                </a:lnTo>
                <a:lnTo>
                  <a:pt x="17252" y="5329"/>
                </a:lnTo>
                <a:lnTo>
                  <a:pt x="17203" y="5427"/>
                </a:lnTo>
                <a:lnTo>
                  <a:pt x="17179" y="5573"/>
                </a:lnTo>
                <a:lnTo>
                  <a:pt x="17179" y="5694"/>
                </a:lnTo>
                <a:lnTo>
                  <a:pt x="17203" y="5816"/>
                </a:lnTo>
                <a:lnTo>
                  <a:pt x="17227" y="5938"/>
                </a:lnTo>
                <a:lnTo>
                  <a:pt x="17300" y="6035"/>
                </a:lnTo>
                <a:lnTo>
                  <a:pt x="17373" y="6132"/>
                </a:lnTo>
                <a:lnTo>
                  <a:pt x="17495" y="6205"/>
                </a:lnTo>
                <a:lnTo>
                  <a:pt x="17641" y="6278"/>
                </a:lnTo>
                <a:lnTo>
                  <a:pt x="17787" y="6327"/>
                </a:lnTo>
                <a:lnTo>
                  <a:pt x="17933" y="6351"/>
                </a:lnTo>
                <a:lnTo>
                  <a:pt x="18079" y="6327"/>
                </a:lnTo>
                <a:lnTo>
                  <a:pt x="18201" y="6303"/>
                </a:lnTo>
                <a:lnTo>
                  <a:pt x="18347" y="6230"/>
                </a:lnTo>
                <a:lnTo>
                  <a:pt x="18468" y="6132"/>
                </a:lnTo>
                <a:lnTo>
                  <a:pt x="18590" y="6035"/>
                </a:lnTo>
                <a:lnTo>
                  <a:pt x="18712" y="5889"/>
                </a:lnTo>
                <a:lnTo>
                  <a:pt x="18785" y="5743"/>
                </a:lnTo>
                <a:lnTo>
                  <a:pt x="18882" y="5597"/>
                </a:lnTo>
                <a:lnTo>
                  <a:pt x="18979" y="5451"/>
                </a:lnTo>
                <a:lnTo>
                  <a:pt x="19077" y="5281"/>
                </a:lnTo>
                <a:lnTo>
                  <a:pt x="19150" y="5110"/>
                </a:lnTo>
                <a:lnTo>
                  <a:pt x="19198" y="4916"/>
                </a:lnTo>
                <a:lnTo>
                  <a:pt x="19223" y="4745"/>
                </a:lnTo>
                <a:lnTo>
                  <a:pt x="19247" y="4575"/>
                </a:lnTo>
                <a:lnTo>
                  <a:pt x="19247" y="4380"/>
                </a:lnTo>
                <a:lnTo>
                  <a:pt x="19223" y="4210"/>
                </a:lnTo>
                <a:lnTo>
                  <a:pt x="19174" y="4040"/>
                </a:lnTo>
                <a:lnTo>
                  <a:pt x="19101" y="3894"/>
                </a:lnTo>
                <a:lnTo>
                  <a:pt x="19028" y="3748"/>
                </a:lnTo>
                <a:lnTo>
                  <a:pt x="18906" y="3602"/>
                </a:lnTo>
                <a:lnTo>
                  <a:pt x="18760" y="3480"/>
                </a:lnTo>
                <a:lnTo>
                  <a:pt x="18614" y="3383"/>
                </a:lnTo>
                <a:lnTo>
                  <a:pt x="18420" y="3310"/>
                </a:lnTo>
                <a:lnTo>
                  <a:pt x="18176" y="3237"/>
                </a:lnTo>
                <a:lnTo>
                  <a:pt x="17933" y="3212"/>
                </a:lnTo>
                <a:lnTo>
                  <a:pt x="17690" y="3188"/>
                </a:lnTo>
                <a:lnTo>
                  <a:pt x="17179" y="3188"/>
                </a:lnTo>
                <a:lnTo>
                  <a:pt x="16935" y="3212"/>
                </a:lnTo>
                <a:lnTo>
                  <a:pt x="16424" y="3310"/>
                </a:lnTo>
                <a:lnTo>
                  <a:pt x="15986" y="3407"/>
                </a:lnTo>
                <a:lnTo>
                  <a:pt x="15548" y="3529"/>
                </a:lnTo>
                <a:lnTo>
                  <a:pt x="15086" y="3699"/>
                </a:lnTo>
                <a:lnTo>
                  <a:pt x="14867" y="3796"/>
                </a:lnTo>
                <a:lnTo>
                  <a:pt x="14648" y="3894"/>
                </a:lnTo>
                <a:lnTo>
                  <a:pt x="14794" y="3675"/>
                </a:lnTo>
                <a:lnTo>
                  <a:pt x="14891" y="3431"/>
                </a:lnTo>
                <a:lnTo>
                  <a:pt x="14964" y="3212"/>
                </a:lnTo>
                <a:lnTo>
                  <a:pt x="15037" y="2969"/>
                </a:lnTo>
                <a:lnTo>
                  <a:pt x="15062" y="2726"/>
                </a:lnTo>
                <a:lnTo>
                  <a:pt x="15086" y="2482"/>
                </a:lnTo>
                <a:lnTo>
                  <a:pt x="15062" y="2239"/>
                </a:lnTo>
                <a:lnTo>
                  <a:pt x="15037" y="1996"/>
                </a:lnTo>
                <a:lnTo>
                  <a:pt x="14964" y="1777"/>
                </a:lnTo>
                <a:lnTo>
                  <a:pt x="14867" y="1558"/>
                </a:lnTo>
                <a:lnTo>
                  <a:pt x="14770" y="1339"/>
                </a:lnTo>
                <a:lnTo>
                  <a:pt x="14648" y="1120"/>
                </a:lnTo>
                <a:lnTo>
                  <a:pt x="14478" y="925"/>
                </a:lnTo>
                <a:lnTo>
                  <a:pt x="14307" y="731"/>
                </a:lnTo>
                <a:lnTo>
                  <a:pt x="14088" y="560"/>
                </a:lnTo>
                <a:lnTo>
                  <a:pt x="13869" y="390"/>
                </a:lnTo>
                <a:lnTo>
                  <a:pt x="13602" y="244"/>
                </a:lnTo>
                <a:lnTo>
                  <a:pt x="13310" y="122"/>
                </a:lnTo>
                <a:lnTo>
                  <a:pt x="13018" y="49"/>
                </a:lnTo>
                <a:lnTo>
                  <a:pt x="12750" y="25"/>
                </a:lnTo>
                <a:lnTo>
                  <a:pt x="1245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" name="Google Shape;664;p48"/>
          <p:cNvSpPr/>
          <p:nvPr/>
        </p:nvSpPr>
        <p:spPr>
          <a:xfrm>
            <a:off x="5546694" y="4008781"/>
            <a:ext cx="287641" cy="291350"/>
          </a:xfrm>
          <a:custGeom>
            <a:avLst/>
            <a:gdLst/>
            <a:ahLst/>
            <a:cxnLst/>
            <a:rect l="l" t="t" r="r" b="b"/>
            <a:pathLst>
              <a:path w="16985" h="17204" extrusionOk="0">
                <a:moveTo>
                  <a:pt x="8906" y="7252"/>
                </a:moveTo>
                <a:lnTo>
                  <a:pt x="8833" y="7349"/>
                </a:lnTo>
                <a:lnTo>
                  <a:pt x="8784" y="7446"/>
                </a:lnTo>
                <a:lnTo>
                  <a:pt x="8760" y="7616"/>
                </a:lnTo>
                <a:lnTo>
                  <a:pt x="8784" y="7689"/>
                </a:lnTo>
                <a:lnTo>
                  <a:pt x="8809" y="7762"/>
                </a:lnTo>
                <a:lnTo>
                  <a:pt x="8833" y="7787"/>
                </a:lnTo>
                <a:lnTo>
                  <a:pt x="8882" y="7811"/>
                </a:lnTo>
                <a:lnTo>
                  <a:pt x="8955" y="7811"/>
                </a:lnTo>
                <a:lnTo>
                  <a:pt x="9028" y="7738"/>
                </a:lnTo>
                <a:lnTo>
                  <a:pt x="9052" y="7714"/>
                </a:lnTo>
                <a:lnTo>
                  <a:pt x="9028" y="7665"/>
                </a:lnTo>
                <a:lnTo>
                  <a:pt x="8979" y="7470"/>
                </a:lnTo>
                <a:lnTo>
                  <a:pt x="8979" y="7397"/>
                </a:lnTo>
                <a:lnTo>
                  <a:pt x="8979" y="7300"/>
                </a:lnTo>
                <a:lnTo>
                  <a:pt x="8979" y="7276"/>
                </a:lnTo>
                <a:lnTo>
                  <a:pt x="8955" y="7252"/>
                </a:lnTo>
                <a:close/>
                <a:moveTo>
                  <a:pt x="1363" y="414"/>
                </a:moveTo>
                <a:lnTo>
                  <a:pt x="1533" y="463"/>
                </a:lnTo>
                <a:lnTo>
                  <a:pt x="1728" y="560"/>
                </a:lnTo>
                <a:lnTo>
                  <a:pt x="1898" y="657"/>
                </a:lnTo>
                <a:lnTo>
                  <a:pt x="2190" y="876"/>
                </a:lnTo>
                <a:lnTo>
                  <a:pt x="2750" y="1363"/>
                </a:lnTo>
                <a:lnTo>
                  <a:pt x="3261" y="1874"/>
                </a:lnTo>
                <a:lnTo>
                  <a:pt x="4283" y="2945"/>
                </a:lnTo>
                <a:lnTo>
                  <a:pt x="6327" y="5013"/>
                </a:lnTo>
                <a:lnTo>
                  <a:pt x="8395" y="7106"/>
                </a:lnTo>
                <a:lnTo>
                  <a:pt x="6984" y="8395"/>
                </a:lnTo>
                <a:lnTo>
                  <a:pt x="6887" y="8298"/>
                </a:lnTo>
                <a:lnTo>
                  <a:pt x="6765" y="8225"/>
                </a:lnTo>
                <a:lnTo>
                  <a:pt x="6668" y="8176"/>
                </a:lnTo>
                <a:lnTo>
                  <a:pt x="6570" y="8152"/>
                </a:lnTo>
                <a:lnTo>
                  <a:pt x="6497" y="8127"/>
                </a:lnTo>
                <a:lnTo>
                  <a:pt x="6424" y="8054"/>
                </a:lnTo>
                <a:lnTo>
                  <a:pt x="6351" y="8030"/>
                </a:lnTo>
                <a:lnTo>
                  <a:pt x="6303" y="8030"/>
                </a:lnTo>
                <a:lnTo>
                  <a:pt x="6230" y="8054"/>
                </a:lnTo>
                <a:lnTo>
                  <a:pt x="6181" y="8103"/>
                </a:lnTo>
                <a:lnTo>
                  <a:pt x="6084" y="8200"/>
                </a:lnTo>
                <a:lnTo>
                  <a:pt x="6011" y="8249"/>
                </a:lnTo>
                <a:lnTo>
                  <a:pt x="5938" y="8225"/>
                </a:lnTo>
                <a:lnTo>
                  <a:pt x="5889" y="8152"/>
                </a:lnTo>
                <a:lnTo>
                  <a:pt x="5816" y="7981"/>
                </a:lnTo>
                <a:lnTo>
                  <a:pt x="5767" y="7835"/>
                </a:lnTo>
                <a:lnTo>
                  <a:pt x="5694" y="7787"/>
                </a:lnTo>
                <a:lnTo>
                  <a:pt x="5646" y="7787"/>
                </a:lnTo>
                <a:lnTo>
                  <a:pt x="5500" y="7860"/>
                </a:lnTo>
                <a:lnTo>
                  <a:pt x="5402" y="7981"/>
                </a:lnTo>
                <a:lnTo>
                  <a:pt x="5305" y="7787"/>
                </a:lnTo>
                <a:lnTo>
                  <a:pt x="5232" y="7616"/>
                </a:lnTo>
                <a:lnTo>
                  <a:pt x="5208" y="7568"/>
                </a:lnTo>
                <a:lnTo>
                  <a:pt x="5159" y="7543"/>
                </a:lnTo>
                <a:lnTo>
                  <a:pt x="5086" y="7543"/>
                </a:lnTo>
                <a:lnTo>
                  <a:pt x="5013" y="7568"/>
                </a:lnTo>
                <a:lnTo>
                  <a:pt x="4964" y="7641"/>
                </a:lnTo>
                <a:lnTo>
                  <a:pt x="4672" y="7616"/>
                </a:lnTo>
                <a:lnTo>
                  <a:pt x="4672" y="7495"/>
                </a:lnTo>
                <a:lnTo>
                  <a:pt x="4648" y="7422"/>
                </a:lnTo>
                <a:lnTo>
                  <a:pt x="4575" y="7373"/>
                </a:lnTo>
                <a:lnTo>
                  <a:pt x="4526" y="7349"/>
                </a:lnTo>
                <a:lnTo>
                  <a:pt x="4453" y="7373"/>
                </a:lnTo>
                <a:lnTo>
                  <a:pt x="4332" y="7446"/>
                </a:lnTo>
                <a:lnTo>
                  <a:pt x="4283" y="7470"/>
                </a:lnTo>
                <a:lnTo>
                  <a:pt x="4210" y="7495"/>
                </a:lnTo>
                <a:lnTo>
                  <a:pt x="4161" y="7470"/>
                </a:lnTo>
                <a:lnTo>
                  <a:pt x="4161" y="7422"/>
                </a:lnTo>
                <a:lnTo>
                  <a:pt x="4161" y="7276"/>
                </a:lnTo>
                <a:lnTo>
                  <a:pt x="4210" y="7081"/>
                </a:lnTo>
                <a:lnTo>
                  <a:pt x="4210" y="7008"/>
                </a:lnTo>
                <a:lnTo>
                  <a:pt x="4161" y="6960"/>
                </a:lnTo>
                <a:lnTo>
                  <a:pt x="4113" y="6935"/>
                </a:lnTo>
                <a:lnTo>
                  <a:pt x="4064" y="6960"/>
                </a:lnTo>
                <a:lnTo>
                  <a:pt x="3967" y="7008"/>
                </a:lnTo>
                <a:lnTo>
                  <a:pt x="3845" y="7081"/>
                </a:lnTo>
                <a:lnTo>
                  <a:pt x="3748" y="7081"/>
                </a:lnTo>
                <a:lnTo>
                  <a:pt x="3699" y="7033"/>
                </a:lnTo>
                <a:lnTo>
                  <a:pt x="3699" y="6960"/>
                </a:lnTo>
                <a:lnTo>
                  <a:pt x="3723" y="6838"/>
                </a:lnTo>
                <a:lnTo>
                  <a:pt x="3675" y="6741"/>
                </a:lnTo>
                <a:lnTo>
                  <a:pt x="3650" y="6716"/>
                </a:lnTo>
                <a:lnTo>
                  <a:pt x="3602" y="6716"/>
                </a:lnTo>
                <a:lnTo>
                  <a:pt x="3456" y="6765"/>
                </a:lnTo>
                <a:lnTo>
                  <a:pt x="3334" y="6741"/>
                </a:lnTo>
                <a:lnTo>
                  <a:pt x="3237" y="6692"/>
                </a:lnTo>
                <a:lnTo>
                  <a:pt x="3164" y="6619"/>
                </a:lnTo>
                <a:lnTo>
                  <a:pt x="3115" y="6522"/>
                </a:lnTo>
                <a:lnTo>
                  <a:pt x="3091" y="6424"/>
                </a:lnTo>
                <a:lnTo>
                  <a:pt x="3091" y="6303"/>
                </a:lnTo>
                <a:lnTo>
                  <a:pt x="3115" y="6205"/>
                </a:lnTo>
                <a:lnTo>
                  <a:pt x="3139" y="6132"/>
                </a:lnTo>
                <a:lnTo>
                  <a:pt x="3091" y="6059"/>
                </a:lnTo>
                <a:lnTo>
                  <a:pt x="3018" y="6035"/>
                </a:lnTo>
                <a:lnTo>
                  <a:pt x="2945" y="6035"/>
                </a:lnTo>
                <a:lnTo>
                  <a:pt x="2823" y="6084"/>
                </a:lnTo>
                <a:lnTo>
                  <a:pt x="2701" y="6132"/>
                </a:lnTo>
                <a:lnTo>
                  <a:pt x="2653" y="6059"/>
                </a:lnTo>
                <a:lnTo>
                  <a:pt x="2604" y="5962"/>
                </a:lnTo>
                <a:lnTo>
                  <a:pt x="2604" y="5767"/>
                </a:lnTo>
                <a:lnTo>
                  <a:pt x="2580" y="5573"/>
                </a:lnTo>
                <a:lnTo>
                  <a:pt x="2531" y="5524"/>
                </a:lnTo>
                <a:lnTo>
                  <a:pt x="2482" y="5500"/>
                </a:lnTo>
                <a:lnTo>
                  <a:pt x="2409" y="5500"/>
                </a:lnTo>
                <a:lnTo>
                  <a:pt x="2361" y="5524"/>
                </a:lnTo>
                <a:lnTo>
                  <a:pt x="2263" y="5427"/>
                </a:lnTo>
                <a:lnTo>
                  <a:pt x="2190" y="5305"/>
                </a:lnTo>
                <a:lnTo>
                  <a:pt x="2190" y="5183"/>
                </a:lnTo>
                <a:lnTo>
                  <a:pt x="2215" y="5062"/>
                </a:lnTo>
                <a:lnTo>
                  <a:pt x="2215" y="4989"/>
                </a:lnTo>
                <a:lnTo>
                  <a:pt x="2190" y="4916"/>
                </a:lnTo>
                <a:lnTo>
                  <a:pt x="2117" y="4867"/>
                </a:lnTo>
                <a:lnTo>
                  <a:pt x="2020" y="4867"/>
                </a:lnTo>
                <a:lnTo>
                  <a:pt x="1898" y="4891"/>
                </a:lnTo>
                <a:lnTo>
                  <a:pt x="1801" y="4867"/>
                </a:lnTo>
                <a:lnTo>
                  <a:pt x="1752" y="4794"/>
                </a:lnTo>
                <a:lnTo>
                  <a:pt x="1704" y="4697"/>
                </a:lnTo>
                <a:lnTo>
                  <a:pt x="1655" y="4575"/>
                </a:lnTo>
                <a:lnTo>
                  <a:pt x="1655" y="4453"/>
                </a:lnTo>
                <a:lnTo>
                  <a:pt x="1655" y="4234"/>
                </a:lnTo>
                <a:lnTo>
                  <a:pt x="1655" y="4186"/>
                </a:lnTo>
                <a:lnTo>
                  <a:pt x="1631" y="4137"/>
                </a:lnTo>
                <a:lnTo>
                  <a:pt x="1582" y="4088"/>
                </a:lnTo>
                <a:lnTo>
                  <a:pt x="1558" y="4088"/>
                </a:lnTo>
                <a:lnTo>
                  <a:pt x="1460" y="4064"/>
                </a:lnTo>
                <a:lnTo>
                  <a:pt x="1363" y="4113"/>
                </a:lnTo>
                <a:lnTo>
                  <a:pt x="1266" y="4186"/>
                </a:lnTo>
                <a:lnTo>
                  <a:pt x="1217" y="3942"/>
                </a:lnTo>
                <a:lnTo>
                  <a:pt x="1193" y="3699"/>
                </a:lnTo>
                <a:lnTo>
                  <a:pt x="1193" y="3650"/>
                </a:lnTo>
                <a:lnTo>
                  <a:pt x="1144" y="3626"/>
                </a:lnTo>
                <a:lnTo>
                  <a:pt x="1095" y="3602"/>
                </a:lnTo>
                <a:lnTo>
                  <a:pt x="974" y="3602"/>
                </a:lnTo>
                <a:lnTo>
                  <a:pt x="925" y="3529"/>
                </a:lnTo>
                <a:lnTo>
                  <a:pt x="925" y="3431"/>
                </a:lnTo>
                <a:lnTo>
                  <a:pt x="925" y="3310"/>
                </a:lnTo>
                <a:lnTo>
                  <a:pt x="949" y="3042"/>
                </a:lnTo>
                <a:lnTo>
                  <a:pt x="974" y="2896"/>
                </a:lnTo>
                <a:lnTo>
                  <a:pt x="974" y="2823"/>
                </a:lnTo>
                <a:lnTo>
                  <a:pt x="949" y="2774"/>
                </a:lnTo>
                <a:lnTo>
                  <a:pt x="925" y="2726"/>
                </a:lnTo>
                <a:lnTo>
                  <a:pt x="852" y="2701"/>
                </a:lnTo>
                <a:lnTo>
                  <a:pt x="658" y="2701"/>
                </a:lnTo>
                <a:lnTo>
                  <a:pt x="682" y="2044"/>
                </a:lnTo>
                <a:lnTo>
                  <a:pt x="658" y="1971"/>
                </a:lnTo>
                <a:lnTo>
                  <a:pt x="633" y="1923"/>
                </a:lnTo>
                <a:lnTo>
                  <a:pt x="585" y="1898"/>
                </a:lnTo>
                <a:lnTo>
                  <a:pt x="512" y="1874"/>
                </a:lnTo>
                <a:lnTo>
                  <a:pt x="317" y="1898"/>
                </a:lnTo>
                <a:lnTo>
                  <a:pt x="317" y="1704"/>
                </a:lnTo>
                <a:lnTo>
                  <a:pt x="293" y="1509"/>
                </a:lnTo>
                <a:lnTo>
                  <a:pt x="317" y="1460"/>
                </a:lnTo>
                <a:lnTo>
                  <a:pt x="366" y="1193"/>
                </a:lnTo>
                <a:lnTo>
                  <a:pt x="463" y="949"/>
                </a:lnTo>
                <a:lnTo>
                  <a:pt x="536" y="828"/>
                </a:lnTo>
                <a:lnTo>
                  <a:pt x="609" y="730"/>
                </a:lnTo>
                <a:lnTo>
                  <a:pt x="706" y="633"/>
                </a:lnTo>
                <a:lnTo>
                  <a:pt x="828" y="536"/>
                </a:lnTo>
                <a:lnTo>
                  <a:pt x="998" y="463"/>
                </a:lnTo>
                <a:lnTo>
                  <a:pt x="1168" y="414"/>
                </a:lnTo>
                <a:close/>
                <a:moveTo>
                  <a:pt x="1241" y="14357"/>
                </a:moveTo>
                <a:lnTo>
                  <a:pt x="1266" y="14527"/>
                </a:lnTo>
                <a:lnTo>
                  <a:pt x="1339" y="14770"/>
                </a:lnTo>
                <a:lnTo>
                  <a:pt x="1266" y="14795"/>
                </a:lnTo>
                <a:lnTo>
                  <a:pt x="1193" y="14843"/>
                </a:lnTo>
                <a:lnTo>
                  <a:pt x="1071" y="14624"/>
                </a:lnTo>
                <a:lnTo>
                  <a:pt x="1047" y="14576"/>
                </a:lnTo>
                <a:lnTo>
                  <a:pt x="1241" y="14357"/>
                </a:lnTo>
                <a:close/>
                <a:moveTo>
                  <a:pt x="12970" y="1631"/>
                </a:moveTo>
                <a:lnTo>
                  <a:pt x="12629" y="2093"/>
                </a:lnTo>
                <a:lnTo>
                  <a:pt x="12313" y="2580"/>
                </a:lnTo>
                <a:lnTo>
                  <a:pt x="11996" y="3066"/>
                </a:lnTo>
                <a:lnTo>
                  <a:pt x="11729" y="3577"/>
                </a:lnTo>
                <a:lnTo>
                  <a:pt x="11680" y="3650"/>
                </a:lnTo>
                <a:lnTo>
                  <a:pt x="11680" y="3723"/>
                </a:lnTo>
                <a:lnTo>
                  <a:pt x="11680" y="3772"/>
                </a:lnTo>
                <a:lnTo>
                  <a:pt x="11704" y="3821"/>
                </a:lnTo>
                <a:lnTo>
                  <a:pt x="11802" y="3918"/>
                </a:lnTo>
                <a:lnTo>
                  <a:pt x="11899" y="3967"/>
                </a:lnTo>
                <a:lnTo>
                  <a:pt x="11875" y="4015"/>
                </a:lnTo>
                <a:lnTo>
                  <a:pt x="11899" y="4040"/>
                </a:lnTo>
                <a:lnTo>
                  <a:pt x="11899" y="4064"/>
                </a:lnTo>
                <a:lnTo>
                  <a:pt x="11948" y="4064"/>
                </a:lnTo>
                <a:lnTo>
                  <a:pt x="12215" y="4015"/>
                </a:lnTo>
                <a:lnTo>
                  <a:pt x="12483" y="3918"/>
                </a:lnTo>
                <a:lnTo>
                  <a:pt x="12751" y="3796"/>
                </a:lnTo>
                <a:lnTo>
                  <a:pt x="13018" y="3626"/>
                </a:lnTo>
                <a:lnTo>
                  <a:pt x="13505" y="3261"/>
                </a:lnTo>
                <a:lnTo>
                  <a:pt x="13943" y="2920"/>
                </a:lnTo>
                <a:lnTo>
                  <a:pt x="14722" y="2288"/>
                </a:lnTo>
                <a:lnTo>
                  <a:pt x="14722" y="2288"/>
                </a:lnTo>
                <a:lnTo>
                  <a:pt x="14430" y="2726"/>
                </a:lnTo>
                <a:lnTo>
                  <a:pt x="13675" y="3796"/>
                </a:lnTo>
                <a:lnTo>
                  <a:pt x="12945" y="4891"/>
                </a:lnTo>
                <a:lnTo>
                  <a:pt x="12897" y="4989"/>
                </a:lnTo>
                <a:lnTo>
                  <a:pt x="12921" y="5062"/>
                </a:lnTo>
                <a:lnTo>
                  <a:pt x="12945" y="5135"/>
                </a:lnTo>
                <a:lnTo>
                  <a:pt x="13018" y="5208"/>
                </a:lnTo>
                <a:lnTo>
                  <a:pt x="13091" y="5232"/>
                </a:lnTo>
                <a:lnTo>
                  <a:pt x="13164" y="5256"/>
                </a:lnTo>
                <a:lnTo>
                  <a:pt x="13262" y="5232"/>
                </a:lnTo>
                <a:lnTo>
                  <a:pt x="13335" y="5183"/>
                </a:lnTo>
                <a:lnTo>
                  <a:pt x="13481" y="5135"/>
                </a:lnTo>
                <a:lnTo>
                  <a:pt x="13602" y="5086"/>
                </a:lnTo>
                <a:lnTo>
                  <a:pt x="13846" y="4916"/>
                </a:lnTo>
                <a:lnTo>
                  <a:pt x="14381" y="4575"/>
                </a:lnTo>
                <a:lnTo>
                  <a:pt x="14892" y="4234"/>
                </a:lnTo>
                <a:lnTo>
                  <a:pt x="15476" y="3796"/>
                </a:lnTo>
                <a:lnTo>
                  <a:pt x="16084" y="3358"/>
                </a:lnTo>
                <a:lnTo>
                  <a:pt x="16084" y="3358"/>
                </a:lnTo>
                <a:lnTo>
                  <a:pt x="15646" y="4161"/>
                </a:lnTo>
                <a:lnTo>
                  <a:pt x="15208" y="4964"/>
                </a:lnTo>
                <a:lnTo>
                  <a:pt x="14965" y="5329"/>
                </a:lnTo>
                <a:lnTo>
                  <a:pt x="14697" y="5719"/>
                </a:lnTo>
                <a:lnTo>
                  <a:pt x="14430" y="6084"/>
                </a:lnTo>
                <a:lnTo>
                  <a:pt x="14138" y="6424"/>
                </a:lnTo>
                <a:lnTo>
                  <a:pt x="13967" y="6619"/>
                </a:lnTo>
                <a:lnTo>
                  <a:pt x="13797" y="6814"/>
                </a:lnTo>
                <a:lnTo>
                  <a:pt x="13602" y="6984"/>
                </a:lnTo>
                <a:lnTo>
                  <a:pt x="13383" y="7130"/>
                </a:lnTo>
                <a:lnTo>
                  <a:pt x="13164" y="7276"/>
                </a:lnTo>
                <a:lnTo>
                  <a:pt x="12945" y="7397"/>
                </a:lnTo>
                <a:lnTo>
                  <a:pt x="12702" y="7495"/>
                </a:lnTo>
                <a:lnTo>
                  <a:pt x="12459" y="7568"/>
                </a:lnTo>
                <a:lnTo>
                  <a:pt x="12240" y="7592"/>
                </a:lnTo>
                <a:lnTo>
                  <a:pt x="12021" y="7616"/>
                </a:lnTo>
                <a:lnTo>
                  <a:pt x="11826" y="7592"/>
                </a:lnTo>
                <a:lnTo>
                  <a:pt x="11607" y="7543"/>
                </a:lnTo>
                <a:lnTo>
                  <a:pt x="11242" y="7422"/>
                </a:lnTo>
                <a:lnTo>
                  <a:pt x="10828" y="7276"/>
                </a:lnTo>
                <a:lnTo>
                  <a:pt x="10780" y="7179"/>
                </a:lnTo>
                <a:lnTo>
                  <a:pt x="10682" y="7106"/>
                </a:lnTo>
                <a:lnTo>
                  <a:pt x="10561" y="7106"/>
                </a:lnTo>
                <a:lnTo>
                  <a:pt x="10512" y="7130"/>
                </a:lnTo>
                <a:lnTo>
                  <a:pt x="10463" y="7179"/>
                </a:lnTo>
                <a:lnTo>
                  <a:pt x="9393" y="8492"/>
                </a:lnTo>
                <a:lnTo>
                  <a:pt x="8322" y="9782"/>
                </a:lnTo>
                <a:lnTo>
                  <a:pt x="7227" y="11047"/>
                </a:lnTo>
                <a:lnTo>
                  <a:pt x="6108" y="12313"/>
                </a:lnTo>
                <a:lnTo>
                  <a:pt x="4916" y="13578"/>
                </a:lnTo>
                <a:lnTo>
                  <a:pt x="3723" y="14819"/>
                </a:lnTo>
                <a:lnTo>
                  <a:pt x="3139" y="15427"/>
                </a:lnTo>
                <a:lnTo>
                  <a:pt x="2823" y="15743"/>
                </a:lnTo>
                <a:lnTo>
                  <a:pt x="2507" y="16011"/>
                </a:lnTo>
                <a:lnTo>
                  <a:pt x="2312" y="16133"/>
                </a:lnTo>
                <a:lnTo>
                  <a:pt x="2142" y="16230"/>
                </a:lnTo>
                <a:lnTo>
                  <a:pt x="1947" y="16303"/>
                </a:lnTo>
                <a:lnTo>
                  <a:pt x="1752" y="16352"/>
                </a:lnTo>
                <a:lnTo>
                  <a:pt x="1558" y="16376"/>
                </a:lnTo>
                <a:lnTo>
                  <a:pt x="1363" y="16376"/>
                </a:lnTo>
                <a:lnTo>
                  <a:pt x="1168" y="16303"/>
                </a:lnTo>
                <a:lnTo>
                  <a:pt x="949" y="16230"/>
                </a:lnTo>
                <a:lnTo>
                  <a:pt x="876" y="16206"/>
                </a:lnTo>
                <a:lnTo>
                  <a:pt x="828" y="16206"/>
                </a:lnTo>
                <a:lnTo>
                  <a:pt x="779" y="16011"/>
                </a:lnTo>
                <a:lnTo>
                  <a:pt x="828" y="16060"/>
                </a:lnTo>
                <a:lnTo>
                  <a:pt x="901" y="16084"/>
                </a:lnTo>
                <a:lnTo>
                  <a:pt x="949" y="16084"/>
                </a:lnTo>
                <a:lnTo>
                  <a:pt x="998" y="16035"/>
                </a:lnTo>
                <a:lnTo>
                  <a:pt x="998" y="15962"/>
                </a:lnTo>
                <a:lnTo>
                  <a:pt x="925" y="15792"/>
                </a:lnTo>
                <a:lnTo>
                  <a:pt x="852" y="15646"/>
                </a:lnTo>
                <a:lnTo>
                  <a:pt x="779" y="15476"/>
                </a:lnTo>
                <a:lnTo>
                  <a:pt x="706" y="15330"/>
                </a:lnTo>
                <a:lnTo>
                  <a:pt x="779" y="15087"/>
                </a:lnTo>
                <a:lnTo>
                  <a:pt x="852" y="14892"/>
                </a:lnTo>
                <a:lnTo>
                  <a:pt x="876" y="14989"/>
                </a:lnTo>
                <a:lnTo>
                  <a:pt x="974" y="15257"/>
                </a:lnTo>
                <a:lnTo>
                  <a:pt x="1120" y="15500"/>
                </a:lnTo>
                <a:lnTo>
                  <a:pt x="1168" y="15549"/>
                </a:lnTo>
                <a:lnTo>
                  <a:pt x="1266" y="15646"/>
                </a:lnTo>
                <a:lnTo>
                  <a:pt x="1363" y="15719"/>
                </a:lnTo>
                <a:lnTo>
                  <a:pt x="1509" y="15743"/>
                </a:lnTo>
                <a:lnTo>
                  <a:pt x="1655" y="15768"/>
                </a:lnTo>
                <a:lnTo>
                  <a:pt x="1801" y="15743"/>
                </a:lnTo>
                <a:lnTo>
                  <a:pt x="1947" y="15719"/>
                </a:lnTo>
                <a:lnTo>
                  <a:pt x="2215" y="15646"/>
                </a:lnTo>
                <a:lnTo>
                  <a:pt x="2458" y="15500"/>
                </a:lnTo>
                <a:lnTo>
                  <a:pt x="2677" y="15354"/>
                </a:lnTo>
                <a:lnTo>
                  <a:pt x="2896" y="15184"/>
                </a:lnTo>
                <a:lnTo>
                  <a:pt x="3115" y="15014"/>
                </a:lnTo>
                <a:lnTo>
                  <a:pt x="3553" y="14624"/>
                </a:lnTo>
                <a:lnTo>
                  <a:pt x="3918" y="14259"/>
                </a:lnTo>
                <a:lnTo>
                  <a:pt x="4259" y="13870"/>
                </a:lnTo>
                <a:lnTo>
                  <a:pt x="4599" y="13481"/>
                </a:lnTo>
                <a:lnTo>
                  <a:pt x="4745" y="13262"/>
                </a:lnTo>
                <a:lnTo>
                  <a:pt x="4916" y="13067"/>
                </a:lnTo>
                <a:lnTo>
                  <a:pt x="4989" y="12945"/>
                </a:lnTo>
                <a:lnTo>
                  <a:pt x="5037" y="12824"/>
                </a:lnTo>
                <a:lnTo>
                  <a:pt x="5086" y="12702"/>
                </a:lnTo>
                <a:lnTo>
                  <a:pt x="5086" y="12580"/>
                </a:lnTo>
                <a:lnTo>
                  <a:pt x="5086" y="12532"/>
                </a:lnTo>
                <a:lnTo>
                  <a:pt x="5037" y="12507"/>
                </a:lnTo>
                <a:lnTo>
                  <a:pt x="4964" y="12507"/>
                </a:lnTo>
                <a:lnTo>
                  <a:pt x="4867" y="12580"/>
                </a:lnTo>
                <a:lnTo>
                  <a:pt x="4770" y="12653"/>
                </a:lnTo>
                <a:lnTo>
                  <a:pt x="4599" y="12848"/>
                </a:lnTo>
                <a:lnTo>
                  <a:pt x="4453" y="13067"/>
                </a:lnTo>
                <a:lnTo>
                  <a:pt x="4307" y="13262"/>
                </a:lnTo>
                <a:lnTo>
                  <a:pt x="3942" y="13700"/>
                </a:lnTo>
                <a:lnTo>
                  <a:pt x="3529" y="14089"/>
                </a:lnTo>
                <a:lnTo>
                  <a:pt x="3066" y="14503"/>
                </a:lnTo>
                <a:lnTo>
                  <a:pt x="2604" y="14892"/>
                </a:lnTo>
                <a:lnTo>
                  <a:pt x="2312" y="15111"/>
                </a:lnTo>
                <a:lnTo>
                  <a:pt x="2020" y="15306"/>
                </a:lnTo>
                <a:lnTo>
                  <a:pt x="1898" y="15354"/>
                </a:lnTo>
                <a:lnTo>
                  <a:pt x="1777" y="15379"/>
                </a:lnTo>
                <a:lnTo>
                  <a:pt x="1655" y="15379"/>
                </a:lnTo>
                <a:lnTo>
                  <a:pt x="1558" y="15330"/>
                </a:lnTo>
                <a:lnTo>
                  <a:pt x="1485" y="15281"/>
                </a:lnTo>
                <a:lnTo>
                  <a:pt x="1436" y="15184"/>
                </a:lnTo>
                <a:lnTo>
                  <a:pt x="1460" y="15087"/>
                </a:lnTo>
                <a:lnTo>
                  <a:pt x="1533" y="14941"/>
                </a:lnTo>
                <a:lnTo>
                  <a:pt x="1631" y="14941"/>
                </a:lnTo>
                <a:lnTo>
                  <a:pt x="1704" y="14892"/>
                </a:lnTo>
                <a:lnTo>
                  <a:pt x="1728" y="14819"/>
                </a:lnTo>
                <a:lnTo>
                  <a:pt x="1728" y="14770"/>
                </a:lnTo>
                <a:lnTo>
                  <a:pt x="1704" y="14673"/>
                </a:lnTo>
                <a:lnTo>
                  <a:pt x="1655" y="14551"/>
                </a:lnTo>
                <a:lnTo>
                  <a:pt x="1606" y="14454"/>
                </a:lnTo>
                <a:lnTo>
                  <a:pt x="1509" y="14308"/>
                </a:lnTo>
                <a:lnTo>
                  <a:pt x="1412" y="14162"/>
                </a:lnTo>
                <a:lnTo>
                  <a:pt x="1679" y="13919"/>
                </a:lnTo>
                <a:lnTo>
                  <a:pt x="1801" y="14405"/>
                </a:lnTo>
                <a:lnTo>
                  <a:pt x="1825" y="14478"/>
                </a:lnTo>
                <a:lnTo>
                  <a:pt x="1898" y="14527"/>
                </a:lnTo>
                <a:lnTo>
                  <a:pt x="2020" y="14527"/>
                </a:lnTo>
                <a:lnTo>
                  <a:pt x="2069" y="14503"/>
                </a:lnTo>
                <a:lnTo>
                  <a:pt x="2117" y="14454"/>
                </a:lnTo>
                <a:lnTo>
                  <a:pt x="2142" y="14381"/>
                </a:lnTo>
                <a:lnTo>
                  <a:pt x="2142" y="14308"/>
                </a:lnTo>
                <a:lnTo>
                  <a:pt x="2044" y="13992"/>
                </a:lnTo>
                <a:lnTo>
                  <a:pt x="1923" y="13675"/>
                </a:lnTo>
                <a:lnTo>
                  <a:pt x="2093" y="13529"/>
                </a:lnTo>
                <a:lnTo>
                  <a:pt x="2117" y="13748"/>
                </a:lnTo>
                <a:lnTo>
                  <a:pt x="2117" y="13870"/>
                </a:lnTo>
                <a:lnTo>
                  <a:pt x="2142" y="13967"/>
                </a:lnTo>
                <a:lnTo>
                  <a:pt x="2190" y="14065"/>
                </a:lnTo>
                <a:lnTo>
                  <a:pt x="2239" y="14089"/>
                </a:lnTo>
                <a:lnTo>
                  <a:pt x="2288" y="14113"/>
                </a:lnTo>
                <a:lnTo>
                  <a:pt x="2336" y="14113"/>
                </a:lnTo>
                <a:lnTo>
                  <a:pt x="2385" y="14089"/>
                </a:lnTo>
                <a:lnTo>
                  <a:pt x="2434" y="14016"/>
                </a:lnTo>
                <a:lnTo>
                  <a:pt x="2434" y="13919"/>
                </a:lnTo>
                <a:lnTo>
                  <a:pt x="2385" y="13724"/>
                </a:lnTo>
                <a:lnTo>
                  <a:pt x="2263" y="13359"/>
                </a:lnTo>
                <a:lnTo>
                  <a:pt x="2385" y="13262"/>
                </a:lnTo>
                <a:lnTo>
                  <a:pt x="2458" y="13554"/>
                </a:lnTo>
                <a:lnTo>
                  <a:pt x="2531" y="13846"/>
                </a:lnTo>
                <a:lnTo>
                  <a:pt x="2555" y="13894"/>
                </a:lnTo>
                <a:lnTo>
                  <a:pt x="2580" y="13943"/>
                </a:lnTo>
                <a:lnTo>
                  <a:pt x="2628" y="13967"/>
                </a:lnTo>
                <a:lnTo>
                  <a:pt x="2677" y="13967"/>
                </a:lnTo>
                <a:lnTo>
                  <a:pt x="2774" y="13943"/>
                </a:lnTo>
                <a:lnTo>
                  <a:pt x="2823" y="13919"/>
                </a:lnTo>
                <a:lnTo>
                  <a:pt x="2847" y="13870"/>
                </a:lnTo>
                <a:lnTo>
                  <a:pt x="2872" y="13797"/>
                </a:lnTo>
                <a:lnTo>
                  <a:pt x="2847" y="13748"/>
                </a:lnTo>
                <a:lnTo>
                  <a:pt x="2750" y="13408"/>
                </a:lnTo>
                <a:lnTo>
                  <a:pt x="2604" y="13067"/>
                </a:lnTo>
                <a:lnTo>
                  <a:pt x="2823" y="12848"/>
                </a:lnTo>
                <a:lnTo>
                  <a:pt x="2920" y="13164"/>
                </a:lnTo>
                <a:lnTo>
                  <a:pt x="2969" y="13286"/>
                </a:lnTo>
                <a:lnTo>
                  <a:pt x="3018" y="13383"/>
                </a:lnTo>
                <a:lnTo>
                  <a:pt x="3066" y="13481"/>
                </a:lnTo>
                <a:lnTo>
                  <a:pt x="3115" y="13529"/>
                </a:lnTo>
                <a:lnTo>
                  <a:pt x="3212" y="13529"/>
                </a:lnTo>
                <a:lnTo>
                  <a:pt x="3237" y="13505"/>
                </a:lnTo>
                <a:lnTo>
                  <a:pt x="3261" y="13456"/>
                </a:lnTo>
                <a:lnTo>
                  <a:pt x="3285" y="13408"/>
                </a:lnTo>
                <a:lnTo>
                  <a:pt x="3261" y="13310"/>
                </a:lnTo>
                <a:lnTo>
                  <a:pt x="3188" y="13116"/>
                </a:lnTo>
                <a:lnTo>
                  <a:pt x="3091" y="12921"/>
                </a:lnTo>
                <a:lnTo>
                  <a:pt x="2969" y="12726"/>
                </a:lnTo>
                <a:lnTo>
                  <a:pt x="3261" y="12459"/>
                </a:lnTo>
                <a:lnTo>
                  <a:pt x="3285" y="12678"/>
                </a:lnTo>
                <a:lnTo>
                  <a:pt x="3334" y="12897"/>
                </a:lnTo>
                <a:lnTo>
                  <a:pt x="3383" y="12994"/>
                </a:lnTo>
                <a:lnTo>
                  <a:pt x="3480" y="13067"/>
                </a:lnTo>
                <a:lnTo>
                  <a:pt x="3529" y="13067"/>
                </a:lnTo>
                <a:lnTo>
                  <a:pt x="3577" y="13043"/>
                </a:lnTo>
                <a:lnTo>
                  <a:pt x="3626" y="12945"/>
                </a:lnTo>
                <a:lnTo>
                  <a:pt x="3626" y="12848"/>
                </a:lnTo>
                <a:lnTo>
                  <a:pt x="3577" y="12678"/>
                </a:lnTo>
                <a:lnTo>
                  <a:pt x="3529" y="12483"/>
                </a:lnTo>
                <a:lnTo>
                  <a:pt x="3431" y="12288"/>
                </a:lnTo>
                <a:lnTo>
                  <a:pt x="3650" y="12094"/>
                </a:lnTo>
                <a:lnTo>
                  <a:pt x="3699" y="12313"/>
                </a:lnTo>
                <a:lnTo>
                  <a:pt x="3748" y="12483"/>
                </a:lnTo>
                <a:lnTo>
                  <a:pt x="3796" y="12556"/>
                </a:lnTo>
                <a:lnTo>
                  <a:pt x="3845" y="12605"/>
                </a:lnTo>
                <a:lnTo>
                  <a:pt x="3942" y="12605"/>
                </a:lnTo>
                <a:lnTo>
                  <a:pt x="4015" y="12580"/>
                </a:lnTo>
                <a:lnTo>
                  <a:pt x="4040" y="12532"/>
                </a:lnTo>
                <a:lnTo>
                  <a:pt x="4064" y="12483"/>
                </a:lnTo>
                <a:lnTo>
                  <a:pt x="4064" y="12410"/>
                </a:lnTo>
                <a:lnTo>
                  <a:pt x="4015" y="12142"/>
                </a:lnTo>
                <a:lnTo>
                  <a:pt x="3967" y="11996"/>
                </a:lnTo>
                <a:lnTo>
                  <a:pt x="3894" y="11875"/>
                </a:lnTo>
                <a:lnTo>
                  <a:pt x="4161" y="11607"/>
                </a:lnTo>
                <a:lnTo>
                  <a:pt x="4210" y="11729"/>
                </a:lnTo>
                <a:lnTo>
                  <a:pt x="4283" y="11923"/>
                </a:lnTo>
                <a:lnTo>
                  <a:pt x="4332" y="11996"/>
                </a:lnTo>
                <a:lnTo>
                  <a:pt x="4380" y="12021"/>
                </a:lnTo>
                <a:lnTo>
                  <a:pt x="4429" y="12045"/>
                </a:lnTo>
                <a:lnTo>
                  <a:pt x="4478" y="12045"/>
                </a:lnTo>
                <a:lnTo>
                  <a:pt x="4526" y="11996"/>
                </a:lnTo>
                <a:lnTo>
                  <a:pt x="4551" y="11923"/>
                </a:lnTo>
                <a:lnTo>
                  <a:pt x="4551" y="11826"/>
                </a:lnTo>
                <a:lnTo>
                  <a:pt x="4478" y="11680"/>
                </a:lnTo>
                <a:lnTo>
                  <a:pt x="4356" y="11437"/>
                </a:lnTo>
                <a:lnTo>
                  <a:pt x="4405" y="11388"/>
                </a:lnTo>
                <a:lnTo>
                  <a:pt x="4672" y="11169"/>
                </a:lnTo>
                <a:lnTo>
                  <a:pt x="4745" y="11364"/>
                </a:lnTo>
                <a:lnTo>
                  <a:pt x="4818" y="11607"/>
                </a:lnTo>
                <a:lnTo>
                  <a:pt x="4867" y="11729"/>
                </a:lnTo>
                <a:lnTo>
                  <a:pt x="4916" y="11777"/>
                </a:lnTo>
                <a:lnTo>
                  <a:pt x="4964" y="11826"/>
                </a:lnTo>
                <a:lnTo>
                  <a:pt x="5013" y="11826"/>
                </a:lnTo>
                <a:lnTo>
                  <a:pt x="5037" y="11802"/>
                </a:lnTo>
                <a:lnTo>
                  <a:pt x="5062" y="11729"/>
                </a:lnTo>
                <a:lnTo>
                  <a:pt x="5086" y="11680"/>
                </a:lnTo>
                <a:lnTo>
                  <a:pt x="5062" y="11558"/>
                </a:lnTo>
                <a:lnTo>
                  <a:pt x="4964" y="11339"/>
                </a:lnTo>
                <a:lnTo>
                  <a:pt x="4794" y="11023"/>
                </a:lnTo>
                <a:lnTo>
                  <a:pt x="5135" y="10731"/>
                </a:lnTo>
                <a:lnTo>
                  <a:pt x="5135" y="10755"/>
                </a:lnTo>
                <a:lnTo>
                  <a:pt x="5208" y="10950"/>
                </a:lnTo>
                <a:lnTo>
                  <a:pt x="5281" y="11145"/>
                </a:lnTo>
                <a:lnTo>
                  <a:pt x="5329" y="11218"/>
                </a:lnTo>
                <a:lnTo>
                  <a:pt x="5378" y="11242"/>
                </a:lnTo>
                <a:lnTo>
                  <a:pt x="5427" y="11242"/>
                </a:lnTo>
                <a:lnTo>
                  <a:pt x="5475" y="11218"/>
                </a:lnTo>
                <a:lnTo>
                  <a:pt x="5524" y="11193"/>
                </a:lnTo>
                <a:lnTo>
                  <a:pt x="5573" y="11145"/>
                </a:lnTo>
                <a:lnTo>
                  <a:pt x="5597" y="11096"/>
                </a:lnTo>
                <a:lnTo>
                  <a:pt x="5597" y="11023"/>
                </a:lnTo>
                <a:lnTo>
                  <a:pt x="5524" y="10828"/>
                </a:lnTo>
                <a:lnTo>
                  <a:pt x="5475" y="10658"/>
                </a:lnTo>
                <a:lnTo>
                  <a:pt x="5378" y="10488"/>
                </a:lnTo>
                <a:lnTo>
                  <a:pt x="5670" y="10244"/>
                </a:lnTo>
                <a:lnTo>
                  <a:pt x="5670" y="10366"/>
                </a:lnTo>
                <a:lnTo>
                  <a:pt x="5694" y="10512"/>
                </a:lnTo>
                <a:lnTo>
                  <a:pt x="5743" y="10707"/>
                </a:lnTo>
                <a:lnTo>
                  <a:pt x="5792" y="10780"/>
                </a:lnTo>
                <a:lnTo>
                  <a:pt x="5816" y="10804"/>
                </a:lnTo>
                <a:lnTo>
                  <a:pt x="5865" y="10828"/>
                </a:lnTo>
                <a:lnTo>
                  <a:pt x="5913" y="10828"/>
                </a:lnTo>
                <a:lnTo>
                  <a:pt x="5938" y="10804"/>
                </a:lnTo>
                <a:lnTo>
                  <a:pt x="5986" y="10731"/>
                </a:lnTo>
                <a:lnTo>
                  <a:pt x="5986" y="10658"/>
                </a:lnTo>
                <a:lnTo>
                  <a:pt x="5938" y="10488"/>
                </a:lnTo>
                <a:lnTo>
                  <a:pt x="5865" y="10293"/>
                </a:lnTo>
                <a:lnTo>
                  <a:pt x="5767" y="10123"/>
                </a:lnTo>
                <a:lnTo>
                  <a:pt x="5986" y="9928"/>
                </a:lnTo>
                <a:lnTo>
                  <a:pt x="6011" y="10050"/>
                </a:lnTo>
                <a:lnTo>
                  <a:pt x="6035" y="10147"/>
                </a:lnTo>
                <a:lnTo>
                  <a:pt x="6108" y="10244"/>
                </a:lnTo>
                <a:lnTo>
                  <a:pt x="6181" y="10317"/>
                </a:lnTo>
                <a:lnTo>
                  <a:pt x="6230" y="10366"/>
                </a:lnTo>
                <a:lnTo>
                  <a:pt x="6303" y="10366"/>
                </a:lnTo>
                <a:lnTo>
                  <a:pt x="6376" y="10317"/>
                </a:lnTo>
                <a:lnTo>
                  <a:pt x="6400" y="10269"/>
                </a:lnTo>
                <a:lnTo>
                  <a:pt x="6400" y="10220"/>
                </a:lnTo>
                <a:lnTo>
                  <a:pt x="6376" y="10171"/>
                </a:lnTo>
                <a:lnTo>
                  <a:pt x="6327" y="10074"/>
                </a:lnTo>
                <a:lnTo>
                  <a:pt x="6205" y="9952"/>
                </a:lnTo>
                <a:lnTo>
                  <a:pt x="6084" y="9855"/>
                </a:lnTo>
                <a:lnTo>
                  <a:pt x="6376" y="9587"/>
                </a:lnTo>
                <a:lnTo>
                  <a:pt x="6400" y="9758"/>
                </a:lnTo>
                <a:lnTo>
                  <a:pt x="6449" y="9952"/>
                </a:lnTo>
                <a:lnTo>
                  <a:pt x="6473" y="10025"/>
                </a:lnTo>
                <a:lnTo>
                  <a:pt x="6522" y="10050"/>
                </a:lnTo>
                <a:lnTo>
                  <a:pt x="6595" y="10074"/>
                </a:lnTo>
                <a:lnTo>
                  <a:pt x="6643" y="10074"/>
                </a:lnTo>
                <a:lnTo>
                  <a:pt x="6716" y="10025"/>
                </a:lnTo>
                <a:lnTo>
                  <a:pt x="6741" y="10001"/>
                </a:lnTo>
                <a:lnTo>
                  <a:pt x="6765" y="9928"/>
                </a:lnTo>
                <a:lnTo>
                  <a:pt x="6765" y="9855"/>
                </a:lnTo>
                <a:lnTo>
                  <a:pt x="6692" y="9612"/>
                </a:lnTo>
                <a:lnTo>
                  <a:pt x="6643" y="9490"/>
                </a:lnTo>
                <a:lnTo>
                  <a:pt x="6595" y="9393"/>
                </a:lnTo>
                <a:lnTo>
                  <a:pt x="6765" y="9222"/>
                </a:lnTo>
                <a:lnTo>
                  <a:pt x="6814" y="9417"/>
                </a:lnTo>
                <a:lnTo>
                  <a:pt x="6887" y="9587"/>
                </a:lnTo>
                <a:lnTo>
                  <a:pt x="6911" y="9636"/>
                </a:lnTo>
                <a:lnTo>
                  <a:pt x="6960" y="9660"/>
                </a:lnTo>
                <a:lnTo>
                  <a:pt x="7033" y="9660"/>
                </a:lnTo>
                <a:lnTo>
                  <a:pt x="7081" y="9636"/>
                </a:lnTo>
                <a:lnTo>
                  <a:pt x="7130" y="9612"/>
                </a:lnTo>
                <a:lnTo>
                  <a:pt x="7179" y="9563"/>
                </a:lnTo>
                <a:lnTo>
                  <a:pt x="7179" y="9514"/>
                </a:lnTo>
                <a:lnTo>
                  <a:pt x="7179" y="9441"/>
                </a:lnTo>
                <a:lnTo>
                  <a:pt x="7057" y="9174"/>
                </a:lnTo>
                <a:lnTo>
                  <a:pt x="6984" y="9003"/>
                </a:lnTo>
                <a:lnTo>
                  <a:pt x="7106" y="8906"/>
                </a:lnTo>
                <a:lnTo>
                  <a:pt x="7106" y="8955"/>
                </a:lnTo>
                <a:lnTo>
                  <a:pt x="7106" y="9125"/>
                </a:lnTo>
                <a:lnTo>
                  <a:pt x="7130" y="9198"/>
                </a:lnTo>
                <a:lnTo>
                  <a:pt x="7179" y="9271"/>
                </a:lnTo>
                <a:lnTo>
                  <a:pt x="7227" y="9271"/>
                </a:lnTo>
                <a:lnTo>
                  <a:pt x="7276" y="9247"/>
                </a:lnTo>
                <a:lnTo>
                  <a:pt x="7325" y="9198"/>
                </a:lnTo>
                <a:lnTo>
                  <a:pt x="7349" y="9125"/>
                </a:lnTo>
                <a:lnTo>
                  <a:pt x="7325" y="8955"/>
                </a:lnTo>
                <a:lnTo>
                  <a:pt x="7276" y="8736"/>
                </a:lnTo>
                <a:lnTo>
                  <a:pt x="7519" y="8517"/>
                </a:lnTo>
                <a:lnTo>
                  <a:pt x="7544" y="8638"/>
                </a:lnTo>
                <a:lnTo>
                  <a:pt x="7617" y="8760"/>
                </a:lnTo>
                <a:lnTo>
                  <a:pt x="7665" y="8784"/>
                </a:lnTo>
                <a:lnTo>
                  <a:pt x="7714" y="8784"/>
                </a:lnTo>
                <a:lnTo>
                  <a:pt x="7763" y="8736"/>
                </a:lnTo>
                <a:lnTo>
                  <a:pt x="7787" y="8687"/>
                </a:lnTo>
                <a:lnTo>
                  <a:pt x="7763" y="8638"/>
                </a:lnTo>
                <a:lnTo>
                  <a:pt x="7738" y="8590"/>
                </a:lnTo>
                <a:lnTo>
                  <a:pt x="7690" y="8492"/>
                </a:lnTo>
                <a:lnTo>
                  <a:pt x="7641" y="8419"/>
                </a:lnTo>
                <a:lnTo>
                  <a:pt x="7884" y="8176"/>
                </a:lnTo>
                <a:lnTo>
                  <a:pt x="7909" y="8298"/>
                </a:lnTo>
                <a:lnTo>
                  <a:pt x="7933" y="8419"/>
                </a:lnTo>
                <a:lnTo>
                  <a:pt x="7957" y="8468"/>
                </a:lnTo>
                <a:lnTo>
                  <a:pt x="8006" y="8517"/>
                </a:lnTo>
                <a:lnTo>
                  <a:pt x="8152" y="8517"/>
                </a:lnTo>
                <a:lnTo>
                  <a:pt x="8201" y="8492"/>
                </a:lnTo>
                <a:lnTo>
                  <a:pt x="8225" y="8444"/>
                </a:lnTo>
                <a:lnTo>
                  <a:pt x="8249" y="8371"/>
                </a:lnTo>
                <a:lnTo>
                  <a:pt x="8201" y="8152"/>
                </a:lnTo>
                <a:lnTo>
                  <a:pt x="8128" y="7957"/>
                </a:lnTo>
                <a:lnTo>
                  <a:pt x="8468" y="7641"/>
                </a:lnTo>
                <a:lnTo>
                  <a:pt x="8444" y="7762"/>
                </a:lnTo>
                <a:lnTo>
                  <a:pt x="8444" y="7884"/>
                </a:lnTo>
                <a:lnTo>
                  <a:pt x="8493" y="7981"/>
                </a:lnTo>
                <a:lnTo>
                  <a:pt x="8517" y="8030"/>
                </a:lnTo>
                <a:lnTo>
                  <a:pt x="8566" y="8054"/>
                </a:lnTo>
                <a:lnTo>
                  <a:pt x="8590" y="8054"/>
                </a:lnTo>
                <a:lnTo>
                  <a:pt x="8614" y="8030"/>
                </a:lnTo>
                <a:lnTo>
                  <a:pt x="8639" y="7981"/>
                </a:lnTo>
                <a:lnTo>
                  <a:pt x="8639" y="7933"/>
                </a:lnTo>
                <a:lnTo>
                  <a:pt x="8614" y="7835"/>
                </a:lnTo>
                <a:lnTo>
                  <a:pt x="8566" y="7714"/>
                </a:lnTo>
                <a:lnTo>
                  <a:pt x="8541" y="7568"/>
                </a:lnTo>
                <a:lnTo>
                  <a:pt x="9125" y="7033"/>
                </a:lnTo>
                <a:lnTo>
                  <a:pt x="9125" y="7179"/>
                </a:lnTo>
                <a:lnTo>
                  <a:pt x="9149" y="7325"/>
                </a:lnTo>
                <a:lnTo>
                  <a:pt x="9198" y="7373"/>
                </a:lnTo>
                <a:lnTo>
                  <a:pt x="9222" y="7397"/>
                </a:lnTo>
                <a:lnTo>
                  <a:pt x="9271" y="7422"/>
                </a:lnTo>
                <a:lnTo>
                  <a:pt x="9320" y="7397"/>
                </a:lnTo>
                <a:lnTo>
                  <a:pt x="9368" y="7397"/>
                </a:lnTo>
                <a:lnTo>
                  <a:pt x="9393" y="7349"/>
                </a:lnTo>
                <a:lnTo>
                  <a:pt x="9417" y="7300"/>
                </a:lnTo>
                <a:lnTo>
                  <a:pt x="9417" y="7252"/>
                </a:lnTo>
                <a:lnTo>
                  <a:pt x="9393" y="7154"/>
                </a:lnTo>
                <a:lnTo>
                  <a:pt x="9393" y="7033"/>
                </a:lnTo>
                <a:lnTo>
                  <a:pt x="9417" y="6935"/>
                </a:lnTo>
                <a:lnTo>
                  <a:pt x="9417" y="6838"/>
                </a:lnTo>
                <a:lnTo>
                  <a:pt x="9393" y="6789"/>
                </a:lnTo>
                <a:lnTo>
                  <a:pt x="9466" y="6716"/>
                </a:lnTo>
                <a:lnTo>
                  <a:pt x="9490" y="6838"/>
                </a:lnTo>
                <a:lnTo>
                  <a:pt x="9514" y="6960"/>
                </a:lnTo>
                <a:lnTo>
                  <a:pt x="9539" y="7008"/>
                </a:lnTo>
                <a:lnTo>
                  <a:pt x="9587" y="7033"/>
                </a:lnTo>
                <a:lnTo>
                  <a:pt x="9636" y="7057"/>
                </a:lnTo>
                <a:lnTo>
                  <a:pt x="9660" y="7057"/>
                </a:lnTo>
                <a:lnTo>
                  <a:pt x="9709" y="7033"/>
                </a:lnTo>
                <a:lnTo>
                  <a:pt x="9733" y="7008"/>
                </a:lnTo>
                <a:lnTo>
                  <a:pt x="9782" y="6984"/>
                </a:lnTo>
                <a:lnTo>
                  <a:pt x="9782" y="6935"/>
                </a:lnTo>
                <a:lnTo>
                  <a:pt x="9782" y="6741"/>
                </a:lnTo>
                <a:lnTo>
                  <a:pt x="9733" y="6619"/>
                </a:lnTo>
                <a:lnTo>
                  <a:pt x="9709" y="6522"/>
                </a:lnTo>
                <a:lnTo>
                  <a:pt x="9831" y="6376"/>
                </a:lnTo>
                <a:lnTo>
                  <a:pt x="9879" y="6327"/>
                </a:lnTo>
                <a:lnTo>
                  <a:pt x="9904" y="6278"/>
                </a:lnTo>
                <a:lnTo>
                  <a:pt x="9904" y="6205"/>
                </a:lnTo>
                <a:lnTo>
                  <a:pt x="9928" y="6132"/>
                </a:lnTo>
                <a:lnTo>
                  <a:pt x="9952" y="6059"/>
                </a:lnTo>
                <a:lnTo>
                  <a:pt x="9855" y="5670"/>
                </a:lnTo>
                <a:lnTo>
                  <a:pt x="9831" y="5475"/>
                </a:lnTo>
                <a:lnTo>
                  <a:pt x="9806" y="5281"/>
                </a:lnTo>
                <a:lnTo>
                  <a:pt x="9806" y="5037"/>
                </a:lnTo>
                <a:lnTo>
                  <a:pt x="9855" y="4794"/>
                </a:lnTo>
                <a:lnTo>
                  <a:pt x="9904" y="4575"/>
                </a:lnTo>
                <a:lnTo>
                  <a:pt x="9977" y="4332"/>
                </a:lnTo>
                <a:lnTo>
                  <a:pt x="10074" y="4088"/>
                </a:lnTo>
                <a:lnTo>
                  <a:pt x="10196" y="3869"/>
                </a:lnTo>
                <a:lnTo>
                  <a:pt x="10317" y="3650"/>
                </a:lnTo>
                <a:lnTo>
                  <a:pt x="10488" y="3456"/>
                </a:lnTo>
                <a:lnTo>
                  <a:pt x="10658" y="3261"/>
                </a:lnTo>
                <a:lnTo>
                  <a:pt x="10853" y="3091"/>
                </a:lnTo>
                <a:lnTo>
                  <a:pt x="11242" y="2750"/>
                </a:lnTo>
                <a:lnTo>
                  <a:pt x="11680" y="2458"/>
                </a:lnTo>
                <a:lnTo>
                  <a:pt x="12094" y="2166"/>
                </a:lnTo>
                <a:lnTo>
                  <a:pt x="12970" y="1631"/>
                </a:lnTo>
                <a:close/>
                <a:moveTo>
                  <a:pt x="10755" y="11631"/>
                </a:moveTo>
                <a:lnTo>
                  <a:pt x="10755" y="11680"/>
                </a:lnTo>
                <a:lnTo>
                  <a:pt x="10853" y="11850"/>
                </a:lnTo>
                <a:lnTo>
                  <a:pt x="10974" y="12021"/>
                </a:lnTo>
                <a:lnTo>
                  <a:pt x="11266" y="12361"/>
                </a:lnTo>
                <a:lnTo>
                  <a:pt x="11875" y="12970"/>
                </a:lnTo>
                <a:lnTo>
                  <a:pt x="13286" y="14503"/>
                </a:lnTo>
                <a:lnTo>
                  <a:pt x="13943" y="15184"/>
                </a:lnTo>
                <a:lnTo>
                  <a:pt x="14259" y="15549"/>
                </a:lnTo>
                <a:lnTo>
                  <a:pt x="14430" y="15719"/>
                </a:lnTo>
                <a:lnTo>
                  <a:pt x="14503" y="15792"/>
                </a:lnTo>
                <a:lnTo>
                  <a:pt x="14600" y="15841"/>
                </a:lnTo>
                <a:lnTo>
                  <a:pt x="14916" y="16035"/>
                </a:lnTo>
                <a:lnTo>
                  <a:pt x="15208" y="16206"/>
                </a:lnTo>
                <a:lnTo>
                  <a:pt x="15354" y="16279"/>
                </a:lnTo>
                <a:lnTo>
                  <a:pt x="15500" y="16352"/>
                </a:lnTo>
                <a:lnTo>
                  <a:pt x="15671" y="16376"/>
                </a:lnTo>
                <a:lnTo>
                  <a:pt x="15890" y="16376"/>
                </a:lnTo>
                <a:lnTo>
                  <a:pt x="15914" y="16352"/>
                </a:lnTo>
                <a:lnTo>
                  <a:pt x="15938" y="16279"/>
                </a:lnTo>
                <a:lnTo>
                  <a:pt x="15914" y="16230"/>
                </a:lnTo>
                <a:lnTo>
                  <a:pt x="15890" y="16206"/>
                </a:lnTo>
                <a:lnTo>
                  <a:pt x="15865" y="16206"/>
                </a:lnTo>
                <a:lnTo>
                  <a:pt x="15622" y="16157"/>
                </a:lnTo>
                <a:lnTo>
                  <a:pt x="15403" y="16084"/>
                </a:lnTo>
                <a:lnTo>
                  <a:pt x="15233" y="15987"/>
                </a:lnTo>
                <a:lnTo>
                  <a:pt x="15062" y="15865"/>
                </a:lnTo>
                <a:lnTo>
                  <a:pt x="14892" y="15743"/>
                </a:lnTo>
                <a:lnTo>
                  <a:pt x="14746" y="15573"/>
                </a:lnTo>
                <a:lnTo>
                  <a:pt x="14454" y="15233"/>
                </a:lnTo>
                <a:lnTo>
                  <a:pt x="13846" y="14624"/>
                </a:lnTo>
                <a:lnTo>
                  <a:pt x="13262" y="14016"/>
                </a:lnTo>
                <a:lnTo>
                  <a:pt x="12045" y="12799"/>
                </a:lnTo>
                <a:lnTo>
                  <a:pt x="11461" y="12167"/>
                </a:lnTo>
                <a:lnTo>
                  <a:pt x="11145" y="11875"/>
                </a:lnTo>
                <a:lnTo>
                  <a:pt x="10974" y="11729"/>
                </a:lnTo>
                <a:lnTo>
                  <a:pt x="10804" y="11631"/>
                </a:lnTo>
                <a:close/>
                <a:moveTo>
                  <a:pt x="9904" y="8638"/>
                </a:moveTo>
                <a:lnTo>
                  <a:pt x="10123" y="8882"/>
                </a:lnTo>
                <a:lnTo>
                  <a:pt x="9977" y="9003"/>
                </a:lnTo>
                <a:lnTo>
                  <a:pt x="9709" y="9271"/>
                </a:lnTo>
                <a:lnTo>
                  <a:pt x="9587" y="9417"/>
                </a:lnTo>
                <a:lnTo>
                  <a:pt x="9466" y="9587"/>
                </a:lnTo>
                <a:lnTo>
                  <a:pt x="9466" y="9612"/>
                </a:lnTo>
                <a:lnTo>
                  <a:pt x="9490" y="9660"/>
                </a:lnTo>
                <a:lnTo>
                  <a:pt x="9539" y="9660"/>
                </a:lnTo>
                <a:lnTo>
                  <a:pt x="9685" y="9612"/>
                </a:lnTo>
                <a:lnTo>
                  <a:pt x="9831" y="9539"/>
                </a:lnTo>
                <a:lnTo>
                  <a:pt x="10098" y="9320"/>
                </a:lnTo>
                <a:lnTo>
                  <a:pt x="10366" y="9101"/>
                </a:lnTo>
                <a:lnTo>
                  <a:pt x="10536" y="9247"/>
                </a:lnTo>
                <a:lnTo>
                  <a:pt x="10244" y="9466"/>
                </a:lnTo>
                <a:lnTo>
                  <a:pt x="10025" y="9636"/>
                </a:lnTo>
                <a:lnTo>
                  <a:pt x="9928" y="9733"/>
                </a:lnTo>
                <a:lnTo>
                  <a:pt x="9831" y="9855"/>
                </a:lnTo>
                <a:lnTo>
                  <a:pt x="9831" y="9928"/>
                </a:lnTo>
                <a:lnTo>
                  <a:pt x="9855" y="9977"/>
                </a:lnTo>
                <a:lnTo>
                  <a:pt x="9904" y="10025"/>
                </a:lnTo>
                <a:lnTo>
                  <a:pt x="9977" y="10025"/>
                </a:lnTo>
                <a:lnTo>
                  <a:pt x="10098" y="9977"/>
                </a:lnTo>
                <a:lnTo>
                  <a:pt x="10196" y="9904"/>
                </a:lnTo>
                <a:lnTo>
                  <a:pt x="10390" y="9758"/>
                </a:lnTo>
                <a:lnTo>
                  <a:pt x="10780" y="9490"/>
                </a:lnTo>
                <a:lnTo>
                  <a:pt x="10950" y="9660"/>
                </a:lnTo>
                <a:lnTo>
                  <a:pt x="10780" y="9733"/>
                </a:lnTo>
                <a:lnTo>
                  <a:pt x="10609" y="9855"/>
                </a:lnTo>
                <a:lnTo>
                  <a:pt x="10390" y="10001"/>
                </a:lnTo>
                <a:lnTo>
                  <a:pt x="10293" y="10098"/>
                </a:lnTo>
                <a:lnTo>
                  <a:pt x="10220" y="10220"/>
                </a:lnTo>
                <a:lnTo>
                  <a:pt x="10220" y="10269"/>
                </a:lnTo>
                <a:lnTo>
                  <a:pt x="10244" y="10293"/>
                </a:lnTo>
                <a:lnTo>
                  <a:pt x="10293" y="10317"/>
                </a:lnTo>
                <a:lnTo>
                  <a:pt x="10439" y="10317"/>
                </a:lnTo>
                <a:lnTo>
                  <a:pt x="10585" y="10244"/>
                </a:lnTo>
                <a:lnTo>
                  <a:pt x="10828" y="10074"/>
                </a:lnTo>
                <a:lnTo>
                  <a:pt x="10999" y="9977"/>
                </a:lnTo>
                <a:lnTo>
                  <a:pt x="11072" y="9904"/>
                </a:lnTo>
                <a:lnTo>
                  <a:pt x="11145" y="9831"/>
                </a:lnTo>
                <a:lnTo>
                  <a:pt x="11364" y="10025"/>
                </a:lnTo>
                <a:lnTo>
                  <a:pt x="11193" y="10123"/>
                </a:lnTo>
                <a:lnTo>
                  <a:pt x="11072" y="10244"/>
                </a:lnTo>
                <a:lnTo>
                  <a:pt x="10974" y="10342"/>
                </a:lnTo>
                <a:lnTo>
                  <a:pt x="10901" y="10439"/>
                </a:lnTo>
                <a:lnTo>
                  <a:pt x="10853" y="10561"/>
                </a:lnTo>
                <a:lnTo>
                  <a:pt x="10853" y="10634"/>
                </a:lnTo>
                <a:lnTo>
                  <a:pt x="10853" y="10682"/>
                </a:lnTo>
                <a:lnTo>
                  <a:pt x="10877" y="10707"/>
                </a:lnTo>
                <a:lnTo>
                  <a:pt x="10974" y="10682"/>
                </a:lnTo>
                <a:lnTo>
                  <a:pt x="11072" y="10634"/>
                </a:lnTo>
                <a:lnTo>
                  <a:pt x="11218" y="10536"/>
                </a:lnTo>
                <a:lnTo>
                  <a:pt x="11437" y="10366"/>
                </a:lnTo>
                <a:lnTo>
                  <a:pt x="11607" y="10269"/>
                </a:lnTo>
                <a:lnTo>
                  <a:pt x="11753" y="10415"/>
                </a:lnTo>
                <a:lnTo>
                  <a:pt x="11656" y="10488"/>
                </a:lnTo>
                <a:lnTo>
                  <a:pt x="11364" y="10731"/>
                </a:lnTo>
                <a:lnTo>
                  <a:pt x="11242" y="10877"/>
                </a:lnTo>
                <a:lnTo>
                  <a:pt x="11218" y="10950"/>
                </a:lnTo>
                <a:lnTo>
                  <a:pt x="11169" y="11023"/>
                </a:lnTo>
                <a:lnTo>
                  <a:pt x="11193" y="11072"/>
                </a:lnTo>
                <a:lnTo>
                  <a:pt x="11242" y="11096"/>
                </a:lnTo>
                <a:lnTo>
                  <a:pt x="11388" y="11047"/>
                </a:lnTo>
                <a:lnTo>
                  <a:pt x="11510" y="10974"/>
                </a:lnTo>
                <a:lnTo>
                  <a:pt x="11777" y="10780"/>
                </a:lnTo>
                <a:lnTo>
                  <a:pt x="11972" y="10634"/>
                </a:lnTo>
                <a:lnTo>
                  <a:pt x="12191" y="10828"/>
                </a:lnTo>
                <a:lnTo>
                  <a:pt x="12069" y="10926"/>
                </a:lnTo>
                <a:lnTo>
                  <a:pt x="11923" y="11023"/>
                </a:lnTo>
                <a:lnTo>
                  <a:pt x="11777" y="11169"/>
                </a:lnTo>
                <a:lnTo>
                  <a:pt x="11729" y="11242"/>
                </a:lnTo>
                <a:lnTo>
                  <a:pt x="11680" y="11315"/>
                </a:lnTo>
                <a:lnTo>
                  <a:pt x="11656" y="11388"/>
                </a:lnTo>
                <a:lnTo>
                  <a:pt x="11656" y="11485"/>
                </a:lnTo>
                <a:lnTo>
                  <a:pt x="11680" y="11534"/>
                </a:lnTo>
                <a:lnTo>
                  <a:pt x="11704" y="11558"/>
                </a:lnTo>
                <a:lnTo>
                  <a:pt x="11729" y="11558"/>
                </a:lnTo>
                <a:lnTo>
                  <a:pt x="11826" y="11534"/>
                </a:lnTo>
                <a:lnTo>
                  <a:pt x="11899" y="11510"/>
                </a:lnTo>
                <a:lnTo>
                  <a:pt x="12021" y="11412"/>
                </a:lnTo>
                <a:lnTo>
                  <a:pt x="12288" y="11193"/>
                </a:lnTo>
                <a:lnTo>
                  <a:pt x="12459" y="11072"/>
                </a:lnTo>
                <a:lnTo>
                  <a:pt x="12726" y="11315"/>
                </a:lnTo>
                <a:lnTo>
                  <a:pt x="12483" y="11534"/>
                </a:lnTo>
                <a:lnTo>
                  <a:pt x="12361" y="11656"/>
                </a:lnTo>
                <a:lnTo>
                  <a:pt x="12264" y="11777"/>
                </a:lnTo>
                <a:lnTo>
                  <a:pt x="12264" y="11826"/>
                </a:lnTo>
                <a:lnTo>
                  <a:pt x="12264" y="11850"/>
                </a:lnTo>
                <a:lnTo>
                  <a:pt x="12288" y="11948"/>
                </a:lnTo>
                <a:lnTo>
                  <a:pt x="12361" y="11972"/>
                </a:lnTo>
                <a:lnTo>
                  <a:pt x="12459" y="11972"/>
                </a:lnTo>
                <a:lnTo>
                  <a:pt x="12605" y="11875"/>
                </a:lnTo>
                <a:lnTo>
                  <a:pt x="12726" y="11777"/>
                </a:lnTo>
                <a:lnTo>
                  <a:pt x="12970" y="11558"/>
                </a:lnTo>
                <a:lnTo>
                  <a:pt x="12970" y="11534"/>
                </a:lnTo>
                <a:lnTo>
                  <a:pt x="13262" y="11802"/>
                </a:lnTo>
                <a:lnTo>
                  <a:pt x="13116" y="11923"/>
                </a:lnTo>
                <a:lnTo>
                  <a:pt x="12994" y="12021"/>
                </a:lnTo>
                <a:lnTo>
                  <a:pt x="12872" y="12142"/>
                </a:lnTo>
                <a:lnTo>
                  <a:pt x="12799" y="12288"/>
                </a:lnTo>
                <a:lnTo>
                  <a:pt x="12775" y="12361"/>
                </a:lnTo>
                <a:lnTo>
                  <a:pt x="12775" y="12434"/>
                </a:lnTo>
                <a:lnTo>
                  <a:pt x="12799" y="12507"/>
                </a:lnTo>
                <a:lnTo>
                  <a:pt x="12824" y="12532"/>
                </a:lnTo>
                <a:lnTo>
                  <a:pt x="12872" y="12532"/>
                </a:lnTo>
                <a:lnTo>
                  <a:pt x="12994" y="12483"/>
                </a:lnTo>
                <a:lnTo>
                  <a:pt x="13116" y="12434"/>
                </a:lnTo>
                <a:lnTo>
                  <a:pt x="13310" y="12264"/>
                </a:lnTo>
                <a:lnTo>
                  <a:pt x="13554" y="12094"/>
                </a:lnTo>
                <a:lnTo>
                  <a:pt x="13700" y="12215"/>
                </a:lnTo>
                <a:lnTo>
                  <a:pt x="13627" y="12264"/>
                </a:lnTo>
                <a:lnTo>
                  <a:pt x="13432" y="12434"/>
                </a:lnTo>
                <a:lnTo>
                  <a:pt x="13262" y="12653"/>
                </a:lnTo>
                <a:lnTo>
                  <a:pt x="13237" y="12702"/>
                </a:lnTo>
                <a:lnTo>
                  <a:pt x="13262" y="12751"/>
                </a:lnTo>
                <a:lnTo>
                  <a:pt x="13310" y="12799"/>
                </a:lnTo>
                <a:lnTo>
                  <a:pt x="13383" y="12799"/>
                </a:lnTo>
                <a:lnTo>
                  <a:pt x="13602" y="12702"/>
                </a:lnTo>
                <a:lnTo>
                  <a:pt x="13797" y="12556"/>
                </a:lnTo>
                <a:lnTo>
                  <a:pt x="13919" y="12459"/>
                </a:lnTo>
                <a:lnTo>
                  <a:pt x="14162" y="12702"/>
                </a:lnTo>
                <a:lnTo>
                  <a:pt x="13992" y="12848"/>
                </a:lnTo>
                <a:lnTo>
                  <a:pt x="13894" y="12945"/>
                </a:lnTo>
                <a:lnTo>
                  <a:pt x="13797" y="13043"/>
                </a:lnTo>
                <a:lnTo>
                  <a:pt x="13724" y="13164"/>
                </a:lnTo>
                <a:lnTo>
                  <a:pt x="13700" y="13237"/>
                </a:lnTo>
                <a:lnTo>
                  <a:pt x="13700" y="13310"/>
                </a:lnTo>
                <a:lnTo>
                  <a:pt x="13700" y="13359"/>
                </a:lnTo>
                <a:lnTo>
                  <a:pt x="13748" y="13359"/>
                </a:lnTo>
                <a:lnTo>
                  <a:pt x="13870" y="13335"/>
                </a:lnTo>
                <a:lnTo>
                  <a:pt x="13992" y="13286"/>
                </a:lnTo>
                <a:lnTo>
                  <a:pt x="14089" y="13189"/>
                </a:lnTo>
                <a:lnTo>
                  <a:pt x="14186" y="13116"/>
                </a:lnTo>
                <a:lnTo>
                  <a:pt x="14381" y="12921"/>
                </a:lnTo>
                <a:lnTo>
                  <a:pt x="14746" y="13335"/>
                </a:lnTo>
                <a:lnTo>
                  <a:pt x="14624" y="13408"/>
                </a:lnTo>
                <a:lnTo>
                  <a:pt x="14503" y="13505"/>
                </a:lnTo>
                <a:lnTo>
                  <a:pt x="14284" y="13651"/>
                </a:lnTo>
                <a:lnTo>
                  <a:pt x="14186" y="13748"/>
                </a:lnTo>
                <a:lnTo>
                  <a:pt x="14138" y="13870"/>
                </a:lnTo>
                <a:lnTo>
                  <a:pt x="14138" y="13919"/>
                </a:lnTo>
                <a:lnTo>
                  <a:pt x="14162" y="13992"/>
                </a:lnTo>
                <a:lnTo>
                  <a:pt x="14211" y="14016"/>
                </a:lnTo>
                <a:lnTo>
                  <a:pt x="14259" y="14040"/>
                </a:lnTo>
                <a:lnTo>
                  <a:pt x="14381" y="14016"/>
                </a:lnTo>
                <a:lnTo>
                  <a:pt x="14503" y="13943"/>
                </a:lnTo>
                <a:lnTo>
                  <a:pt x="14697" y="13773"/>
                </a:lnTo>
                <a:lnTo>
                  <a:pt x="14819" y="13651"/>
                </a:lnTo>
                <a:lnTo>
                  <a:pt x="14941" y="13529"/>
                </a:lnTo>
                <a:lnTo>
                  <a:pt x="15160" y="13748"/>
                </a:lnTo>
                <a:lnTo>
                  <a:pt x="14989" y="13919"/>
                </a:lnTo>
                <a:lnTo>
                  <a:pt x="14795" y="14065"/>
                </a:lnTo>
                <a:lnTo>
                  <a:pt x="14722" y="14138"/>
                </a:lnTo>
                <a:lnTo>
                  <a:pt x="14673" y="14259"/>
                </a:lnTo>
                <a:lnTo>
                  <a:pt x="14673" y="14284"/>
                </a:lnTo>
                <a:lnTo>
                  <a:pt x="14697" y="14284"/>
                </a:lnTo>
                <a:lnTo>
                  <a:pt x="14770" y="14308"/>
                </a:lnTo>
                <a:lnTo>
                  <a:pt x="14819" y="14308"/>
                </a:lnTo>
                <a:lnTo>
                  <a:pt x="14941" y="14284"/>
                </a:lnTo>
                <a:lnTo>
                  <a:pt x="15062" y="14235"/>
                </a:lnTo>
                <a:lnTo>
                  <a:pt x="15184" y="14162"/>
                </a:lnTo>
                <a:lnTo>
                  <a:pt x="15281" y="14089"/>
                </a:lnTo>
                <a:lnTo>
                  <a:pt x="15379" y="13992"/>
                </a:lnTo>
                <a:lnTo>
                  <a:pt x="15573" y="14186"/>
                </a:lnTo>
                <a:lnTo>
                  <a:pt x="15452" y="14284"/>
                </a:lnTo>
                <a:lnTo>
                  <a:pt x="15330" y="14381"/>
                </a:lnTo>
                <a:lnTo>
                  <a:pt x="15184" y="14503"/>
                </a:lnTo>
                <a:lnTo>
                  <a:pt x="15111" y="14576"/>
                </a:lnTo>
                <a:lnTo>
                  <a:pt x="15038" y="14673"/>
                </a:lnTo>
                <a:lnTo>
                  <a:pt x="15038" y="14746"/>
                </a:lnTo>
                <a:lnTo>
                  <a:pt x="15062" y="14795"/>
                </a:lnTo>
                <a:lnTo>
                  <a:pt x="15111" y="14843"/>
                </a:lnTo>
                <a:lnTo>
                  <a:pt x="15184" y="14843"/>
                </a:lnTo>
                <a:lnTo>
                  <a:pt x="15257" y="14819"/>
                </a:lnTo>
                <a:lnTo>
                  <a:pt x="15354" y="14770"/>
                </a:lnTo>
                <a:lnTo>
                  <a:pt x="15500" y="14649"/>
                </a:lnTo>
                <a:lnTo>
                  <a:pt x="15646" y="14527"/>
                </a:lnTo>
                <a:lnTo>
                  <a:pt x="15792" y="14405"/>
                </a:lnTo>
                <a:lnTo>
                  <a:pt x="15987" y="14649"/>
                </a:lnTo>
                <a:lnTo>
                  <a:pt x="15890" y="14722"/>
                </a:lnTo>
                <a:lnTo>
                  <a:pt x="15744" y="14892"/>
                </a:lnTo>
                <a:lnTo>
                  <a:pt x="15598" y="15087"/>
                </a:lnTo>
                <a:lnTo>
                  <a:pt x="15573" y="15111"/>
                </a:lnTo>
                <a:lnTo>
                  <a:pt x="15598" y="15135"/>
                </a:lnTo>
                <a:lnTo>
                  <a:pt x="15622" y="15160"/>
                </a:lnTo>
                <a:lnTo>
                  <a:pt x="15646" y="15160"/>
                </a:lnTo>
                <a:lnTo>
                  <a:pt x="15865" y="15038"/>
                </a:lnTo>
                <a:lnTo>
                  <a:pt x="16036" y="14916"/>
                </a:lnTo>
                <a:lnTo>
                  <a:pt x="16133" y="14868"/>
                </a:lnTo>
                <a:lnTo>
                  <a:pt x="16230" y="15014"/>
                </a:lnTo>
                <a:lnTo>
                  <a:pt x="16084" y="15135"/>
                </a:lnTo>
                <a:lnTo>
                  <a:pt x="15914" y="15306"/>
                </a:lnTo>
                <a:lnTo>
                  <a:pt x="15768" y="15476"/>
                </a:lnTo>
                <a:lnTo>
                  <a:pt x="15744" y="15524"/>
                </a:lnTo>
                <a:lnTo>
                  <a:pt x="15744" y="15573"/>
                </a:lnTo>
                <a:lnTo>
                  <a:pt x="15792" y="15622"/>
                </a:lnTo>
                <a:lnTo>
                  <a:pt x="15865" y="15670"/>
                </a:lnTo>
                <a:lnTo>
                  <a:pt x="15938" y="15646"/>
                </a:lnTo>
                <a:lnTo>
                  <a:pt x="16109" y="15524"/>
                </a:lnTo>
                <a:lnTo>
                  <a:pt x="16303" y="15403"/>
                </a:lnTo>
                <a:lnTo>
                  <a:pt x="16376" y="15330"/>
                </a:lnTo>
                <a:lnTo>
                  <a:pt x="16425" y="15500"/>
                </a:lnTo>
                <a:lnTo>
                  <a:pt x="16449" y="15695"/>
                </a:lnTo>
                <a:lnTo>
                  <a:pt x="16376" y="15719"/>
                </a:lnTo>
                <a:lnTo>
                  <a:pt x="16255" y="15841"/>
                </a:lnTo>
                <a:lnTo>
                  <a:pt x="16206" y="15938"/>
                </a:lnTo>
                <a:lnTo>
                  <a:pt x="16182" y="16011"/>
                </a:lnTo>
                <a:lnTo>
                  <a:pt x="16157" y="16060"/>
                </a:lnTo>
                <a:lnTo>
                  <a:pt x="16206" y="16108"/>
                </a:lnTo>
                <a:lnTo>
                  <a:pt x="16255" y="16133"/>
                </a:lnTo>
                <a:lnTo>
                  <a:pt x="16303" y="16133"/>
                </a:lnTo>
                <a:lnTo>
                  <a:pt x="16401" y="16108"/>
                </a:lnTo>
                <a:lnTo>
                  <a:pt x="16401" y="16108"/>
                </a:lnTo>
                <a:lnTo>
                  <a:pt x="16328" y="16327"/>
                </a:lnTo>
                <a:lnTo>
                  <a:pt x="16255" y="16449"/>
                </a:lnTo>
                <a:lnTo>
                  <a:pt x="16157" y="16546"/>
                </a:lnTo>
                <a:lnTo>
                  <a:pt x="16060" y="16619"/>
                </a:lnTo>
                <a:lnTo>
                  <a:pt x="15963" y="16668"/>
                </a:lnTo>
                <a:lnTo>
                  <a:pt x="15841" y="16692"/>
                </a:lnTo>
                <a:lnTo>
                  <a:pt x="15719" y="16692"/>
                </a:lnTo>
                <a:lnTo>
                  <a:pt x="15598" y="16668"/>
                </a:lnTo>
                <a:lnTo>
                  <a:pt x="15452" y="16644"/>
                </a:lnTo>
                <a:lnTo>
                  <a:pt x="15160" y="16522"/>
                </a:lnTo>
                <a:lnTo>
                  <a:pt x="14843" y="16327"/>
                </a:lnTo>
                <a:lnTo>
                  <a:pt x="14527" y="16108"/>
                </a:lnTo>
                <a:lnTo>
                  <a:pt x="14186" y="15841"/>
                </a:lnTo>
                <a:lnTo>
                  <a:pt x="13870" y="15549"/>
                </a:lnTo>
                <a:lnTo>
                  <a:pt x="13554" y="15257"/>
                </a:lnTo>
                <a:lnTo>
                  <a:pt x="12970" y="14649"/>
                </a:lnTo>
                <a:lnTo>
                  <a:pt x="12167" y="13797"/>
                </a:lnTo>
                <a:lnTo>
                  <a:pt x="11291" y="12897"/>
                </a:lnTo>
                <a:lnTo>
                  <a:pt x="10439" y="11972"/>
                </a:lnTo>
                <a:lnTo>
                  <a:pt x="10001" y="11534"/>
                </a:lnTo>
                <a:lnTo>
                  <a:pt x="9539" y="11096"/>
                </a:lnTo>
                <a:lnTo>
                  <a:pt x="9076" y="10658"/>
                </a:lnTo>
                <a:lnTo>
                  <a:pt x="8614" y="10269"/>
                </a:lnTo>
                <a:lnTo>
                  <a:pt x="8566" y="10244"/>
                </a:lnTo>
                <a:lnTo>
                  <a:pt x="9904" y="8638"/>
                </a:lnTo>
                <a:close/>
                <a:moveTo>
                  <a:pt x="1071" y="0"/>
                </a:moveTo>
                <a:lnTo>
                  <a:pt x="828" y="73"/>
                </a:lnTo>
                <a:lnTo>
                  <a:pt x="609" y="171"/>
                </a:lnTo>
                <a:lnTo>
                  <a:pt x="414" y="317"/>
                </a:lnTo>
                <a:lnTo>
                  <a:pt x="244" y="511"/>
                </a:lnTo>
                <a:lnTo>
                  <a:pt x="122" y="730"/>
                </a:lnTo>
                <a:lnTo>
                  <a:pt x="25" y="949"/>
                </a:lnTo>
                <a:lnTo>
                  <a:pt x="25" y="1071"/>
                </a:lnTo>
                <a:lnTo>
                  <a:pt x="25" y="1193"/>
                </a:lnTo>
                <a:lnTo>
                  <a:pt x="25" y="1314"/>
                </a:lnTo>
                <a:lnTo>
                  <a:pt x="49" y="1436"/>
                </a:lnTo>
                <a:lnTo>
                  <a:pt x="25" y="1777"/>
                </a:lnTo>
                <a:lnTo>
                  <a:pt x="1" y="2117"/>
                </a:lnTo>
                <a:lnTo>
                  <a:pt x="25" y="2215"/>
                </a:lnTo>
                <a:lnTo>
                  <a:pt x="74" y="2263"/>
                </a:lnTo>
                <a:lnTo>
                  <a:pt x="147" y="2288"/>
                </a:lnTo>
                <a:lnTo>
                  <a:pt x="244" y="2263"/>
                </a:lnTo>
                <a:lnTo>
                  <a:pt x="341" y="2239"/>
                </a:lnTo>
                <a:lnTo>
                  <a:pt x="317" y="2896"/>
                </a:lnTo>
                <a:lnTo>
                  <a:pt x="341" y="2993"/>
                </a:lnTo>
                <a:lnTo>
                  <a:pt x="414" y="3042"/>
                </a:lnTo>
                <a:lnTo>
                  <a:pt x="560" y="3042"/>
                </a:lnTo>
                <a:lnTo>
                  <a:pt x="658" y="3018"/>
                </a:lnTo>
                <a:lnTo>
                  <a:pt x="658" y="3285"/>
                </a:lnTo>
                <a:lnTo>
                  <a:pt x="658" y="3431"/>
                </a:lnTo>
                <a:lnTo>
                  <a:pt x="682" y="3529"/>
                </a:lnTo>
                <a:lnTo>
                  <a:pt x="731" y="3650"/>
                </a:lnTo>
                <a:lnTo>
                  <a:pt x="779" y="3723"/>
                </a:lnTo>
                <a:lnTo>
                  <a:pt x="876" y="3748"/>
                </a:lnTo>
                <a:lnTo>
                  <a:pt x="998" y="3772"/>
                </a:lnTo>
                <a:lnTo>
                  <a:pt x="949" y="3942"/>
                </a:lnTo>
                <a:lnTo>
                  <a:pt x="949" y="4137"/>
                </a:lnTo>
                <a:lnTo>
                  <a:pt x="949" y="4332"/>
                </a:lnTo>
                <a:lnTo>
                  <a:pt x="998" y="4526"/>
                </a:lnTo>
                <a:lnTo>
                  <a:pt x="1047" y="4575"/>
                </a:lnTo>
                <a:lnTo>
                  <a:pt x="1095" y="4624"/>
                </a:lnTo>
                <a:lnTo>
                  <a:pt x="1168" y="4648"/>
                </a:lnTo>
                <a:lnTo>
                  <a:pt x="1241" y="4624"/>
                </a:lnTo>
                <a:lnTo>
                  <a:pt x="1339" y="4551"/>
                </a:lnTo>
                <a:lnTo>
                  <a:pt x="1363" y="4745"/>
                </a:lnTo>
                <a:lnTo>
                  <a:pt x="1436" y="4916"/>
                </a:lnTo>
                <a:lnTo>
                  <a:pt x="1533" y="5086"/>
                </a:lnTo>
                <a:lnTo>
                  <a:pt x="1655" y="5232"/>
                </a:lnTo>
                <a:lnTo>
                  <a:pt x="1728" y="5281"/>
                </a:lnTo>
                <a:lnTo>
                  <a:pt x="1801" y="5281"/>
                </a:lnTo>
                <a:lnTo>
                  <a:pt x="1874" y="5256"/>
                </a:lnTo>
                <a:lnTo>
                  <a:pt x="1850" y="5378"/>
                </a:lnTo>
                <a:lnTo>
                  <a:pt x="1874" y="5500"/>
                </a:lnTo>
                <a:lnTo>
                  <a:pt x="1923" y="5621"/>
                </a:lnTo>
                <a:lnTo>
                  <a:pt x="1996" y="5719"/>
                </a:lnTo>
                <a:lnTo>
                  <a:pt x="2093" y="5792"/>
                </a:lnTo>
                <a:lnTo>
                  <a:pt x="2190" y="5840"/>
                </a:lnTo>
                <a:lnTo>
                  <a:pt x="2263" y="5840"/>
                </a:lnTo>
                <a:lnTo>
                  <a:pt x="2361" y="5816"/>
                </a:lnTo>
                <a:lnTo>
                  <a:pt x="2458" y="5986"/>
                </a:lnTo>
                <a:lnTo>
                  <a:pt x="2434" y="6084"/>
                </a:lnTo>
                <a:lnTo>
                  <a:pt x="2434" y="6181"/>
                </a:lnTo>
                <a:lnTo>
                  <a:pt x="2482" y="6424"/>
                </a:lnTo>
                <a:lnTo>
                  <a:pt x="2531" y="6473"/>
                </a:lnTo>
                <a:lnTo>
                  <a:pt x="2580" y="6522"/>
                </a:lnTo>
                <a:lnTo>
                  <a:pt x="2653" y="6522"/>
                </a:lnTo>
                <a:lnTo>
                  <a:pt x="2726" y="6473"/>
                </a:lnTo>
                <a:lnTo>
                  <a:pt x="2823" y="6424"/>
                </a:lnTo>
                <a:lnTo>
                  <a:pt x="2847" y="6546"/>
                </a:lnTo>
                <a:lnTo>
                  <a:pt x="2896" y="6643"/>
                </a:lnTo>
                <a:lnTo>
                  <a:pt x="2969" y="6741"/>
                </a:lnTo>
                <a:lnTo>
                  <a:pt x="3042" y="6838"/>
                </a:lnTo>
                <a:lnTo>
                  <a:pt x="3139" y="6887"/>
                </a:lnTo>
                <a:lnTo>
                  <a:pt x="3261" y="6911"/>
                </a:lnTo>
                <a:lnTo>
                  <a:pt x="3383" y="6911"/>
                </a:lnTo>
                <a:lnTo>
                  <a:pt x="3529" y="6887"/>
                </a:lnTo>
                <a:lnTo>
                  <a:pt x="3553" y="6887"/>
                </a:lnTo>
                <a:lnTo>
                  <a:pt x="3553" y="6911"/>
                </a:lnTo>
                <a:lnTo>
                  <a:pt x="3529" y="6984"/>
                </a:lnTo>
                <a:lnTo>
                  <a:pt x="3504" y="7130"/>
                </a:lnTo>
                <a:lnTo>
                  <a:pt x="3504" y="7252"/>
                </a:lnTo>
                <a:lnTo>
                  <a:pt x="3529" y="7276"/>
                </a:lnTo>
                <a:lnTo>
                  <a:pt x="3553" y="7325"/>
                </a:lnTo>
                <a:lnTo>
                  <a:pt x="3626" y="7349"/>
                </a:lnTo>
                <a:lnTo>
                  <a:pt x="3723" y="7349"/>
                </a:lnTo>
                <a:lnTo>
                  <a:pt x="3845" y="7300"/>
                </a:lnTo>
                <a:lnTo>
                  <a:pt x="3942" y="7252"/>
                </a:lnTo>
                <a:lnTo>
                  <a:pt x="3942" y="7373"/>
                </a:lnTo>
                <a:lnTo>
                  <a:pt x="3967" y="7470"/>
                </a:lnTo>
                <a:lnTo>
                  <a:pt x="3991" y="7568"/>
                </a:lnTo>
                <a:lnTo>
                  <a:pt x="4088" y="7641"/>
                </a:lnTo>
                <a:lnTo>
                  <a:pt x="4210" y="7689"/>
                </a:lnTo>
                <a:lnTo>
                  <a:pt x="4283" y="7714"/>
                </a:lnTo>
                <a:lnTo>
                  <a:pt x="4356" y="7689"/>
                </a:lnTo>
                <a:lnTo>
                  <a:pt x="4453" y="7641"/>
                </a:lnTo>
                <a:lnTo>
                  <a:pt x="4453" y="7762"/>
                </a:lnTo>
                <a:lnTo>
                  <a:pt x="4453" y="7884"/>
                </a:lnTo>
                <a:lnTo>
                  <a:pt x="4478" y="7933"/>
                </a:lnTo>
                <a:lnTo>
                  <a:pt x="4526" y="7981"/>
                </a:lnTo>
                <a:lnTo>
                  <a:pt x="4575" y="8030"/>
                </a:lnTo>
                <a:lnTo>
                  <a:pt x="4648" y="8054"/>
                </a:lnTo>
                <a:lnTo>
                  <a:pt x="4770" y="8103"/>
                </a:lnTo>
                <a:lnTo>
                  <a:pt x="4891" y="8079"/>
                </a:lnTo>
                <a:lnTo>
                  <a:pt x="5013" y="8054"/>
                </a:lnTo>
                <a:lnTo>
                  <a:pt x="5110" y="7981"/>
                </a:lnTo>
                <a:lnTo>
                  <a:pt x="5159" y="8079"/>
                </a:lnTo>
                <a:lnTo>
                  <a:pt x="5208" y="8103"/>
                </a:lnTo>
                <a:lnTo>
                  <a:pt x="5232" y="8127"/>
                </a:lnTo>
                <a:lnTo>
                  <a:pt x="5329" y="8103"/>
                </a:lnTo>
                <a:lnTo>
                  <a:pt x="5329" y="8127"/>
                </a:lnTo>
                <a:lnTo>
                  <a:pt x="5329" y="8152"/>
                </a:lnTo>
                <a:lnTo>
                  <a:pt x="5354" y="8152"/>
                </a:lnTo>
                <a:lnTo>
                  <a:pt x="5475" y="8103"/>
                </a:lnTo>
                <a:lnTo>
                  <a:pt x="5597" y="8054"/>
                </a:lnTo>
                <a:lnTo>
                  <a:pt x="5597" y="8225"/>
                </a:lnTo>
                <a:lnTo>
                  <a:pt x="5646" y="8298"/>
                </a:lnTo>
                <a:lnTo>
                  <a:pt x="5694" y="8346"/>
                </a:lnTo>
                <a:lnTo>
                  <a:pt x="5840" y="8444"/>
                </a:lnTo>
                <a:lnTo>
                  <a:pt x="5938" y="8492"/>
                </a:lnTo>
                <a:lnTo>
                  <a:pt x="6059" y="8492"/>
                </a:lnTo>
                <a:lnTo>
                  <a:pt x="6181" y="8468"/>
                </a:lnTo>
                <a:lnTo>
                  <a:pt x="6278" y="8419"/>
                </a:lnTo>
                <a:lnTo>
                  <a:pt x="6400" y="8492"/>
                </a:lnTo>
                <a:lnTo>
                  <a:pt x="6546" y="8565"/>
                </a:lnTo>
                <a:lnTo>
                  <a:pt x="6668" y="8687"/>
                </a:lnTo>
                <a:lnTo>
                  <a:pt x="3383" y="11729"/>
                </a:lnTo>
                <a:lnTo>
                  <a:pt x="1947" y="13067"/>
                </a:lnTo>
                <a:lnTo>
                  <a:pt x="1314" y="13627"/>
                </a:lnTo>
                <a:lnTo>
                  <a:pt x="1022" y="13943"/>
                </a:lnTo>
                <a:lnTo>
                  <a:pt x="731" y="14259"/>
                </a:lnTo>
                <a:lnTo>
                  <a:pt x="585" y="14503"/>
                </a:lnTo>
                <a:lnTo>
                  <a:pt x="463" y="14770"/>
                </a:lnTo>
                <a:lnTo>
                  <a:pt x="341" y="15087"/>
                </a:lnTo>
                <a:lnTo>
                  <a:pt x="268" y="15403"/>
                </a:lnTo>
                <a:lnTo>
                  <a:pt x="268" y="15573"/>
                </a:lnTo>
                <a:lnTo>
                  <a:pt x="268" y="15719"/>
                </a:lnTo>
                <a:lnTo>
                  <a:pt x="268" y="15865"/>
                </a:lnTo>
                <a:lnTo>
                  <a:pt x="317" y="16011"/>
                </a:lnTo>
                <a:lnTo>
                  <a:pt x="366" y="16157"/>
                </a:lnTo>
                <a:lnTo>
                  <a:pt x="463" y="16279"/>
                </a:lnTo>
                <a:lnTo>
                  <a:pt x="560" y="16376"/>
                </a:lnTo>
                <a:lnTo>
                  <a:pt x="682" y="16473"/>
                </a:lnTo>
                <a:lnTo>
                  <a:pt x="731" y="16522"/>
                </a:lnTo>
                <a:lnTo>
                  <a:pt x="852" y="16644"/>
                </a:lnTo>
                <a:lnTo>
                  <a:pt x="974" y="16741"/>
                </a:lnTo>
                <a:lnTo>
                  <a:pt x="1095" y="16790"/>
                </a:lnTo>
                <a:lnTo>
                  <a:pt x="1241" y="16838"/>
                </a:lnTo>
                <a:lnTo>
                  <a:pt x="1387" y="16863"/>
                </a:lnTo>
                <a:lnTo>
                  <a:pt x="1679" y="16863"/>
                </a:lnTo>
                <a:lnTo>
                  <a:pt x="1850" y="16838"/>
                </a:lnTo>
                <a:lnTo>
                  <a:pt x="2142" y="16741"/>
                </a:lnTo>
                <a:lnTo>
                  <a:pt x="2434" y="16595"/>
                </a:lnTo>
                <a:lnTo>
                  <a:pt x="2701" y="16425"/>
                </a:lnTo>
                <a:lnTo>
                  <a:pt x="2920" y="16254"/>
                </a:lnTo>
                <a:lnTo>
                  <a:pt x="3285" y="15938"/>
                </a:lnTo>
                <a:lnTo>
                  <a:pt x="3650" y="15597"/>
                </a:lnTo>
                <a:lnTo>
                  <a:pt x="4356" y="14892"/>
                </a:lnTo>
                <a:lnTo>
                  <a:pt x="5694" y="13432"/>
                </a:lnTo>
                <a:lnTo>
                  <a:pt x="7057" y="11972"/>
                </a:lnTo>
                <a:lnTo>
                  <a:pt x="8371" y="10463"/>
                </a:lnTo>
                <a:lnTo>
                  <a:pt x="8833" y="11047"/>
                </a:lnTo>
                <a:lnTo>
                  <a:pt x="9320" y="11583"/>
                </a:lnTo>
                <a:lnTo>
                  <a:pt x="10342" y="12629"/>
                </a:lnTo>
                <a:lnTo>
                  <a:pt x="12386" y="14770"/>
                </a:lnTo>
                <a:lnTo>
                  <a:pt x="12775" y="15160"/>
                </a:lnTo>
                <a:lnTo>
                  <a:pt x="13237" y="15622"/>
                </a:lnTo>
                <a:lnTo>
                  <a:pt x="13773" y="16133"/>
                </a:lnTo>
                <a:lnTo>
                  <a:pt x="14065" y="16376"/>
                </a:lnTo>
                <a:lnTo>
                  <a:pt x="14357" y="16595"/>
                </a:lnTo>
                <a:lnTo>
                  <a:pt x="14649" y="16814"/>
                </a:lnTo>
                <a:lnTo>
                  <a:pt x="14965" y="16960"/>
                </a:lnTo>
                <a:lnTo>
                  <a:pt x="15257" y="17106"/>
                </a:lnTo>
                <a:lnTo>
                  <a:pt x="15549" y="17179"/>
                </a:lnTo>
                <a:lnTo>
                  <a:pt x="15695" y="17203"/>
                </a:lnTo>
                <a:lnTo>
                  <a:pt x="15963" y="17203"/>
                </a:lnTo>
                <a:lnTo>
                  <a:pt x="16084" y="17179"/>
                </a:lnTo>
                <a:lnTo>
                  <a:pt x="16230" y="17130"/>
                </a:lnTo>
                <a:lnTo>
                  <a:pt x="16352" y="17057"/>
                </a:lnTo>
                <a:lnTo>
                  <a:pt x="16474" y="16984"/>
                </a:lnTo>
                <a:lnTo>
                  <a:pt x="16595" y="16863"/>
                </a:lnTo>
                <a:lnTo>
                  <a:pt x="16741" y="16692"/>
                </a:lnTo>
                <a:lnTo>
                  <a:pt x="16863" y="16473"/>
                </a:lnTo>
                <a:lnTo>
                  <a:pt x="16936" y="16230"/>
                </a:lnTo>
                <a:lnTo>
                  <a:pt x="16984" y="15987"/>
                </a:lnTo>
                <a:lnTo>
                  <a:pt x="16984" y="15743"/>
                </a:lnTo>
                <a:lnTo>
                  <a:pt x="16960" y="15500"/>
                </a:lnTo>
                <a:lnTo>
                  <a:pt x="16911" y="15257"/>
                </a:lnTo>
                <a:lnTo>
                  <a:pt x="16838" y="15038"/>
                </a:lnTo>
                <a:lnTo>
                  <a:pt x="16668" y="14722"/>
                </a:lnTo>
                <a:lnTo>
                  <a:pt x="16425" y="14381"/>
                </a:lnTo>
                <a:lnTo>
                  <a:pt x="16157" y="14016"/>
                </a:lnTo>
                <a:lnTo>
                  <a:pt x="15865" y="13651"/>
                </a:lnTo>
                <a:lnTo>
                  <a:pt x="15549" y="13310"/>
                </a:lnTo>
                <a:lnTo>
                  <a:pt x="15233" y="12970"/>
                </a:lnTo>
                <a:lnTo>
                  <a:pt x="14673" y="12459"/>
                </a:lnTo>
                <a:lnTo>
                  <a:pt x="13967" y="11826"/>
                </a:lnTo>
                <a:lnTo>
                  <a:pt x="13262" y="11193"/>
                </a:lnTo>
                <a:lnTo>
                  <a:pt x="13286" y="11120"/>
                </a:lnTo>
                <a:lnTo>
                  <a:pt x="13286" y="11072"/>
                </a:lnTo>
                <a:lnTo>
                  <a:pt x="13262" y="11047"/>
                </a:lnTo>
                <a:lnTo>
                  <a:pt x="13189" y="11023"/>
                </a:lnTo>
                <a:lnTo>
                  <a:pt x="13091" y="11047"/>
                </a:lnTo>
                <a:lnTo>
                  <a:pt x="11631" y="9660"/>
                </a:lnTo>
                <a:lnTo>
                  <a:pt x="10196" y="8273"/>
                </a:lnTo>
                <a:lnTo>
                  <a:pt x="10707" y="7641"/>
                </a:lnTo>
                <a:lnTo>
                  <a:pt x="10828" y="7762"/>
                </a:lnTo>
                <a:lnTo>
                  <a:pt x="10974" y="7860"/>
                </a:lnTo>
                <a:lnTo>
                  <a:pt x="11120" y="7933"/>
                </a:lnTo>
                <a:lnTo>
                  <a:pt x="11291" y="8006"/>
                </a:lnTo>
                <a:lnTo>
                  <a:pt x="11461" y="8054"/>
                </a:lnTo>
                <a:lnTo>
                  <a:pt x="11631" y="8103"/>
                </a:lnTo>
                <a:lnTo>
                  <a:pt x="11996" y="8127"/>
                </a:lnTo>
                <a:lnTo>
                  <a:pt x="12264" y="8127"/>
                </a:lnTo>
                <a:lnTo>
                  <a:pt x="12532" y="8103"/>
                </a:lnTo>
                <a:lnTo>
                  <a:pt x="12799" y="8030"/>
                </a:lnTo>
                <a:lnTo>
                  <a:pt x="13067" y="7933"/>
                </a:lnTo>
                <a:lnTo>
                  <a:pt x="13310" y="7811"/>
                </a:lnTo>
                <a:lnTo>
                  <a:pt x="13554" y="7665"/>
                </a:lnTo>
                <a:lnTo>
                  <a:pt x="13773" y="7519"/>
                </a:lnTo>
                <a:lnTo>
                  <a:pt x="13992" y="7349"/>
                </a:lnTo>
                <a:lnTo>
                  <a:pt x="14235" y="7130"/>
                </a:lnTo>
                <a:lnTo>
                  <a:pt x="14478" y="6911"/>
                </a:lnTo>
                <a:lnTo>
                  <a:pt x="14697" y="6668"/>
                </a:lnTo>
                <a:lnTo>
                  <a:pt x="14892" y="6400"/>
                </a:lnTo>
                <a:lnTo>
                  <a:pt x="15281" y="5865"/>
                </a:lnTo>
                <a:lnTo>
                  <a:pt x="15622" y="5305"/>
                </a:lnTo>
                <a:lnTo>
                  <a:pt x="16011" y="4697"/>
                </a:lnTo>
                <a:lnTo>
                  <a:pt x="16376" y="4064"/>
                </a:lnTo>
                <a:lnTo>
                  <a:pt x="16692" y="3407"/>
                </a:lnTo>
                <a:lnTo>
                  <a:pt x="16960" y="2726"/>
                </a:lnTo>
                <a:lnTo>
                  <a:pt x="16984" y="2628"/>
                </a:lnTo>
                <a:lnTo>
                  <a:pt x="16960" y="2555"/>
                </a:lnTo>
                <a:lnTo>
                  <a:pt x="16960" y="2507"/>
                </a:lnTo>
                <a:lnTo>
                  <a:pt x="16960" y="2434"/>
                </a:lnTo>
                <a:lnTo>
                  <a:pt x="16911" y="2385"/>
                </a:lnTo>
                <a:lnTo>
                  <a:pt x="16863" y="2336"/>
                </a:lnTo>
                <a:lnTo>
                  <a:pt x="16814" y="2288"/>
                </a:lnTo>
                <a:lnTo>
                  <a:pt x="16692" y="2288"/>
                </a:lnTo>
                <a:lnTo>
                  <a:pt x="16644" y="2312"/>
                </a:lnTo>
                <a:lnTo>
                  <a:pt x="15646" y="3066"/>
                </a:lnTo>
                <a:lnTo>
                  <a:pt x="15160" y="3456"/>
                </a:lnTo>
                <a:lnTo>
                  <a:pt x="14649" y="3821"/>
                </a:lnTo>
                <a:lnTo>
                  <a:pt x="13919" y="4332"/>
                </a:lnTo>
                <a:lnTo>
                  <a:pt x="13919" y="4332"/>
                </a:lnTo>
                <a:lnTo>
                  <a:pt x="14746" y="3115"/>
                </a:lnTo>
                <a:lnTo>
                  <a:pt x="15476" y="2020"/>
                </a:lnTo>
                <a:lnTo>
                  <a:pt x="15671" y="1704"/>
                </a:lnTo>
                <a:lnTo>
                  <a:pt x="15768" y="1533"/>
                </a:lnTo>
                <a:lnTo>
                  <a:pt x="15817" y="1363"/>
                </a:lnTo>
                <a:lnTo>
                  <a:pt x="15890" y="1290"/>
                </a:lnTo>
                <a:lnTo>
                  <a:pt x="15963" y="1217"/>
                </a:lnTo>
                <a:lnTo>
                  <a:pt x="15987" y="1120"/>
                </a:lnTo>
                <a:lnTo>
                  <a:pt x="15963" y="1022"/>
                </a:lnTo>
                <a:lnTo>
                  <a:pt x="15890" y="949"/>
                </a:lnTo>
                <a:lnTo>
                  <a:pt x="15817" y="901"/>
                </a:lnTo>
                <a:lnTo>
                  <a:pt x="15744" y="876"/>
                </a:lnTo>
                <a:lnTo>
                  <a:pt x="15622" y="876"/>
                </a:lnTo>
                <a:lnTo>
                  <a:pt x="15549" y="949"/>
                </a:lnTo>
                <a:lnTo>
                  <a:pt x="14551" y="1777"/>
                </a:lnTo>
                <a:lnTo>
                  <a:pt x="13554" y="2580"/>
                </a:lnTo>
                <a:lnTo>
                  <a:pt x="13043" y="2920"/>
                </a:lnTo>
                <a:lnTo>
                  <a:pt x="12532" y="3310"/>
                </a:lnTo>
                <a:lnTo>
                  <a:pt x="12532" y="3310"/>
                </a:lnTo>
                <a:lnTo>
                  <a:pt x="12945" y="2653"/>
                </a:lnTo>
                <a:lnTo>
                  <a:pt x="13359" y="1996"/>
                </a:lnTo>
                <a:lnTo>
                  <a:pt x="13554" y="1752"/>
                </a:lnTo>
                <a:lnTo>
                  <a:pt x="13821" y="1436"/>
                </a:lnTo>
                <a:lnTo>
                  <a:pt x="13919" y="1290"/>
                </a:lnTo>
                <a:lnTo>
                  <a:pt x="14040" y="1120"/>
                </a:lnTo>
                <a:lnTo>
                  <a:pt x="14113" y="949"/>
                </a:lnTo>
                <a:lnTo>
                  <a:pt x="14162" y="779"/>
                </a:lnTo>
                <a:lnTo>
                  <a:pt x="14357" y="584"/>
                </a:lnTo>
                <a:lnTo>
                  <a:pt x="14430" y="487"/>
                </a:lnTo>
                <a:lnTo>
                  <a:pt x="14454" y="390"/>
                </a:lnTo>
                <a:lnTo>
                  <a:pt x="14430" y="292"/>
                </a:lnTo>
                <a:lnTo>
                  <a:pt x="14357" y="195"/>
                </a:lnTo>
                <a:lnTo>
                  <a:pt x="14284" y="146"/>
                </a:lnTo>
                <a:lnTo>
                  <a:pt x="14186" y="122"/>
                </a:lnTo>
                <a:lnTo>
                  <a:pt x="14065" y="122"/>
                </a:lnTo>
                <a:lnTo>
                  <a:pt x="13967" y="195"/>
                </a:lnTo>
                <a:lnTo>
                  <a:pt x="13554" y="560"/>
                </a:lnTo>
                <a:lnTo>
                  <a:pt x="13091" y="901"/>
                </a:lnTo>
                <a:lnTo>
                  <a:pt x="12629" y="1217"/>
                </a:lnTo>
                <a:lnTo>
                  <a:pt x="12142" y="1509"/>
                </a:lnTo>
                <a:lnTo>
                  <a:pt x="11680" y="1801"/>
                </a:lnTo>
                <a:lnTo>
                  <a:pt x="11193" y="2117"/>
                </a:lnTo>
                <a:lnTo>
                  <a:pt x="10755" y="2434"/>
                </a:lnTo>
                <a:lnTo>
                  <a:pt x="10317" y="2823"/>
                </a:lnTo>
                <a:lnTo>
                  <a:pt x="10147" y="2993"/>
                </a:lnTo>
                <a:lnTo>
                  <a:pt x="10001" y="3164"/>
                </a:lnTo>
                <a:lnTo>
                  <a:pt x="9855" y="3383"/>
                </a:lnTo>
                <a:lnTo>
                  <a:pt x="9733" y="3577"/>
                </a:lnTo>
                <a:lnTo>
                  <a:pt x="9612" y="3796"/>
                </a:lnTo>
                <a:lnTo>
                  <a:pt x="9514" y="4015"/>
                </a:lnTo>
                <a:lnTo>
                  <a:pt x="9417" y="4234"/>
                </a:lnTo>
                <a:lnTo>
                  <a:pt x="9368" y="4478"/>
                </a:lnTo>
                <a:lnTo>
                  <a:pt x="9320" y="4672"/>
                </a:lnTo>
                <a:lnTo>
                  <a:pt x="9295" y="4867"/>
                </a:lnTo>
                <a:lnTo>
                  <a:pt x="9295" y="5062"/>
                </a:lnTo>
                <a:lnTo>
                  <a:pt x="9295" y="5281"/>
                </a:lnTo>
                <a:lnTo>
                  <a:pt x="9344" y="5475"/>
                </a:lnTo>
                <a:lnTo>
                  <a:pt x="9393" y="5670"/>
                </a:lnTo>
                <a:lnTo>
                  <a:pt x="9441" y="5865"/>
                </a:lnTo>
                <a:lnTo>
                  <a:pt x="9539" y="6035"/>
                </a:lnTo>
                <a:lnTo>
                  <a:pt x="9514" y="6059"/>
                </a:lnTo>
                <a:lnTo>
                  <a:pt x="8760" y="6765"/>
                </a:lnTo>
                <a:lnTo>
                  <a:pt x="7422" y="5402"/>
                </a:lnTo>
                <a:lnTo>
                  <a:pt x="6059" y="4088"/>
                </a:lnTo>
                <a:lnTo>
                  <a:pt x="3358" y="1412"/>
                </a:lnTo>
                <a:lnTo>
                  <a:pt x="2872" y="925"/>
                </a:lnTo>
                <a:lnTo>
                  <a:pt x="2604" y="682"/>
                </a:lnTo>
                <a:lnTo>
                  <a:pt x="2336" y="438"/>
                </a:lnTo>
                <a:lnTo>
                  <a:pt x="2044" y="244"/>
                </a:lnTo>
                <a:lnTo>
                  <a:pt x="1898" y="171"/>
                </a:lnTo>
                <a:lnTo>
                  <a:pt x="1728" y="98"/>
                </a:lnTo>
                <a:lnTo>
                  <a:pt x="1582" y="49"/>
                </a:lnTo>
                <a:lnTo>
                  <a:pt x="14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" name="Google Shape;665;p48"/>
          <p:cNvSpPr/>
          <p:nvPr/>
        </p:nvSpPr>
        <p:spPr>
          <a:xfrm>
            <a:off x="5973155" y="4009611"/>
            <a:ext cx="345745" cy="288454"/>
          </a:xfrm>
          <a:custGeom>
            <a:avLst/>
            <a:gdLst/>
            <a:ahLst/>
            <a:cxnLst/>
            <a:rect l="l" t="t" r="r" b="b"/>
            <a:pathLst>
              <a:path w="20416" h="17033" extrusionOk="0">
                <a:moveTo>
                  <a:pt x="9003" y="852"/>
                </a:moveTo>
                <a:lnTo>
                  <a:pt x="8882" y="925"/>
                </a:lnTo>
                <a:lnTo>
                  <a:pt x="8736" y="998"/>
                </a:lnTo>
                <a:lnTo>
                  <a:pt x="8614" y="1095"/>
                </a:lnTo>
                <a:lnTo>
                  <a:pt x="8492" y="1192"/>
                </a:lnTo>
                <a:lnTo>
                  <a:pt x="8395" y="1314"/>
                </a:lnTo>
                <a:lnTo>
                  <a:pt x="8322" y="1460"/>
                </a:lnTo>
                <a:lnTo>
                  <a:pt x="8249" y="1582"/>
                </a:lnTo>
                <a:lnTo>
                  <a:pt x="8225" y="1752"/>
                </a:lnTo>
                <a:lnTo>
                  <a:pt x="8225" y="1898"/>
                </a:lnTo>
                <a:lnTo>
                  <a:pt x="8249" y="2068"/>
                </a:lnTo>
                <a:lnTo>
                  <a:pt x="8298" y="2214"/>
                </a:lnTo>
                <a:lnTo>
                  <a:pt x="8371" y="2360"/>
                </a:lnTo>
                <a:lnTo>
                  <a:pt x="8468" y="2482"/>
                </a:lnTo>
                <a:lnTo>
                  <a:pt x="8565" y="2604"/>
                </a:lnTo>
                <a:lnTo>
                  <a:pt x="8784" y="2847"/>
                </a:lnTo>
                <a:lnTo>
                  <a:pt x="8857" y="2969"/>
                </a:lnTo>
                <a:lnTo>
                  <a:pt x="8882" y="3115"/>
                </a:lnTo>
                <a:lnTo>
                  <a:pt x="8882" y="3188"/>
                </a:lnTo>
                <a:lnTo>
                  <a:pt x="8882" y="3261"/>
                </a:lnTo>
                <a:lnTo>
                  <a:pt x="8833" y="3334"/>
                </a:lnTo>
                <a:lnTo>
                  <a:pt x="8784" y="3431"/>
                </a:lnTo>
                <a:lnTo>
                  <a:pt x="8784" y="3455"/>
                </a:lnTo>
                <a:lnTo>
                  <a:pt x="8784" y="3504"/>
                </a:lnTo>
                <a:lnTo>
                  <a:pt x="8809" y="3528"/>
                </a:lnTo>
                <a:lnTo>
                  <a:pt x="8857" y="3528"/>
                </a:lnTo>
                <a:lnTo>
                  <a:pt x="8979" y="3504"/>
                </a:lnTo>
                <a:lnTo>
                  <a:pt x="9076" y="3431"/>
                </a:lnTo>
                <a:lnTo>
                  <a:pt x="9174" y="3358"/>
                </a:lnTo>
                <a:lnTo>
                  <a:pt x="9198" y="3261"/>
                </a:lnTo>
                <a:lnTo>
                  <a:pt x="9222" y="3163"/>
                </a:lnTo>
                <a:lnTo>
                  <a:pt x="9222" y="3042"/>
                </a:lnTo>
                <a:lnTo>
                  <a:pt x="9198" y="2920"/>
                </a:lnTo>
                <a:lnTo>
                  <a:pt x="9174" y="2774"/>
                </a:lnTo>
                <a:lnTo>
                  <a:pt x="9076" y="2628"/>
                </a:lnTo>
                <a:lnTo>
                  <a:pt x="8979" y="2506"/>
                </a:lnTo>
                <a:lnTo>
                  <a:pt x="8736" y="2263"/>
                </a:lnTo>
                <a:lnTo>
                  <a:pt x="8663" y="2166"/>
                </a:lnTo>
                <a:lnTo>
                  <a:pt x="8614" y="2068"/>
                </a:lnTo>
                <a:lnTo>
                  <a:pt x="8565" y="1971"/>
                </a:lnTo>
                <a:lnTo>
                  <a:pt x="8565" y="1898"/>
                </a:lnTo>
                <a:lnTo>
                  <a:pt x="8565" y="1801"/>
                </a:lnTo>
                <a:lnTo>
                  <a:pt x="8590" y="1728"/>
                </a:lnTo>
                <a:lnTo>
                  <a:pt x="8638" y="1582"/>
                </a:lnTo>
                <a:lnTo>
                  <a:pt x="8760" y="1436"/>
                </a:lnTo>
                <a:lnTo>
                  <a:pt x="8882" y="1290"/>
                </a:lnTo>
                <a:lnTo>
                  <a:pt x="9003" y="1144"/>
                </a:lnTo>
                <a:lnTo>
                  <a:pt x="9125" y="998"/>
                </a:lnTo>
                <a:lnTo>
                  <a:pt x="9125" y="949"/>
                </a:lnTo>
                <a:lnTo>
                  <a:pt x="9101" y="900"/>
                </a:lnTo>
                <a:lnTo>
                  <a:pt x="9076" y="852"/>
                </a:lnTo>
                <a:close/>
                <a:moveTo>
                  <a:pt x="11461" y="925"/>
                </a:moveTo>
                <a:lnTo>
                  <a:pt x="11461" y="949"/>
                </a:lnTo>
                <a:lnTo>
                  <a:pt x="11461" y="1046"/>
                </a:lnTo>
                <a:lnTo>
                  <a:pt x="11437" y="1144"/>
                </a:lnTo>
                <a:lnTo>
                  <a:pt x="11364" y="1338"/>
                </a:lnTo>
                <a:lnTo>
                  <a:pt x="11266" y="1484"/>
                </a:lnTo>
                <a:lnTo>
                  <a:pt x="11145" y="1630"/>
                </a:lnTo>
                <a:lnTo>
                  <a:pt x="10999" y="1776"/>
                </a:lnTo>
                <a:lnTo>
                  <a:pt x="10901" y="1947"/>
                </a:lnTo>
                <a:lnTo>
                  <a:pt x="10828" y="2117"/>
                </a:lnTo>
                <a:lnTo>
                  <a:pt x="10804" y="2214"/>
                </a:lnTo>
                <a:lnTo>
                  <a:pt x="10804" y="2336"/>
                </a:lnTo>
                <a:lnTo>
                  <a:pt x="10828" y="2482"/>
                </a:lnTo>
                <a:lnTo>
                  <a:pt x="10877" y="2604"/>
                </a:lnTo>
                <a:lnTo>
                  <a:pt x="10950" y="2750"/>
                </a:lnTo>
                <a:lnTo>
                  <a:pt x="11047" y="2871"/>
                </a:lnTo>
                <a:lnTo>
                  <a:pt x="11242" y="3115"/>
                </a:lnTo>
                <a:lnTo>
                  <a:pt x="11339" y="3236"/>
                </a:lnTo>
                <a:lnTo>
                  <a:pt x="11412" y="3358"/>
                </a:lnTo>
                <a:lnTo>
                  <a:pt x="11461" y="3480"/>
                </a:lnTo>
                <a:lnTo>
                  <a:pt x="11485" y="3626"/>
                </a:lnTo>
                <a:lnTo>
                  <a:pt x="11510" y="3772"/>
                </a:lnTo>
                <a:lnTo>
                  <a:pt x="11485" y="3966"/>
                </a:lnTo>
                <a:lnTo>
                  <a:pt x="11485" y="3991"/>
                </a:lnTo>
                <a:lnTo>
                  <a:pt x="11510" y="4039"/>
                </a:lnTo>
                <a:lnTo>
                  <a:pt x="11558" y="4039"/>
                </a:lnTo>
                <a:lnTo>
                  <a:pt x="11680" y="4015"/>
                </a:lnTo>
                <a:lnTo>
                  <a:pt x="11777" y="3942"/>
                </a:lnTo>
                <a:lnTo>
                  <a:pt x="11826" y="3869"/>
                </a:lnTo>
                <a:lnTo>
                  <a:pt x="11875" y="3796"/>
                </a:lnTo>
                <a:lnTo>
                  <a:pt x="11899" y="3723"/>
                </a:lnTo>
                <a:lnTo>
                  <a:pt x="11899" y="3626"/>
                </a:lnTo>
                <a:lnTo>
                  <a:pt x="11850" y="3407"/>
                </a:lnTo>
                <a:lnTo>
                  <a:pt x="11753" y="3212"/>
                </a:lnTo>
                <a:lnTo>
                  <a:pt x="11631" y="3017"/>
                </a:lnTo>
                <a:lnTo>
                  <a:pt x="11510" y="2847"/>
                </a:lnTo>
                <a:lnTo>
                  <a:pt x="11412" y="2701"/>
                </a:lnTo>
                <a:lnTo>
                  <a:pt x="11315" y="2579"/>
                </a:lnTo>
                <a:lnTo>
                  <a:pt x="11266" y="2433"/>
                </a:lnTo>
                <a:lnTo>
                  <a:pt x="11242" y="2312"/>
                </a:lnTo>
                <a:lnTo>
                  <a:pt x="11242" y="2190"/>
                </a:lnTo>
                <a:lnTo>
                  <a:pt x="11291" y="2068"/>
                </a:lnTo>
                <a:lnTo>
                  <a:pt x="11364" y="1947"/>
                </a:lnTo>
                <a:lnTo>
                  <a:pt x="11437" y="1825"/>
                </a:lnTo>
                <a:lnTo>
                  <a:pt x="11534" y="1728"/>
                </a:lnTo>
                <a:lnTo>
                  <a:pt x="11631" y="1630"/>
                </a:lnTo>
                <a:lnTo>
                  <a:pt x="11704" y="1533"/>
                </a:lnTo>
                <a:lnTo>
                  <a:pt x="11753" y="1411"/>
                </a:lnTo>
                <a:lnTo>
                  <a:pt x="11777" y="1290"/>
                </a:lnTo>
                <a:lnTo>
                  <a:pt x="11777" y="1144"/>
                </a:lnTo>
                <a:lnTo>
                  <a:pt x="11704" y="1022"/>
                </a:lnTo>
                <a:lnTo>
                  <a:pt x="11680" y="973"/>
                </a:lnTo>
                <a:lnTo>
                  <a:pt x="11631" y="949"/>
                </a:lnTo>
                <a:lnTo>
                  <a:pt x="11558" y="925"/>
                </a:lnTo>
                <a:close/>
                <a:moveTo>
                  <a:pt x="10050" y="0"/>
                </a:moveTo>
                <a:lnTo>
                  <a:pt x="10025" y="49"/>
                </a:lnTo>
                <a:lnTo>
                  <a:pt x="10025" y="73"/>
                </a:lnTo>
                <a:lnTo>
                  <a:pt x="10050" y="122"/>
                </a:lnTo>
                <a:lnTo>
                  <a:pt x="10123" y="219"/>
                </a:lnTo>
                <a:lnTo>
                  <a:pt x="10147" y="316"/>
                </a:lnTo>
                <a:lnTo>
                  <a:pt x="10171" y="414"/>
                </a:lnTo>
                <a:lnTo>
                  <a:pt x="10171" y="487"/>
                </a:lnTo>
                <a:lnTo>
                  <a:pt x="10147" y="560"/>
                </a:lnTo>
                <a:lnTo>
                  <a:pt x="10098" y="657"/>
                </a:lnTo>
                <a:lnTo>
                  <a:pt x="9977" y="803"/>
                </a:lnTo>
                <a:lnTo>
                  <a:pt x="9685" y="1095"/>
                </a:lnTo>
                <a:lnTo>
                  <a:pt x="9539" y="1265"/>
                </a:lnTo>
                <a:lnTo>
                  <a:pt x="9466" y="1411"/>
                </a:lnTo>
                <a:lnTo>
                  <a:pt x="9417" y="1557"/>
                </a:lnTo>
                <a:lnTo>
                  <a:pt x="9393" y="1703"/>
                </a:lnTo>
                <a:lnTo>
                  <a:pt x="9417" y="1849"/>
                </a:lnTo>
                <a:lnTo>
                  <a:pt x="9441" y="1995"/>
                </a:lnTo>
                <a:lnTo>
                  <a:pt x="9490" y="2117"/>
                </a:lnTo>
                <a:lnTo>
                  <a:pt x="9539" y="2263"/>
                </a:lnTo>
                <a:lnTo>
                  <a:pt x="9709" y="2506"/>
                </a:lnTo>
                <a:lnTo>
                  <a:pt x="9977" y="2847"/>
                </a:lnTo>
                <a:lnTo>
                  <a:pt x="10098" y="3042"/>
                </a:lnTo>
                <a:lnTo>
                  <a:pt x="10123" y="3139"/>
                </a:lnTo>
                <a:lnTo>
                  <a:pt x="10147" y="3261"/>
                </a:lnTo>
                <a:lnTo>
                  <a:pt x="10147" y="3358"/>
                </a:lnTo>
                <a:lnTo>
                  <a:pt x="10098" y="3431"/>
                </a:lnTo>
                <a:lnTo>
                  <a:pt x="10050" y="3528"/>
                </a:lnTo>
                <a:lnTo>
                  <a:pt x="9977" y="3601"/>
                </a:lnTo>
                <a:lnTo>
                  <a:pt x="9806" y="3747"/>
                </a:lnTo>
                <a:lnTo>
                  <a:pt x="9636" y="3869"/>
                </a:lnTo>
                <a:lnTo>
                  <a:pt x="9563" y="3966"/>
                </a:lnTo>
                <a:lnTo>
                  <a:pt x="9490" y="4064"/>
                </a:lnTo>
                <a:lnTo>
                  <a:pt x="9417" y="4161"/>
                </a:lnTo>
                <a:lnTo>
                  <a:pt x="9368" y="4283"/>
                </a:lnTo>
                <a:lnTo>
                  <a:pt x="9344" y="4404"/>
                </a:lnTo>
                <a:lnTo>
                  <a:pt x="9344" y="4526"/>
                </a:lnTo>
                <a:lnTo>
                  <a:pt x="9344" y="4648"/>
                </a:lnTo>
                <a:lnTo>
                  <a:pt x="9393" y="4745"/>
                </a:lnTo>
                <a:lnTo>
                  <a:pt x="9417" y="4818"/>
                </a:lnTo>
                <a:lnTo>
                  <a:pt x="9490" y="4867"/>
                </a:lnTo>
                <a:lnTo>
                  <a:pt x="9563" y="4891"/>
                </a:lnTo>
                <a:lnTo>
                  <a:pt x="9685" y="4891"/>
                </a:lnTo>
                <a:lnTo>
                  <a:pt x="9733" y="4842"/>
                </a:lnTo>
                <a:lnTo>
                  <a:pt x="9782" y="4745"/>
                </a:lnTo>
                <a:lnTo>
                  <a:pt x="9806" y="4648"/>
                </a:lnTo>
                <a:lnTo>
                  <a:pt x="9806" y="4575"/>
                </a:lnTo>
                <a:lnTo>
                  <a:pt x="9806" y="4477"/>
                </a:lnTo>
                <a:lnTo>
                  <a:pt x="9855" y="4356"/>
                </a:lnTo>
                <a:lnTo>
                  <a:pt x="9928" y="4234"/>
                </a:lnTo>
                <a:lnTo>
                  <a:pt x="10025" y="4137"/>
                </a:lnTo>
                <a:lnTo>
                  <a:pt x="10269" y="3942"/>
                </a:lnTo>
                <a:lnTo>
                  <a:pt x="10390" y="3796"/>
                </a:lnTo>
                <a:lnTo>
                  <a:pt x="10512" y="3650"/>
                </a:lnTo>
                <a:lnTo>
                  <a:pt x="10561" y="3480"/>
                </a:lnTo>
                <a:lnTo>
                  <a:pt x="10585" y="3309"/>
                </a:lnTo>
                <a:lnTo>
                  <a:pt x="10585" y="3139"/>
                </a:lnTo>
                <a:lnTo>
                  <a:pt x="10561" y="2969"/>
                </a:lnTo>
                <a:lnTo>
                  <a:pt x="10488" y="2798"/>
                </a:lnTo>
                <a:lnTo>
                  <a:pt x="10390" y="2604"/>
                </a:lnTo>
                <a:lnTo>
                  <a:pt x="10244" y="2433"/>
                </a:lnTo>
                <a:lnTo>
                  <a:pt x="10098" y="2239"/>
                </a:lnTo>
                <a:lnTo>
                  <a:pt x="9952" y="2044"/>
                </a:lnTo>
                <a:lnTo>
                  <a:pt x="9831" y="1825"/>
                </a:lnTo>
                <a:lnTo>
                  <a:pt x="9831" y="1752"/>
                </a:lnTo>
                <a:lnTo>
                  <a:pt x="9806" y="1679"/>
                </a:lnTo>
                <a:lnTo>
                  <a:pt x="9855" y="1557"/>
                </a:lnTo>
                <a:lnTo>
                  <a:pt x="9928" y="1411"/>
                </a:lnTo>
                <a:lnTo>
                  <a:pt x="10025" y="1290"/>
                </a:lnTo>
                <a:lnTo>
                  <a:pt x="10269" y="1022"/>
                </a:lnTo>
                <a:lnTo>
                  <a:pt x="10366" y="900"/>
                </a:lnTo>
                <a:lnTo>
                  <a:pt x="10439" y="779"/>
                </a:lnTo>
                <a:lnTo>
                  <a:pt x="10488" y="657"/>
                </a:lnTo>
                <a:lnTo>
                  <a:pt x="10512" y="535"/>
                </a:lnTo>
                <a:lnTo>
                  <a:pt x="10512" y="389"/>
                </a:lnTo>
                <a:lnTo>
                  <a:pt x="10488" y="268"/>
                </a:lnTo>
                <a:lnTo>
                  <a:pt x="10439" y="146"/>
                </a:lnTo>
                <a:lnTo>
                  <a:pt x="10366" y="73"/>
                </a:lnTo>
                <a:lnTo>
                  <a:pt x="10244" y="0"/>
                </a:lnTo>
                <a:close/>
                <a:moveTo>
                  <a:pt x="11266" y="6959"/>
                </a:moveTo>
                <a:lnTo>
                  <a:pt x="11558" y="6984"/>
                </a:lnTo>
                <a:lnTo>
                  <a:pt x="11850" y="7032"/>
                </a:lnTo>
                <a:lnTo>
                  <a:pt x="12142" y="7081"/>
                </a:lnTo>
                <a:lnTo>
                  <a:pt x="12434" y="7178"/>
                </a:lnTo>
                <a:lnTo>
                  <a:pt x="12021" y="7300"/>
                </a:lnTo>
                <a:lnTo>
                  <a:pt x="11826" y="7373"/>
                </a:lnTo>
                <a:lnTo>
                  <a:pt x="11656" y="7470"/>
                </a:lnTo>
                <a:lnTo>
                  <a:pt x="11607" y="7519"/>
                </a:lnTo>
                <a:lnTo>
                  <a:pt x="11607" y="7543"/>
                </a:lnTo>
                <a:lnTo>
                  <a:pt x="11607" y="7640"/>
                </a:lnTo>
                <a:lnTo>
                  <a:pt x="11631" y="7665"/>
                </a:lnTo>
                <a:lnTo>
                  <a:pt x="11656" y="7689"/>
                </a:lnTo>
                <a:lnTo>
                  <a:pt x="11704" y="7713"/>
                </a:lnTo>
                <a:lnTo>
                  <a:pt x="11753" y="7713"/>
                </a:lnTo>
                <a:lnTo>
                  <a:pt x="12337" y="7543"/>
                </a:lnTo>
                <a:lnTo>
                  <a:pt x="12629" y="7446"/>
                </a:lnTo>
                <a:lnTo>
                  <a:pt x="12945" y="7397"/>
                </a:lnTo>
                <a:lnTo>
                  <a:pt x="13286" y="7592"/>
                </a:lnTo>
                <a:lnTo>
                  <a:pt x="12945" y="7640"/>
                </a:lnTo>
                <a:lnTo>
                  <a:pt x="12653" y="7713"/>
                </a:lnTo>
                <a:lnTo>
                  <a:pt x="12410" y="7835"/>
                </a:lnTo>
                <a:lnTo>
                  <a:pt x="12167" y="8005"/>
                </a:lnTo>
                <a:lnTo>
                  <a:pt x="12069" y="8103"/>
                </a:lnTo>
                <a:lnTo>
                  <a:pt x="11972" y="8224"/>
                </a:lnTo>
                <a:lnTo>
                  <a:pt x="11972" y="8249"/>
                </a:lnTo>
                <a:lnTo>
                  <a:pt x="11972" y="8273"/>
                </a:lnTo>
                <a:lnTo>
                  <a:pt x="12021" y="8273"/>
                </a:lnTo>
                <a:lnTo>
                  <a:pt x="12532" y="8103"/>
                </a:lnTo>
                <a:lnTo>
                  <a:pt x="12775" y="8030"/>
                </a:lnTo>
                <a:lnTo>
                  <a:pt x="13043" y="7981"/>
                </a:lnTo>
                <a:lnTo>
                  <a:pt x="13213" y="7957"/>
                </a:lnTo>
                <a:lnTo>
                  <a:pt x="13408" y="7957"/>
                </a:lnTo>
                <a:lnTo>
                  <a:pt x="13602" y="7981"/>
                </a:lnTo>
                <a:lnTo>
                  <a:pt x="13797" y="7957"/>
                </a:lnTo>
                <a:lnTo>
                  <a:pt x="14040" y="8224"/>
                </a:lnTo>
                <a:lnTo>
                  <a:pt x="14259" y="8492"/>
                </a:lnTo>
                <a:lnTo>
                  <a:pt x="14259" y="8492"/>
                </a:lnTo>
                <a:lnTo>
                  <a:pt x="14089" y="8468"/>
                </a:lnTo>
                <a:lnTo>
                  <a:pt x="13894" y="8468"/>
                </a:lnTo>
                <a:lnTo>
                  <a:pt x="13529" y="8492"/>
                </a:lnTo>
                <a:lnTo>
                  <a:pt x="13286" y="8541"/>
                </a:lnTo>
                <a:lnTo>
                  <a:pt x="13043" y="8589"/>
                </a:lnTo>
                <a:lnTo>
                  <a:pt x="12799" y="8662"/>
                </a:lnTo>
                <a:lnTo>
                  <a:pt x="12580" y="8784"/>
                </a:lnTo>
                <a:lnTo>
                  <a:pt x="12556" y="8784"/>
                </a:lnTo>
                <a:lnTo>
                  <a:pt x="12556" y="8808"/>
                </a:lnTo>
                <a:lnTo>
                  <a:pt x="12580" y="8833"/>
                </a:lnTo>
                <a:lnTo>
                  <a:pt x="12848" y="8833"/>
                </a:lnTo>
                <a:lnTo>
                  <a:pt x="13067" y="8808"/>
                </a:lnTo>
                <a:lnTo>
                  <a:pt x="13529" y="8760"/>
                </a:lnTo>
                <a:lnTo>
                  <a:pt x="13748" y="8760"/>
                </a:lnTo>
                <a:lnTo>
                  <a:pt x="13992" y="8784"/>
                </a:lnTo>
                <a:lnTo>
                  <a:pt x="14211" y="8784"/>
                </a:lnTo>
                <a:lnTo>
                  <a:pt x="14430" y="8735"/>
                </a:lnTo>
                <a:lnTo>
                  <a:pt x="14551" y="8979"/>
                </a:lnTo>
                <a:lnTo>
                  <a:pt x="14673" y="9222"/>
                </a:lnTo>
                <a:lnTo>
                  <a:pt x="14673" y="9222"/>
                </a:lnTo>
                <a:lnTo>
                  <a:pt x="14576" y="9173"/>
                </a:lnTo>
                <a:lnTo>
                  <a:pt x="14454" y="9149"/>
                </a:lnTo>
                <a:lnTo>
                  <a:pt x="14332" y="9125"/>
                </a:lnTo>
                <a:lnTo>
                  <a:pt x="14186" y="9149"/>
                </a:lnTo>
                <a:lnTo>
                  <a:pt x="13627" y="9222"/>
                </a:lnTo>
                <a:lnTo>
                  <a:pt x="13335" y="9295"/>
                </a:lnTo>
                <a:lnTo>
                  <a:pt x="13213" y="9344"/>
                </a:lnTo>
                <a:lnTo>
                  <a:pt x="13091" y="9417"/>
                </a:lnTo>
                <a:lnTo>
                  <a:pt x="13067" y="9465"/>
                </a:lnTo>
                <a:lnTo>
                  <a:pt x="13116" y="9490"/>
                </a:lnTo>
                <a:lnTo>
                  <a:pt x="13286" y="9538"/>
                </a:lnTo>
                <a:lnTo>
                  <a:pt x="13456" y="9538"/>
                </a:lnTo>
                <a:lnTo>
                  <a:pt x="13821" y="9465"/>
                </a:lnTo>
                <a:lnTo>
                  <a:pt x="14016" y="9441"/>
                </a:lnTo>
                <a:lnTo>
                  <a:pt x="14381" y="9441"/>
                </a:lnTo>
                <a:lnTo>
                  <a:pt x="14551" y="9514"/>
                </a:lnTo>
                <a:lnTo>
                  <a:pt x="14673" y="9514"/>
                </a:lnTo>
                <a:lnTo>
                  <a:pt x="14722" y="9490"/>
                </a:lnTo>
                <a:lnTo>
                  <a:pt x="14746" y="9441"/>
                </a:lnTo>
                <a:lnTo>
                  <a:pt x="14843" y="9782"/>
                </a:lnTo>
                <a:lnTo>
                  <a:pt x="14649" y="9757"/>
                </a:lnTo>
                <a:lnTo>
                  <a:pt x="14454" y="9757"/>
                </a:lnTo>
                <a:lnTo>
                  <a:pt x="14211" y="9782"/>
                </a:lnTo>
                <a:lnTo>
                  <a:pt x="13992" y="9806"/>
                </a:lnTo>
                <a:lnTo>
                  <a:pt x="13773" y="9855"/>
                </a:lnTo>
                <a:lnTo>
                  <a:pt x="13675" y="9903"/>
                </a:lnTo>
                <a:lnTo>
                  <a:pt x="13578" y="9952"/>
                </a:lnTo>
                <a:lnTo>
                  <a:pt x="13554" y="9976"/>
                </a:lnTo>
                <a:lnTo>
                  <a:pt x="13529" y="10025"/>
                </a:lnTo>
                <a:lnTo>
                  <a:pt x="13554" y="10049"/>
                </a:lnTo>
                <a:lnTo>
                  <a:pt x="13578" y="10074"/>
                </a:lnTo>
                <a:lnTo>
                  <a:pt x="13773" y="10098"/>
                </a:lnTo>
                <a:lnTo>
                  <a:pt x="14892" y="10098"/>
                </a:lnTo>
                <a:lnTo>
                  <a:pt x="14916" y="10463"/>
                </a:lnTo>
                <a:lnTo>
                  <a:pt x="14795" y="10414"/>
                </a:lnTo>
                <a:lnTo>
                  <a:pt x="14405" y="10414"/>
                </a:lnTo>
                <a:lnTo>
                  <a:pt x="14065" y="10439"/>
                </a:lnTo>
                <a:lnTo>
                  <a:pt x="13894" y="10487"/>
                </a:lnTo>
                <a:lnTo>
                  <a:pt x="13724" y="10536"/>
                </a:lnTo>
                <a:lnTo>
                  <a:pt x="13700" y="10560"/>
                </a:lnTo>
                <a:lnTo>
                  <a:pt x="13700" y="10585"/>
                </a:lnTo>
                <a:lnTo>
                  <a:pt x="13700" y="10633"/>
                </a:lnTo>
                <a:lnTo>
                  <a:pt x="13724" y="10658"/>
                </a:lnTo>
                <a:lnTo>
                  <a:pt x="13894" y="10706"/>
                </a:lnTo>
                <a:lnTo>
                  <a:pt x="14065" y="10731"/>
                </a:lnTo>
                <a:lnTo>
                  <a:pt x="14405" y="10755"/>
                </a:lnTo>
                <a:lnTo>
                  <a:pt x="14649" y="10755"/>
                </a:lnTo>
                <a:lnTo>
                  <a:pt x="14795" y="10731"/>
                </a:lnTo>
                <a:lnTo>
                  <a:pt x="14916" y="10682"/>
                </a:lnTo>
                <a:lnTo>
                  <a:pt x="14892" y="10779"/>
                </a:lnTo>
                <a:lnTo>
                  <a:pt x="14916" y="10877"/>
                </a:lnTo>
                <a:lnTo>
                  <a:pt x="14965" y="10950"/>
                </a:lnTo>
                <a:lnTo>
                  <a:pt x="15038" y="10998"/>
                </a:lnTo>
                <a:lnTo>
                  <a:pt x="15135" y="11023"/>
                </a:lnTo>
                <a:lnTo>
                  <a:pt x="15233" y="11023"/>
                </a:lnTo>
                <a:lnTo>
                  <a:pt x="15306" y="10998"/>
                </a:lnTo>
                <a:lnTo>
                  <a:pt x="15379" y="10950"/>
                </a:lnTo>
                <a:lnTo>
                  <a:pt x="15403" y="10852"/>
                </a:lnTo>
                <a:lnTo>
                  <a:pt x="15451" y="10439"/>
                </a:lnTo>
                <a:lnTo>
                  <a:pt x="15670" y="10463"/>
                </a:lnTo>
                <a:lnTo>
                  <a:pt x="15914" y="10463"/>
                </a:lnTo>
                <a:lnTo>
                  <a:pt x="16060" y="10487"/>
                </a:lnTo>
                <a:lnTo>
                  <a:pt x="15865" y="10609"/>
                </a:lnTo>
                <a:lnTo>
                  <a:pt x="15695" y="10755"/>
                </a:lnTo>
                <a:lnTo>
                  <a:pt x="15670" y="10804"/>
                </a:lnTo>
                <a:lnTo>
                  <a:pt x="15646" y="10877"/>
                </a:lnTo>
                <a:lnTo>
                  <a:pt x="15646" y="10925"/>
                </a:lnTo>
                <a:lnTo>
                  <a:pt x="15695" y="10974"/>
                </a:lnTo>
                <a:lnTo>
                  <a:pt x="15719" y="11023"/>
                </a:lnTo>
                <a:lnTo>
                  <a:pt x="15768" y="11047"/>
                </a:lnTo>
                <a:lnTo>
                  <a:pt x="15841" y="11047"/>
                </a:lnTo>
                <a:lnTo>
                  <a:pt x="15914" y="11023"/>
                </a:lnTo>
                <a:lnTo>
                  <a:pt x="16133" y="10901"/>
                </a:lnTo>
                <a:lnTo>
                  <a:pt x="16352" y="10779"/>
                </a:lnTo>
                <a:lnTo>
                  <a:pt x="16571" y="10731"/>
                </a:lnTo>
                <a:lnTo>
                  <a:pt x="16814" y="10682"/>
                </a:lnTo>
                <a:lnTo>
                  <a:pt x="17033" y="10779"/>
                </a:lnTo>
                <a:lnTo>
                  <a:pt x="17179" y="10852"/>
                </a:lnTo>
                <a:lnTo>
                  <a:pt x="16814" y="10974"/>
                </a:lnTo>
                <a:lnTo>
                  <a:pt x="16498" y="11096"/>
                </a:lnTo>
                <a:lnTo>
                  <a:pt x="16230" y="11217"/>
                </a:lnTo>
                <a:lnTo>
                  <a:pt x="16060" y="11315"/>
                </a:lnTo>
                <a:lnTo>
                  <a:pt x="16060" y="11339"/>
                </a:lnTo>
                <a:lnTo>
                  <a:pt x="16060" y="11363"/>
                </a:lnTo>
                <a:lnTo>
                  <a:pt x="16084" y="11388"/>
                </a:lnTo>
                <a:lnTo>
                  <a:pt x="16108" y="11388"/>
                </a:lnTo>
                <a:lnTo>
                  <a:pt x="16522" y="11266"/>
                </a:lnTo>
                <a:lnTo>
                  <a:pt x="16936" y="11144"/>
                </a:lnTo>
                <a:lnTo>
                  <a:pt x="17155" y="11096"/>
                </a:lnTo>
                <a:lnTo>
                  <a:pt x="17374" y="11071"/>
                </a:lnTo>
                <a:lnTo>
                  <a:pt x="17447" y="11071"/>
                </a:lnTo>
                <a:lnTo>
                  <a:pt x="17666" y="11290"/>
                </a:lnTo>
                <a:lnTo>
                  <a:pt x="17398" y="11315"/>
                </a:lnTo>
                <a:lnTo>
                  <a:pt x="17179" y="11339"/>
                </a:lnTo>
                <a:lnTo>
                  <a:pt x="16984" y="11412"/>
                </a:lnTo>
                <a:lnTo>
                  <a:pt x="16790" y="11509"/>
                </a:lnTo>
                <a:lnTo>
                  <a:pt x="16619" y="11631"/>
                </a:lnTo>
                <a:lnTo>
                  <a:pt x="16595" y="11655"/>
                </a:lnTo>
                <a:lnTo>
                  <a:pt x="16595" y="11680"/>
                </a:lnTo>
                <a:lnTo>
                  <a:pt x="16619" y="11704"/>
                </a:lnTo>
                <a:lnTo>
                  <a:pt x="16668" y="11704"/>
                </a:lnTo>
                <a:lnTo>
                  <a:pt x="17082" y="11655"/>
                </a:lnTo>
                <a:lnTo>
                  <a:pt x="17276" y="11631"/>
                </a:lnTo>
                <a:lnTo>
                  <a:pt x="17714" y="11631"/>
                </a:lnTo>
                <a:lnTo>
                  <a:pt x="17909" y="11655"/>
                </a:lnTo>
                <a:lnTo>
                  <a:pt x="18031" y="11874"/>
                </a:lnTo>
                <a:lnTo>
                  <a:pt x="18104" y="12069"/>
                </a:lnTo>
                <a:lnTo>
                  <a:pt x="17179" y="12045"/>
                </a:lnTo>
                <a:lnTo>
                  <a:pt x="16157" y="12045"/>
                </a:lnTo>
                <a:lnTo>
                  <a:pt x="13992" y="12069"/>
                </a:lnTo>
                <a:lnTo>
                  <a:pt x="11899" y="12118"/>
                </a:lnTo>
                <a:lnTo>
                  <a:pt x="10171" y="12142"/>
                </a:lnTo>
                <a:lnTo>
                  <a:pt x="5548" y="12142"/>
                </a:lnTo>
                <a:lnTo>
                  <a:pt x="5719" y="11826"/>
                </a:lnTo>
                <a:lnTo>
                  <a:pt x="5889" y="11534"/>
                </a:lnTo>
                <a:lnTo>
                  <a:pt x="5986" y="11388"/>
                </a:lnTo>
                <a:lnTo>
                  <a:pt x="6084" y="11266"/>
                </a:lnTo>
                <a:lnTo>
                  <a:pt x="6205" y="11144"/>
                </a:lnTo>
                <a:lnTo>
                  <a:pt x="6351" y="11023"/>
                </a:lnTo>
                <a:lnTo>
                  <a:pt x="6546" y="10901"/>
                </a:lnTo>
                <a:lnTo>
                  <a:pt x="6765" y="10804"/>
                </a:lnTo>
                <a:lnTo>
                  <a:pt x="6984" y="10731"/>
                </a:lnTo>
                <a:lnTo>
                  <a:pt x="7203" y="10682"/>
                </a:lnTo>
                <a:lnTo>
                  <a:pt x="7665" y="10585"/>
                </a:lnTo>
                <a:lnTo>
                  <a:pt x="8103" y="10512"/>
                </a:lnTo>
                <a:lnTo>
                  <a:pt x="8200" y="10487"/>
                </a:lnTo>
                <a:lnTo>
                  <a:pt x="8273" y="10463"/>
                </a:lnTo>
                <a:lnTo>
                  <a:pt x="8322" y="10390"/>
                </a:lnTo>
                <a:lnTo>
                  <a:pt x="8346" y="10293"/>
                </a:lnTo>
                <a:lnTo>
                  <a:pt x="8371" y="10098"/>
                </a:lnTo>
                <a:lnTo>
                  <a:pt x="8419" y="9928"/>
                </a:lnTo>
                <a:lnTo>
                  <a:pt x="8468" y="9757"/>
                </a:lnTo>
                <a:lnTo>
                  <a:pt x="8541" y="9587"/>
                </a:lnTo>
                <a:lnTo>
                  <a:pt x="8638" y="9417"/>
                </a:lnTo>
                <a:lnTo>
                  <a:pt x="8736" y="9271"/>
                </a:lnTo>
                <a:lnTo>
                  <a:pt x="8979" y="8979"/>
                </a:lnTo>
                <a:lnTo>
                  <a:pt x="9101" y="8906"/>
                </a:lnTo>
                <a:lnTo>
                  <a:pt x="9198" y="8808"/>
                </a:lnTo>
                <a:lnTo>
                  <a:pt x="9441" y="8687"/>
                </a:lnTo>
                <a:lnTo>
                  <a:pt x="9685" y="8541"/>
                </a:lnTo>
                <a:lnTo>
                  <a:pt x="9782" y="8443"/>
                </a:lnTo>
                <a:lnTo>
                  <a:pt x="9879" y="8346"/>
                </a:lnTo>
                <a:lnTo>
                  <a:pt x="9879" y="8297"/>
                </a:lnTo>
                <a:lnTo>
                  <a:pt x="9879" y="8273"/>
                </a:lnTo>
                <a:lnTo>
                  <a:pt x="9855" y="8224"/>
                </a:lnTo>
                <a:lnTo>
                  <a:pt x="9831" y="8200"/>
                </a:lnTo>
                <a:lnTo>
                  <a:pt x="9758" y="8176"/>
                </a:lnTo>
                <a:lnTo>
                  <a:pt x="9660" y="8151"/>
                </a:lnTo>
                <a:lnTo>
                  <a:pt x="9490" y="8151"/>
                </a:lnTo>
                <a:lnTo>
                  <a:pt x="9320" y="8200"/>
                </a:lnTo>
                <a:lnTo>
                  <a:pt x="9149" y="8297"/>
                </a:lnTo>
                <a:lnTo>
                  <a:pt x="8979" y="8395"/>
                </a:lnTo>
                <a:lnTo>
                  <a:pt x="8833" y="8516"/>
                </a:lnTo>
                <a:lnTo>
                  <a:pt x="8565" y="8760"/>
                </a:lnTo>
                <a:lnTo>
                  <a:pt x="8444" y="8906"/>
                </a:lnTo>
                <a:lnTo>
                  <a:pt x="8322" y="9052"/>
                </a:lnTo>
                <a:lnTo>
                  <a:pt x="8225" y="9198"/>
                </a:lnTo>
                <a:lnTo>
                  <a:pt x="8127" y="9368"/>
                </a:lnTo>
                <a:lnTo>
                  <a:pt x="7981" y="9709"/>
                </a:lnTo>
                <a:lnTo>
                  <a:pt x="7908" y="10074"/>
                </a:lnTo>
                <a:lnTo>
                  <a:pt x="7398" y="10171"/>
                </a:lnTo>
                <a:lnTo>
                  <a:pt x="7130" y="10220"/>
                </a:lnTo>
                <a:lnTo>
                  <a:pt x="6887" y="10293"/>
                </a:lnTo>
                <a:lnTo>
                  <a:pt x="6643" y="10366"/>
                </a:lnTo>
                <a:lnTo>
                  <a:pt x="6400" y="10463"/>
                </a:lnTo>
                <a:lnTo>
                  <a:pt x="6181" y="10585"/>
                </a:lnTo>
                <a:lnTo>
                  <a:pt x="5962" y="10731"/>
                </a:lnTo>
                <a:lnTo>
                  <a:pt x="5816" y="10877"/>
                </a:lnTo>
                <a:lnTo>
                  <a:pt x="5670" y="11023"/>
                </a:lnTo>
                <a:lnTo>
                  <a:pt x="5524" y="11193"/>
                </a:lnTo>
                <a:lnTo>
                  <a:pt x="5427" y="11363"/>
                </a:lnTo>
                <a:lnTo>
                  <a:pt x="5329" y="11558"/>
                </a:lnTo>
                <a:lnTo>
                  <a:pt x="5281" y="11753"/>
                </a:lnTo>
                <a:lnTo>
                  <a:pt x="5256" y="11947"/>
                </a:lnTo>
                <a:lnTo>
                  <a:pt x="5305" y="12142"/>
                </a:lnTo>
                <a:lnTo>
                  <a:pt x="2142" y="12142"/>
                </a:lnTo>
                <a:lnTo>
                  <a:pt x="2239" y="11850"/>
                </a:lnTo>
                <a:lnTo>
                  <a:pt x="2336" y="11558"/>
                </a:lnTo>
                <a:lnTo>
                  <a:pt x="2409" y="11266"/>
                </a:lnTo>
                <a:lnTo>
                  <a:pt x="2531" y="10974"/>
                </a:lnTo>
                <a:lnTo>
                  <a:pt x="2726" y="10633"/>
                </a:lnTo>
                <a:lnTo>
                  <a:pt x="2945" y="10341"/>
                </a:lnTo>
                <a:lnTo>
                  <a:pt x="3188" y="10049"/>
                </a:lnTo>
                <a:lnTo>
                  <a:pt x="3456" y="9782"/>
                </a:lnTo>
                <a:lnTo>
                  <a:pt x="3723" y="9563"/>
                </a:lnTo>
                <a:lnTo>
                  <a:pt x="4040" y="9368"/>
                </a:lnTo>
                <a:lnTo>
                  <a:pt x="4429" y="9173"/>
                </a:lnTo>
                <a:lnTo>
                  <a:pt x="4818" y="9003"/>
                </a:lnTo>
                <a:lnTo>
                  <a:pt x="5013" y="8954"/>
                </a:lnTo>
                <a:lnTo>
                  <a:pt x="5208" y="8906"/>
                </a:lnTo>
                <a:lnTo>
                  <a:pt x="5427" y="8881"/>
                </a:lnTo>
                <a:lnTo>
                  <a:pt x="5597" y="8881"/>
                </a:lnTo>
                <a:lnTo>
                  <a:pt x="5792" y="8906"/>
                </a:lnTo>
                <a:lnTo>
                  <a:pt x="5962" y="8954"/>
                </a:lnTo>
                <a:lnTo>
                  <a:pt x="6132" y="9027"/>
                </a:lnTo>
                <a:lnTo>
                  <a:pt x="6278" y="9125"/>
                </a:lnTo>
                <a:lnTo>
                  <a:pt x="6230" y="9368"/>
                </a:lnTo>
                <a:lnTo>
                  <a:pt x="6230" y="9611"/>
                </a:lnTo>
                <a:lnTo>
                  <a:pt x="6254" y="9660"/>
                </a:lnTo>
                <a:lnTo>
                  <a:pt x="6303" y="9709"/>
                </a:lnTo>
                <a:lnTo>
                  <a:pt x="6351" y="9709"/>
                </a:lnTo>
                <a:lnTo>
                  <a:pt x="6400" y="9660"/>
                </a:lnTo>
                <a:lnTo>
                  <a:pt x="6546" y="9368"/>
                </a:lnTo>
                <a:lnTo>
                  <a:pt x="6716" y="9076"/>
                </a:lnTo>
                <a:lnTo>
                  <a:pt x="6887" y="8833"/>
                </a:lnTo>
                <a:lnTo>
                  <a:pt x="7106" y="8589"/>
                </a:lnTo>
                <a:lnTo>
                  <a:pt x="7300" y="8370"/>
                </a:lnTo>
                <a:lnTo>
                  <a:pt x="7543" y="8151"/>
                </a:lnTo>
                <a:lnTo>
                  <a:pt x="7811" y="7957"/>
                </a:lnTo>
                <a:lnTo>
                  <a:pt x="8079" y="7786"/>
                </a:lnTo>
                <a:lnTo>
                  <a:pt x="8444" y="7567"/>
                </a:lnTo>
                <a:lnTo>
                  <a:pt x="8833" y="7397"/>
                </a:lnTo>
                <a:lnTo>
                  <a:pt x="9222" y="7251"/>
                </a:lnTo>
                <a:lnTo>
                  <a:pt x="9612" y="7130"/>
                </a:lnTo>
                <a:lnTo>
                  <a:pt x="10025" y="7057"/>
                </a:lnTo>
                <a:lnTo>
                  <a:pt x="10439" y="6984"/>
                </a:lnTo>
                <a:lnTo>
                  <a:pt x="10853" y="6959"/>
                </a:lnTo>
                <a:close/>
                <a:moveTo>
                  <a:pt x="19758" y="12556"/>
                </a:moveTo>
                <a:lnTo>
                  <a:pt x="19929" y="12604"/>
                </a:lnTo>
                <a:lnTo>
                  <a:pt x="19977" y="12945"/>
                </a:lnTo>
                <a:lnTo>
                  <a:pt x="19904" y="13042"/>
                </a:lnTo>
                <a:lnTo>
                  <a:pt x="19807" y="13140"/>
                </a:lnTo>
                <a:lnTo>
                  <a:pt x="19685" y="13213"/>
                </a:lnTo>
                <a:lnTo>
                  <a:pt x="19564" y="13261"/>
                </a:lnTo>
                <a:lnTo>
                  <a:pt x="19418" y="13286"/>
                </a:lnTo>
                <a:lnTo>
                  <a:pt x="19247" y="13310"/>
                </a:lnTo>
                <a:lnTo>
                  <a:pt x="18931" y="13310"/>
                </a:lnTo>
                <a:lnTo>
                  <a:pt x="18298" y="13286"/>
                </a:lnTo>
                <a:lnTo>
                  <a:pt x="17033" y="13261"/>
                </a:lnTo>
                <a:lnTo>
                  <a:pt x="15792" y="13213"/>
                </a:lnTo>
                <a:lnTo>
                  <a:pt x="14381" y="13164"/>
                </a:lnTo>
                <a:lnTo>
                  <a:pt x="12970" y="13140"/>
                </a:lnTo>
                <a:lnTo>
                  <a:pt x="12970" y="13115"/>
                </a:lnTo>
                <a:lnTo>
                  <a:pt x="12970" y="13067"/>
                </a:lnTo>
                <a:lnTo>
                  <a:pt x="12921" y="13018"/>
                </a:lnTo>
                <a:lnTo>
                  <a:pt x="12872" y="13018"/>
                </a:lnTo>
                <a:lnTo>
                  <a:pt x="12824" y="13067"/>
                </a:lnTo>
                <a:lnTo>
                  <a:pt x="12775" y="13140"/>
                </a:lnTo>
                <a:lnTo>
                  <a:pt x="10585" y="13115"/>
                </a:lnTo>
                <a:lnTo>
                  <a:pt x="7981" y="13115"/>
                </a:lnTo>
                <a:lnTo>
                  <a:pt x="5378" y="13140"/>
                </a:lnTo>
                <a:lnTo>
                  <a:pt x="2847" y="13164"/>
                </a:lnTo>
                <a:lnTo>
                  <a:pt x="1509" y="13188"/>
                </a:lnTo>
                <a:lnTo>
                  <a:pt x="1022" y="13213"/>
                </a:lnTo>
                <a:lnTo>
                  <a:pt x="803" y="13188"/>
                </a:lnTo>
                <a:lnTo>
                  <a:pt x="584" y="13091"/>
                </a:lnTo>
                <a:lnTo>
                  <a:pt x="463" y="12994"/>
                </a:lnTo>
                <a:lnTo>
                  <a:pt x="414" y="12945"/>
                </a:lnTo>
                <a:lnTo>
                  <a:pt x="414" y="12896"/>
                </a:lnTo>
                <a:lnTo>
                  <a:pt x="414" y="12848"/>
                </a:lnTo>
                <a:lnTo>
                  <a:pt x="414" y="12775"/>
                </a:lnTo>
                <a:lnTo>
                  <a:pt x="536" y="12653"/>
                </a:lnTo>
                <a:lnTo>
                  <a:pt x="609" y="12653"/>
                </a:lnTo>
                <a:lnTo>
                  <a:pt x="657" y="12629"/>
                </a:lnTo>
                <a:lnTo>
                  <a:pt x="730" y="12604"/>
                </a:lnTo>
                <a:lnTo>
                  <a:pt x="779" y="12580"/>
                </a:lnTo>
                <a:lnTo>
                  <a:pt x="949" y="12580"/>
                </a:lnTo>
                <a:lnTo>
                  <a:pt x="1241" y="12604"/>
                </a:lnTo>
                <a:lnTo>
                  <a:pt x="7641" y="12604"/>
                </a:lnTo>
                <a:lnTo>
                  <a:pt x="9977" y="12629"/>
                </a:lnTo>
                <a:lnTo>
                  <a:pt x="12848" y="12653"/>
                </a:lnTo>
                <a:lnTo>
                  <a:pt x="16060" y="12653"/>
                </a:lnTo>
                <a:lnTo>
                  <a:pt x="18663" y="12629"/>
                </a:lnTo>
                <a:lnTo>
                  <a:pt x="19466" y="12604"/>
                </a:lnTo>
                <a:lnTo>
                  <a:pt x="19685" y="12580"/>
                </a:lnTo>
                <a:lnTo>
                  <a:pt x="19758" y="12556"/>
                </a:lnTo>
                <a:close/>
                <a:moveTo>
                  <a:pt x="2580" y="13578"/>
                </a:moveTo>
                <a:lnTo>
                  <a:pt x="2458" y="13675"/>
                </a:lnTo>
                <a:lnTo>
                  <a:pt x="2361" y="13797"/>
                </a:lnTo>
                <a:lnTo>
                  <a:pt x="2288" y="13918"/>
                </a:lnTo>
                <a:lnTo>
                  <a:pt x="2215" y="14040"/>
                </a:lnTo>
                <a:lnTo>
                  <a:pt x="2117" y="14259"/>
                </a:lnTo>
                <a:lnTo>
                  <a:pt x="2093" y="14381"/>
                </a:lnTo>
                <a:lnTo>
                  <a:pt x="2093" y="14502"/>
                </a:lnTo>
                <a:lnTo>
                  <a:pt x="1947" y="14259"/>
                </a:lnTo>
                <a:lnTo>
                  <a:pt x="1777" y="14016"/>
                </a:lnTo>
                <a:lnTo>
                  <a:pt x="1582" y="13797"/>
                </a:lnTo>
                <a:lnTo>
                  <a:pt x="1485" y="13699"/>
                </a:lnTo>
                <a:lnTo>
                  <a:pt x="1387" y="13626"/>
                </a:lnTo>
                <a:lnTo>
                  <a:pt x="1971" y="13602"/>
                </a:lnTo>
                <a:lnTo>
                  <a:pt x="2580" y="13578"/>
                </a:lnTo>
                <a:close/>
                <a:moveTo>
                  <a:pt x="12556" y="13505"/>
                </a:moveTo>
                <a:lnTo>
                  <a:pt x="12361" y="13918"/>
                </a:lnTo>
                <a:lnTo>
                  <a:pt x="12167" y="14308"/>
                </a:lnTo>
                <a:lnTo>
                  <a:pt x="12118" y="14502"/>
                </a:lnTo>
                <a:lnTo>
                  <a:pt x="12118" y="14600"/>
                </a:lnTo>
                <a:lnTo>
                  <a:pt x="12118" y="14721"/>
                </a:lnTo>
                <a:lnTo>
                  <a:pt x="12142" y="14746"/>
                </a:lnTo>
                <a:lnTo>
                  <a:pt x="12167" y="14770"/>
                </a:lnTo>
                <a:lnTo>
                  <a:pt x="12240" y="14770"/>
                </a:lnTo>
                <a:lnTo>
                  <a:pt x="12313" y="14697"/>
                </a:lnTo>
                <a:lnTo>
                  <a:pt x="12361" y="14648"/>
                </a:lnTo>
                <a:lnTo>
                  <a:pt x="12459" y="14502"/>
                </a:lnTo>
                <a:lnTo>
                  <a:pt x="12605" y="14162"/>
                </a:lnTo>
                <a:lnTo>
                  <a:pt x="12848" y="13529"/>
                </a:lnTo>
                <a:lnTo>
                  <a:pt x="13335" y="13529"/>
                </a:lnTo>
                <a:lnTo>
                  <a:pt x="13116" y="13845"/>
                </a:lnTo>
                <a:lnTo>
                  <a:pt x="12945" y="14186"/>
                </a:lnTo>
                <a:lnTo>
                  <a:pt x="12848" y="14332"/>
                </a:lnTo>
                <a:lnTo>
                  <a:pt x="12775" y="14527"/>
                </a:lnTo>
                <a:lnTo>
                  <a:pt x="12775" y="14624"/>
                </a:lnTo>
                <a:lnTo>
                  <a:pt x="12775" y="14697"/>
                </a:lnTo>
                <a:lnTo>
                  <a:pt x="12799" y="14794"/>
                </a:lnTo>
                <a:lnTo>
                  <a:pt x="12848" y="14867"/>
                </a:lnTo>
                <a:lnTo>
                  <a:pt x="12897" y="14892"/>
                </a:lnTo>
                <a:lnTo>
                  <a:pt x="12945" y="14892"/>
                </a:lnTo>
                <a:lnTo>
                  <a:pt x="13018" y="14867"/>
                </a:lnTo>
                <a:lnTo>
                  <a:pt x="13067" y="14819"/>
                </a:lnTo>
                <a:lnTo>
                  <a:pt x="13140" y="14697"/>
                </a:lnTo>
                <a:lnTo>
                  <a:pt x="13237" y="14405"/>
                </a:lnTo>
                <a:lnTo>
                  <a:pt x="13408" y="13967"/>
                </a:lnTo>
                <a:lnTo>
                  <a:pt x="13627" y="13529"/>
                </a:lnTo>
                <a:lnTo>
                  <a:pt x="14065" y="13529"/>
                </a:lnTo>
                <a:lnTo>
                  <a:pt x="13846" y="14162"/>
                </a:lnTo>
                <a:lnTo>
                  <a:pt x="13675" y="14478"/>
                </a:lnTo>
                <a:lnTo>
                  <a:pt x="13627" y="14648"/>
                </a:lnTo>
                <a:lnTo>
                  <a:pt x="13602" y="14746"/>
                </a:lnTo>
                <a:lnTo>
                  <a:pt x="13602" y="14819"/>
                </a:lnTo>
                <a:lnTo>
                  <a:pt x="13627" y="14867"/>
                </a:lnTo>
                <a:lnTo>
                  <a:pt x="13651" y="14916"/>
                </a:lnTo>
                <a:lnTo>
                  <a:pt x="13748" y="14916"/>
                </a:lnTo>
                <a:lnTo>
                  <a:pt x="13821" y="14867"/>
                </a:lnTo>
                <a:lnTo>
                  <a:pt x="13894" y="14794"/>
                </a:lnTo>
                <a:lnTo>
                  <a:pt x="13992" y="14648"/>
                </a:lnTo>
                <a:lnTo>
                  <a:pt x="14065" y="14502"/>
                </a:lnTo>
                <a:lnTo>
                  <a:pt x="14113" y="14332"/>
                </a:lnTo>
                <a:lnTo>
                  <a:pt x="14259" y="13943"/>
                </a:lnTo>
                <a:lnTo>
                  <a:pt x="14357" y="13529"/>
                </a:lnTo>
                <a:lnTo>
                  <a:pt x="14795" y="13529"/>
                </a:lnTo>
                <a:lnTo>
                  <a:pt x="14503" y="14064"/>
                </a:lnTo>
                <a:lnTo>
                  <a:pt x="14357" y="14332"/>
                </a:lnTo>
                <a:lnTo>
                  <a:pt x="14308" y="14478"/>
                </a:lnTo>
                <a:lnTo>
                  <a:pt x="14308" y="14648"/>
                </a:lnTo>
                <a:lnTo>
                  <a:pt x="14308" y="14673"/>
                </a:lnTo>
                <a:lnTo>
                  <a:pt x="14357" y="14721"/>
                </a:lnTo>
                <a:lnTo>
                  <a:pt x="14430" y="14721"/>
                </a:lnTo>
                <a:lnTo>
                  <a:pt x="14551" y="14624"/>
                </a:lnTo>
                <a:lnTo>
                  <a:pt x="14624" y="14478"/>
                </a:lnTo>
                <a:lnTo>
                  <a:pt x="14770" y="14210"/>
                </a:lnTo>
                <a:lnTo>
                  <a:pt x="14892" y="13870"/>
                </a:lnTo>
                <a:lnTo>
                  <a:pt x="15038" y="13529"/>
                </a:lnTo>
                <a:lnTo>
                  <a:pt x="15427" y="13553"/>
                </a:lnTo>
                <a:lnTo>
                  <a:pt x="15233" y="13797"/>
                </a:lnTo>
                <a:lnTo>
                  <a:pt x="15038" y="14089"/>
                </a:lnTo>
                <a:lnTo>
                  <a:pt x="14916" y="14308"/>
                </a:lnTo>
                <a:lnTo>
                  <a:pt x="14868" y="14454"/>
                </a:lnTo>
                <a:lnTo>
                  <a:pt x="14868" y="14575"/>
                </a:lnTo>
                <a:lnTo>
                  <a:pt x="14868" y="14624"/>
                </a:lnTo>
                <a:lnTo>
                  <a:pt x="14916" y="14648"/>
                </a:lnTo>
                <a:lnTo>
                  <a:pt x="14989" y="14648"/>
                </a:lnTo>
                <a:lnTo>
                  <a:pt x="15062" y="14600"/>
                </a:lnTo>
                <a:lnTo>
                  <a:pt x="15111" y="14551"/>
                </a:lnTo>
                <a:lnTo>
                  <a:pt x="15184" y="14429"/>
                </a:lnTo>
                <a:lnTo>
                  <a:pt x="15306" y="14137"/>
                </a:lnTo>
                <a:lnTo>
                  <a:pt x="15403" y="13845"/>
                </a:lnTo>
                <a:lnTo>
                  <a:pt x="15500" y="13553"/>
                </a:lnTo>
                <a:lnTo>
                  <a:pt x="16108" y="13553"/>
                </a:lnTo>
                <a:lnTo>
                  <a:pt x="16060" y="13578"/>
                </a:lnTo>
                <a:lnTo>
                  <a:pt x="15865" y="13797"/>
                </a:lnTo>
                <a:lnTo>
                  <a:pt x="15695" y="14064"/>
                </a:lnTo>
                <a:lnTo>
                  <a:pt x="15622" y="14186"/>
                </a:lnTo>
                <a:lnTo>
                  <a:pt x="15549" y="14308"/>
                </a:lnTo>
                <a:lnTo>
                  <a:pt x="15524" y="14454"/>
                </a:lnTo>
                <a:lnTo>
                  <a:pt x="15524" y="14527"/>
                </a:lnTo>
                <a:lnTo>
                  <a:pt x="15549" y="14575"/>
                </a:lnTo>
                <a:lnTo>
                  <a:pt x="15573" y="14600"/>
                </a:lnTo>
                <a:lnTo>
                  <a:pt x="15622" y="14624"/>
                </a:lnTo>
                <a:lnTo>
                  <a:pt x="15695" y="14624"/>
                </a:lnTo>
                <a:lnTo>
                  <a:pt x="15743" y="14575"/>
                </a:lnTo>
                <a:lnTo>
                  <a:pt x="15768" y="14551"/>
                </a:lnTo>
                <a:lnTo>
                  <a:pt x="15841" y="14429"/>
                </a:lnTo>
                <a:lnTo>
                  <a:pt x="15914" y="14210"/>
                </a:lnTo>
                <a:lnTo>
                  <a:pt x="16011" y="13943"/>
                </a:lnTo>
                <a:lnTo>
                  <a:pt x="16157" y="13675"/>
                </a:lnTo>
                <a:lnTo>
                  <a:pt x="16157" y="13602"/>
                </a:lnTo>
                <a:lnTo>
                  <a:pt x="16133" y="13578"/>
                </a:lnTo>
                <a:lnTo>
                  <a:pt x="16108" y="13553"/>
                </a:lnTo>
                <a:lnTo>
                  <a:pt x="16668" y="13553"/>
                </a:lnTo>
                <a:lnTo>
                  <a:pt x="16522" y="13748"/>
                </a:lnTo>
                <a:lnTo>
                  <a:pt x="16376" y="13967"/>
                </a:lnTo>
                <a:lnTo>
                  <a:pt x="16254" y="14113"/>
                </a:lnTo>
                <a:lnTo>
                  <a:pt x="16157" y="14308"/>
                </a:lnTo>
                <a:lnTo>
                  <a:pt x="16108" y="14381"/>
                </a:lnTo>
                <a:lnTo>
                  <a:pt x="16084" y="14478"/>
                </a:lnTo>
                <a:lnTo>
                  <a:pt x="16060" y="14575"/>
                </a:lnTo>
                <a:lnTo>
                  <a:pt x="16084" y="14673"/>
                </a:lnTo>
                <a:lnTo>
                  <a:pt x="16108" y="14697"/>
                </a:lnTo>
                <a:lnTo>
                  <a:pt x="16133" y="14721"/>
                </a:lnTo>
                <a:lnTo>
                  <a:pt x="16181" y="14746"/>
                </a:lnTo>
                <a:lnTo>
                  <a:pt x="16230" y="14746"/>
                </a:lnTo>
                <a:lnTo>
                  <a:pt x="16303" y="14721"/>
                </a:lnTo>
                <a:lnTo>
                  <a:pt x="16376" y="14673"/>
                </a:lnTo>
                <a:lnTo>
                  <a:pt x="16473" y="14551"/>
                </a:lnTo>
                <a:lnTo>
                  <a:pt x="16644" y="14235"/>
                </a:lnTo>
                <a:lnTo>
                  <a:pt x="16814" y="13894"/>
                </a:lnTo>
                <a:lnTo>
                  <a:pt x="16887" y="13724"/>
                </a:lnTo>
                <a:lnTo>
                  <a:pt x="16960" y="13553"/>
                </a:lnTo>
                <a:lnTo>
                  <a:pt x="17398" y="13553"/>
                </a:lnTo>
                <a:lnTo>
                  <a:pt x="17325" y="13675"/>
                </a:lnTo>
                <a:lnTo>
                  <a:pt x="17252" y="13797"/>
                </a:lnTo>
                <a:lnTo>
                  <a:pt x="17106" y="14040"/>
                </a:lnTo>
                <a:lnTo>
                  <a:pt x="17033" y="14186"/>
                </a:lnTo>
                <a:lnTo>
                  <a:pt x="16960" y="14332"/>
                </a:lnTo>
                <a:lnTo>
                  <a:pt x="16936" y="14429"/>
                </a:lnTo>
                <a:lnTo>
                  <a:pt x="16911" y="14502"/>
                </a:lnTo>
                <a:lnTo>
                  <a:pt x="16936" y="14575"/>
                </a:lnTo>
                <a:lnTo>
                  <a:pt x="16960" y="14648"/>
                </a:lnTo>
                <a:lnTo>
                  <a:pt x="17009" y="14697"/>
                </a:lnTo>
                <a:lnTo>
                  <a:pt x="17082" y="14697"/>
                </a:lnTo>
                <a:lnTo>
                  <a:pt x="17155" y="14673"/>
                </a:lnTo>
                <a:lnTo>
                  <a:pt x="17203" y="14624"/>
                </a:lnTo>
                <a:lnTo>
                  <a:pt x="17252" y="14575"/>
                </a:lnTo>
                <a:lnTo>
                  <a:pt x="17301" y="14502"/>
                </a:lnTo>
                <a:lnTo>
                  <a:pt x="17374" y="14332"/>
                </a:lnTo>
                <a:lnTo>
                  <a:pt x="17422" y="14162"/>
                </a:lnTo>
                <a:lnTo>
                  <a:pt x="17544" y="13870"/>
                </a:lnTo>
                <a:lnTo>
                  <a:pt x="17593" y="13724"/>
                </a:lnTo>
                <a:lnTo>
                  <a:pt x="17617" y="13578"/>
                </a:lnTo>
                <a:lnTo>
                  <a:pt x="18371" y="13578"/>
                </a:lnTo>
                <a:lnTo>
                  <a:pt x="18201" y="13797"/>
                </a:lnTo>
                <a:lnTo>
                  <a:pt x="18055" y="14016"/>
                </a:lnTo>
                <a:lnTo>
                  <a:pt x="17812" y="14259"/>
                </a:lnTo>
                <a:lnTo>
                  <a:pt x="17714" y="14381"/>
                </a:lnTo>
                <a:lnTo>
                  <a:pt x="17690" y="14454"/>
                </a:lnTo>
                <a:lnTo>
                  <a:pt x="17666" y="14551"/>
                </a:lnTo>
                <a:lnTo>
                  <a:pt x="17666" y="14575"/>
                </a:lnTo>
                <a:lnTo>
                  <a:pt x="17690" y="14624"/>
                </a:lnTo>
                <a:lnTo>
                  <a:pt x="17739" y="14648"/>
                </a:lnTo>
                <a:lnTo>
                  <a:pt x="17763" y="14648"/>
                </a:lnTo>
                <a:lnTo>
                  <a:pt x="17860" y="14624"/>
                </a:lnTo>
                <a:lnTo>
                  <a:pt x="17933" y="14575"/>
                </a:lnTo>
                <a:lnTo>
                  <a:pt x="18055" y="14478"/>
                </a:lnTo>
                <a:lnTo>
                  <a:pt x="18177" y="14332"/>
                </a:lnTo>
                <a:lnTo>
                  <a:pt x="18274" y="14186"/>
                </a:lnTo>
                <a:lnTo>
                  <a:pt x="18420" y="13894"/>
                </a:lnTo>
                <a:lnTo>
                  <a:pt x="18566" y="13602"/>
                </a:lnTo>
                <a:lnTo>
                  <a:pt x="19028" y="13602"/>
                </a:lnTo>
                <a:lnTo>
                  <a:pt x="18907" y="13724"/>
                </a:lnTo>
                <a:lnTo>
                  <a:pt x="18809" y="13845"/>
                </a:lnTo>
                <a:lnTo>
                  <a:pt x="18615" y="14137"/>
                </a:lnTo>
                <a:lnTo>
                  <a:pt x="18274" y="14721"/>
                </a:lnTo>
                <a:lnTo>
                  <a:pt x="17787" y="15451"/>
                </a:lnTo>
                <a:lnTo>
                  <a:pt x="17276" y="16205"/>
                </a:lnTo>
                <a:lnTo>
                  <a:pt x="16425" y="16327"/>
                </a:lnTo>
                <a:lnTo>
                  <a:pt x="15549" y="16400"/>
                </a:lnTo>
                <a:lnTo>
                  <a:pt x="14673" y="16449"/>
                </a:lnTo>
                <a:lnTo>
                  <a:pt x="13773" y="16473"/>
                </a:lnTo>
                <a:lnTo>
                  <a:pt x="10244" y="16473"/>
                </a:lnTo>
                <a:lnTo>
                  <a:pt x="6619" y="16522"/>
                </a:lnTo>
                <a:lnTo>
                  <a:pt x="5816" y="16522"/>
                </a:lnTo>
                <a:lnTo>
                  <a:pt x="4989" y="16497"/>
                </a:lnTo>
                <a:lnTo>
                  <a:pt x="4161" y="16522"/>
                </a:lnTo>
                <a:lnTo>
                  <a:pt x="3772" y="16546"/>
                </a:lnTo>
                <a:lnTo>
                  <a:pt x="3358" y="16570"/>
                </a:lnTo>
                <a:lnTo>
                  <a:pt x="3334" y="16497"/>
                </a:lnTo>
                <a:lnTo>
                  <a:pt x="2774" y="15573"/>
                </a:lnTo>
                <a:lnTo>
                  <a:pt x="2190" y="14673"/>
                </a:lnTo>
                <a:lnTo>
                  <a:pt x="2166" y="14600"/>
                </a:lnTo>
                <a:lnTo>
                  <a:pt x="2190" y="14624"/>
                </a:lnTo>
                <a:lnTo>
                  <a:pt x="2215" y="14600"/>
                </a:lnTo>
                <a:lnTo>
                  <a:pt x="2288" y="14527"/>
                </a:lnTo>
                <a:lnTo>
                  <a:pt x="2361" y="14429"/>
                </a:lnTo>
                <a:lnTo>
                  <a:pt x="2409" y="14186"/>
                </a:lnTo>
                <a:lnTo>
                  <a:pt x="2507" y="13894"/>
                </a:lnTo>
                <a:lnTo>
                  <a:pt x="2628" y="13602"/>
                </a:lnTo>
                <a:lnTo>
                  <a:pt x="2628" y="13578"/>
                </a:lnTo>
                <a:lnTo>
                  <a:pt x="2653" y="13578"/>
                </a:lnTo>
                <a:lnTo>
                  <a:pt x="3407" y="13553"/>
                </a:lnTo>
                <a:lnTo>
                  <a:pt x="3091" y="13991"/>
                </a:lnTo>
                <a:lnTo>
                  <a:pt x="2872" y="14332"/>
                </a:lnTo>
                <a:lnTo>
                  <a:pt x="2774" y="14502"/>
                </a:lnTo>
                <a:lnTo>
                  <a:pt x="2701" y="14697"/>
                </a:lnTo>
                <a:lnTo>
                  <a:pt x="2701" y="14746"/>
                </a:lnTo>
                <a:lnTo>
                  <a:pt x="2726" y="14770"/>
                </a:lnTo>
                <a:lnTo>
                  <a:pt x="2774" y="14770"/>
                </a:lnTo>
                <a:lnTo>
                  <a:pt x="2920" y="14648"/>
                </a:lnTo>
                <a:lnTo>
                  <a:pt x="3018" y="14502"/>
                </a:lnTo>
                <a:lnTo>
                  <a:pt x="3212" y="14186"/>
                </a:lnTo>
                <a:lnTo>
                  <a:pt x="3553" y="13553"/>
                </a:lnTo>
                <a:lnTo>
                  <a:pt x="4161" y="13553"/>
                </a:lnTo>
                <a:lnTo>
                  <a:pt x="3918" y="13845"/>
                </a:lnTo>
                <a:lnTo>
                  <a:pt x="3699" y="14162"/>
                </a:lnTo>
                <a:lnTo>
                  <a:pt x="3602" y="14332"/>
                </a:lnTo>
                <a:lnTo>
                  <a:pt x="3504" y="14527"/>
                </a:lnTo>
                <a:lnTo>
                  <a:pt x="3480" y="14624"/>
                </a:lnTo>
                <a:lnTo>
                  <a:pt x="3456" y="14721"/>
                </a:lnTo>
                <a:lnTo>
                  <a:pt x="3456" y="14819"/>
                </a:lnTo>
                <a:lnTo>
                  <a:pt x="3504" y="14916"/>
                </a:lnTo>
                <a:lnTo>
                  <a:pt x="3553" y="14940"/>
                </a:lnTo>
                <a:lnTo>
                  <a:pt x="3602" y="14965"/>
                </a:lnTo>
                <a:lnTo>
                  <a:pt x="3675" y="14916"/>
                </a:lnTo>
                <a:lnTo>
                  <a:pt x="3748" y="14843"/>
                </a:lnTo>
                <a:lnTo>
                  <a:pt x="3796" y="14770"/>
                </a:lnTo>
                <a:lnTo>
                  <a:pt x="3845" y="14697"/>
                </a:lnTo>
                <a:lnTo>
                  <a:pt x="3991" y="14332"/>
                </a:lnTo>
                <a:lnTo>
                  <a:pt x="4210" y="13943"/>
                </a:lnTo>
                <a:lnTo>
                  <a:pt x="4429" y="13553"/>
                </a:lnTo>
                <a:lnTo>
                  <a:pt x="5281" y="13529"/>
                </a:lnTo>
                <a:lnTo>
                  <a:pt x="5062" y="13821"/>
                </a:lnTo>
                <a:lnTo>
                  <a:pt x="4989" y="13967"/>
                </a:lnTo>
                <a:lnTo>
                  <a:pt x="4916" y="14113"/>
                </a:lnTo>
                <a:lnTo>
                  <a:pt x="4867" y="14259"/>
                </a:lnTo>
                <a:lnTo>
                  <a:pt x="4867" y="14332"/>
                </a:lnTo>
                <a:lnTo>
                  <a:pt x="4891" y="14405"/>
                </a:lnTo>
                <a:lnTo>
                  <a:pt x="4940" y="14429"/>
                </a:lnTo>
                <a:lnTo>
                  <a:pt x="4989" y="14429"/>
                </a:lnTo>
                <a:lnTo>
                  <a:pt x="5037" y="14405"/>
                </a:lnTo>
                <a:lnTo>
                  <a:pt x="5086" y="14356"/>
                </a:lnTo>
                <a:lnTo>
                  <a:pt x="5135" y="14235"/>
                </a:lnTo>
                <a:lnTo>
                  <a:pt x="5232" y="14016"/>
                </a:lnTo>
                <a:lnTo>
                  <a:pt x="5378" y="13748"/>
                </a:lnTo>
                <a:lnTo>
                  <a:pt x="5548" y="13529"/>
                </a:lnTo>
                <a:lnTo>
                  <a:pt x="6011" y="13529"/>
                </a:lnTo>
                <a:lnTo>
                  <a:pt x="5913" y="13553"/>
                </a:lnTo>
                <a:lnTo>
                  <a:pt x="5840" y="13602"/>
                </a:lnTo>
                <a:lnTo>
                  <a:pt x="5719" y="13748"/>
                </a:lnTo>
                <a:lnTo>
                  <a:pt x="5597" y="13894"/>
                </a:lnTo>
                <a:lnTo>
                  <a:pt x="5500" y="14040"/>
                </a:lnTo>
                <a:lnTo>
                  <a:pt x="5402" y="14235"/>
                </a:lnTo>
                <a:lnTo>
                  <a:pt x="5281" y="14454"/>
                </a:lnTo>
                <a:lnTo>
                  <a:pt x="5232" y="14575"/>
                </a:lnTo>
                <a:lnTo>
                  <a:pt x="5208" y="14673"/>
                </a:lnTo>
                <a:lnTo>
                  <a:pt x="5208" y="14794"/>
                </a:lnTo>
                <a:lnTo>
                  <a:pt x="5208" y="14892"/>
                </a:lnTo>
                <a:lnTo>
                  <a:pt x="5256" y="14940"/>
                </a:lnTo>
                <a:lnTo>
                  <a:pt x="5305" y="14989"/>
                </a:lnTo>
                <a:lnTo>
                  <a:pt x="5354" y="14989"/>
                </a:lnTo>
                <a:lnTo>
                  <a:pt x="5427" y="14965"/>
                </a:lnTo>
                <a:lnTo>
                  <a:pt x="5475" y="14916"/>
                </a:lnTo>
                <a:lnTo>
                  <a:pt x="5548" y="14843"/>
                </a:lnTo>
                <a:lnTo>
                  <a:pt x="5621" y="14673"/>
                </a:lnTo>
                <a:lnTo>
                  <a:pt x="5694" y="14478"/>
                </a:lnTo>
                <a:lnTo>
                  <a:pt x="5767" y="14308"/>
                </a:lnTo>
                <a:lnTo>
                  <a:pt x="5962" y="13943"/>
                </a:lnTo>
                <a:lnTo>
                  <a:pt x="6059" y="13748"/>
                </a:lnTo>
                <a:lnTo>
                  <a:pt x="6084" y="13651"/>
                </a:lnTo>
                <a:lnTo>
                  <a:pt x="6084" y="13553"/>
                </a:lnTo>
                <a:lnTo>
                  <a:pt x="6084" y="13529"/>
                </a:lnTo>
                <a:lnTo>
                  <a:pt x="6668" y="13529"/>
                </a:lnTo>
                <a:lnTo>
                  <a:pt x="6522" y="13724"/>
                </a:lnTo>
                <a:lnTo>
                  <a:pt x="6351" y="13918"/>
                </a:lnTo>
                <a:lnTo>
                  <a:pt x="6181" y="14162"/>
                </a:lnTo>
                <a:lnTo>
                  <a:pt x="6132" y="14308"/>
                </a:lnTo>
                <a:lnTo>
                  <a:pt x="6108" y="14429"/>
                </a:lnTo>
                <a:lnTo>
                  <a:pt x="6132" y="14478"/>
                </a:lnTo>
                <a:lnTo>
                  <a:pt x="6157" y="14502"/>
                </a:lnTo>
                <a:lnTo>
                  <a:pt x="6205" y="14502"/>
                </a:lnTo>
                <a:lnTo>
                  <a:pt x="6327" y="14429"/>
                </a:lnTo>
                <a:lnTo>
                  <a:pt x="6400" y="14332"/>
                </a:lnTo>
                <a:lnTo>
                  <a:pt x="6522" y="14113"/>
                </a:lnTo>
                <a:lnTo>
                  <a:pt x="6668" y="13821"/>
                </a:lnTo>
                <a:lnTo>
                  <a:pt x="6789" y="13505"/>
                </a:lnTo>
                <a:lnTo>
                  <a:pt x="7179" y="13505"/>
                </a:lnTo>
                <a:lnTo>
                  <a:pt x="6984" y="13821"/>
                </a:lnTo>
                <a:lnTo>
                  <a:pt x="6814" y="14137"/>
                </a:lnTo>
                <a:lnTo>
                  <a:pt x="6741" y="14283"/>
                </a:lnTo>
                <a:lnTo>
                  <a:pt x="6692" y="14429"/>
                </a:lnTo>
                <a:lnTo>
                  <a:pt x="6692" y="14502"/>
                </a:lnTo>
                <a:lnTo>
                  <a:pt x="6692" y="14575"/>
                </a:lnTo>
                <a:lnTo>
                  <a:pt x="6716" y="14624"/>
                </a:lnTo>
                <a:lnTo>
                  <a:pt x="6765" y="14697"/>
                </a:lnTo>
                <a:lnTo>
                  <a:pt x="6789" y="14721"/>
                </a:lnTo>
                <a:lnTo>
                  <a:pt x="6838" y="14721"/>
                </a:lnTo>
                <a:lnTo>
                  <a:pt x="6911" y="14697"/>
                </a:lnTo>
                <a:lnTo>
                  <a:pt x="6960" y="14648"/>
                </a:lnTo>
                <a:lnTo>
                  <a:pt x="7033" y="14551"/>
                </a:lnTo>
                <a:lnTo>
                  <a:pt x="7106" y="14283"/>
                </a:lnTo>
                <a:lnTo>
                  <a:pt x="7227" y="13894"/>
                </a:lnTo>
                <a:lnTo>
                  <a:pt x="7373" y="13505"/>
                </a:lnTo>
                <a:lnTo>
                  <a:pt x="7762" y="13505"/>
                </a:lnTo>
                <a:lnTo>
                  <a:pt x="7592" y="13845"/>
                </a:lnTo>
                <a:lnTo>
                  <a:pt x="7422" y="14210"/>
                </a:lnTo>
                <a:lnTo>
                  <a:pt x="7276" y="14551"/>
                </a:lnTo>
                <a:lnTo>
                  <a:pt x="7227" y="14721"/>
                </a:lnTo>
                <a:lnTo>
                  <a:pt x="7227" y="14819"/>
                </a:lnTo>
                <a:lnTo>
                  <a:pt x="7227" y="14916"/>
                </a:lnTo>
                <a:lnTo>
                  <a:pt x="7252" y="14940"/>
                </a:lnTo>
                <a:lnTo>
                  <a:pt x="7276" y="14965"/>
                </a:lnTo>
                <a:lnTo>
                  <a:pt x="7349" y="14965"/>
                </a:lnTo>
                <a:lnTo>
                  <a:pt x="7422" y="14916"/>
                </a:lnTo>
                <a:lnTo>
                  <a:pt x="7495" y="14843"/>
                </a:lnTo>
                <a:lnTo>
                  <a:pt x="7592" y="14697"/>
                </a:lnTo>
                <a:lnTo>
                  <a:pt x="7714" y="14381"/>
                </a:lnTo>
                <a:lnTo>
                  <a:pt x="7908" y="13967"/>
                </a:lnTo>
                <a:lnTo>
                  <a:pt x="7981" y="13748"/>
                </a:lnTo>
                <a:lnTo>
                  <a:pt x="8054" y="13529"/>
                </a:lnTo>
                <a:lnTo>
                  <a:pt x="8054" y="13505"/>
                </a:lnTo>
                <a:lnTo>
                  <a:pt x="8614" y="13505"/>
                </a:lnTo>
                <a:lnTo>
                  <a:pt x="8346" y="13991"/>
                </a:lnTo>
                <a:lnTo>
                  <a:pt x="8152" y="14308"/>
                </a:lnTo>
                <a:lnTo>
                  <a:pt x="8079" y="14478"/>
                </a:lnTo>
                <a:lnTo>
                  <a:pt x="8054" y="14575"/>
                </a:lnTo>
                <a:lnTo>
                  <a:pt x="8054" y="14673"/>
                </a:lnTo>
                <a:lnTo>
                  <a:pt x="8054" y="14697"/>
                </a:lnTo>
                <a:lnTo>
                  <a:pt x="8079" y="14721"/>
                </a:lnTo>
                <a:lnTo>
                  <a:pt x="8152" y="14721"/>
                </a:lnTo>
                <a:lnTo>
                  <a:pt x="8273" y="14624"/>
                </a:lnTo>
                <a:lnTo>
                  <a:pt x="8371" y="14502"/>
                </a:lnTo>
                <a:lnTo>
                  <a:pt x="8517" y="14210"/>
                </a:lnTo>
                <a:lnTo>
                  <a:pt x="8882" y="13505"/>
                </a:lnTo>
                <a:lnTo>
                  <a:pt x="9198" y="13505"/>
                </a:lnTo>
                <a:lnTo>
                  <a:pt x="8979" y="13821"/>
                </a:lnTo>
                <a:lnTo>
                  <a:pt x="8784" y="14162"/>
                </a:lnTo>
                <a:lnTo>
                  <a:pt x="8687" y="14332"/>
                </a:lnTo>
                <a:lnTo>
                  <a:pt x="8590" y="14527"/>
                </a:lnTo>
                <a:lnTo>
                  <a:pt x="8517" y="14721"/>
                </a:lnTo>
                <a:lnTo>
                  <a:pt x="8517" y="14819"/>
                </a:lnTo>
                <a:lnTo>
                  <a:pt x="8517" y="14916"/>
                </a:lnTo>
                <a:lnTo>
                  <a:pt x="8541" y="14965"/>
                </a:lnTo>
                <a:lnTo>
                  <a:pt x="8590" y="14989"/>
                </a:lnTo>
                <a:lnTo>
                  <a:pt x="8638" y="14989"/>
                </a:lnTo>
                <a:lnTo>
                  <a:pt x="8687" y="14965"/>
                </a:lnTo>
                <a:lnTo>
                  <a:pt x="8760" y="14916"/>
                </a:lnTo>
                <a:lnTo>
                  <a:pt x="8809" y="14843"/>
                </a:lnTo>
                <a:lnTo>
                  <a:pt x="8906" y="14673"/>
                </a:lnTo>
                <a:lnTo>
                  <a:pt x="9052" y="14308"/>
                </a:lnTo>
                <a:lnTo>
                  <a:pt x="9271" y="13894"/>
                </a:lnTo>
                <a:lnTo>
                  <a:pt x="9514" y="13505"/>
                </a:lnTo>
                <a:lnTo>
                  <a:pt x="9855" y="13505"/>
                </a:lnTo>
                <a:lnTo>
                  <a:pt x="9514" y="14064"/>
                </a:lnTo>
                <a:lnTo>
                  <a:pt x="9320" y="14405"/>
                </a:lnTo>
                <a:lnTo>
                  <a:pt x="9247" y="14575"/>
                </a:lnTo>
                <a:lnTo>
                  <a:pt x="9222" y="14673"/>
                </a:lnTo>
                <a:lnTo>
                  <a:pt x="9222" y="14770"/>
                </a:lnTo>
                <a:lnTo>
                  <a:pt x="9247" y="14819"/>
                </a:lnTo>
                <a:lnTo>
                  <a:pt x="9271" y="14843"/>
                </a:lnTo>
                <a:lnTo>
                  <a:pt x="9320" y="14867"/>
                </a:lnTo>
                <a:lnTo>
                  <a:pt x="9368" y="14843"/>
                </a:lnTo>
                <a:lnTo>
                  <a:pt x="9514" y="14746"/>
                </a:lnTo>
                <a:lnTo>
                  <a:pt x="9612" y="14624"/>
                </a:lnTo>
                <a:lnTo>
                  <a:pt x="9782" y="14332"/>
                </a:lnTo>
                <a:lnTo>
                  <a:pt x="10196" y="13505"/>
                </a:lnTo>
                <a:lnTo>
                  <a:pt x="10293" y="13505"/>
                </a:lnTo>
                <a:lnTo>
                  <a:pt x="9977" y="14137"/>
                </a:lnTo>
                <a:lnTo>
                  <a:pt x="9758" y="14478"/>
                </a:lnTo>
                <a:lnTo>
                  <a:pt x="9685" y="14673"/>
                </a:lnTo>
                <a:lnTo>
                  <a:pt x="9660" y="14770"/>
                </a:lnTo>
                <a:lnTo>
                  <a:pt x="9660" y="14867"/>
                </a:lnTo>
                <a:lnTo>
                  <a:pt x="9660" y="14916"/>
                </a:lnTo>
                <a:lnTo>
                  <a:pt x="9709" y="14940"/>
                </a:lnTo>
                <a:lnTo>
                  <a:pt x="9758" y="14965"/>
                </a:lnTo>
                <a:lnTo>
                  <a:pt x="9806" y="14965"/>
                </a:lnTo>
                <a:lnTo>
                  <a:pt x="9904" y="14916"/>
                </a:lnTo>
                <a:lnTo>
                  <a:pt x="9977" y="14867"/>
                </a:lnTo>
                <a:lnTo>
                  <a:pt x="10098" y="14697"/>
                </a:lnTo>
                <a:lnTo>
                  <a:pt x="10220" y="14527"/>
                </a:lnTo>
                <a:lnTo>
                  <a:pt x="10293" y="14332"/>
                </a:lnTo>
                <a:lnTo>
                  <a:pt x="10390" y="14137"/>
                </a:lnTo>
                <a:lnTo>
                  <a:pt x="10488" y="13943"/>
                </a:lnTo>
                <a:lnTo>
                  <a:pt x="10634" y="13505"/>
                </a:lnTo>
                <a:lnTo>
                  <a:pt x="11023" y="13505"/>
                </a:lnTo>
                <a:lnTo>
                  <a:pt x="10974" y="13553"/>
                </a:lnTo>
                <a:lnTo>
                  <a:pt x="10926" y="13626"/>
                </a:lnTo>
                <a:lnTo>
                  <a:pt x="10828" y="13797"/>
                </a:lnTo>
                <a:lnTo>
                  <a:pt x="10707" y="14113"/>
                </a:lnTo>
                <a:lnTo>
                  <a:pt x="10634" y="14259"/>
                </a:lnTo>
                <a:lnTo>
                  <a:pt x="10585" y="14478"/>
                </a:lnTo>
                <a:lnTo>
                  <a:pt x="10561" y="14600"/>
                </a:lnTo>
                <a:lnTo>
                  <a:pt x="10585" y="14673"/>
                </a:lnTo>
                <a:lnTo>
                  <a:pt x="10634" y="14746"/>
                </a:lnTo>
                <a:lnTo>
                  <a:pt x="10731" y="14770"/>
                </a:lnTo>
                <a:lnTo>
                  <a:pt x="10828" y="14746"/>
                </a:lnTo>
                <a:lnTo>
                  <a:pt x="10926" y="14673"/>
                </a:lnTo>
                <a:lnTo>
                  <a:pt x="10999" y="14575"/>
                </a:lnTo>
                <a:lnTo>
                  <a:pt x="11047" y="14478"/>
                </a:lnTo>
                <a:lnTo>
                  <a:pt x="11120" y="14235"/>
                </a:lnTo>
                <a:lnTo>
                  <a:pt x="11169" y="14040"/>
                </a:lnTo>
                <a:lnTo>
                  <a:pt x="11266" y="13797"/>
                </a:lnTo>
                <a:lnTo>
                  <a:pt x="11291" y="13626"/>
                </a:lnTo>
                <a:lnTo>
                  <a:pt x="11291" y="13553"/>
                </a:lnTo>
                <a:lnTo>
                  <a:pt x="11266" y="13505"/>
                </a:lnTo>
                <a:lnTo>
                  <a:pt x="11704" y="13505"/>
                </a:lnTo>
                <a:lnTo>
                  <a:pt x="11558" y="13870"/>
                </a:lnTo>
                <a:lnTo>
                  <a:pt x="11485" y="14064"/>
                </a:lnTo>
                <a:lnTo>
                  <a:pt x="11412" y="14259"/>
                </a:lnTo>
                <a:lnTo>
                  <a:pt x="11388" y="14356"/>
                </a:lnTo>
                <a:lnTo>
                  <a:pt x="11364" y="14454"/>
                </a:lnTo>
                <a:lnTo>
                  <a:pt x="11388" y="14551"/>
                </a:lnTo>
                <a:lnTo>
                  <a:pt x="11412" y="14648"/>
                </a:lnTo>
                <a:lnTo>
                  <a:pt x="11437" y="14673"/>
                </a:lnTo>
                <a:lnTo>
                  <a:pt x="11461" y="14697"/>
                </a:lnTo>
                <a:lnTo>
                  <a:pt x="11534" y="14673"/>
                </a:lnTo>
                <a:lnTo>
                  <a:pt x="11607" y="14624"/>
                </a:lnTo>
                <a:lnTo>
                  <a:pt x="11680" y="14551"/>
                </a:lnTo>
                <a:lnTo>
                  <a:pt x="11729" y="14454"/>
                </a:lnTo>
                <a:lnTo>
                  <a:pt x="11777" y="14356"/>
                </a:lnTo>
                <a:lnTo>
                  <a:pt x="11826" y="14162"/>
                </a:lnTo>
                <a:lnTo>
                  <a:pt x="11875" y="13967"/>
                </a:lnTo>
                <a:lnTo>
                  <a:pt x="11948" y="13748"/>
                </a:lnTo>
                <a:lnTo>
                  <a:pt x="11996" y="13505"/>
                </a:lnTo>
                <a:close/>
                <a:moveTo>
                  <a:pt x="10658" y="6473"/>
                </a:moveTo>
                <a:lnTo>
                  <a:pt x="10196" y="6546"/>
                </a:lnTo>
                <a:lnTo>
                  <a:pt x="9733" y="6643"/>
                </a:lnTo>
                <a:lnTo>
                  <a:pt x="9271" y="6765"/>
                </a:lnTo>
                <a:lnTo>
                  <a:pt x="8833" y="6935"/>
                </a:lnTo>
                <a:lnTo>
                  <a:pt x="8395" y="7105"/>
                </a:lnTo>
                <a:lnTo>
                  <a:pt x="7981" y="7324"/>
                </a:lnTo>
                <a:lnTo>
                  <a:pt x="7543" y="7592"/>
                </a:lnTo>
                <a:lnTo>
                  <a:pt x="7325" y="7738"/>
                </a:lnTo>
                <a:lnTo>
                  <a:pt x="7130" y="7908"/>
                </a:lnTo>
                <a:lnTo>
                  <a:pt x="6935" y="8078"/>
                </a:lnTo>
                <a:lnTo>
                  <a:pt x="6741" y="8273"/>
                </a:lnTo>
                <a:lnTo>
                  <a:pt x="6595" y="8468"/>
                </a:lnTo>
                <a:lnTo>
                  <a:pt x="6449" y="8687"/>
                </a:lnTo>
                <a:lnTo>
                  <a:pt x="6278" y="8589"/>
                </a:lnTo>
                <a:lnTo>
                  <a:pt x="6108" y="8516"/>
                </a:lnTo>
                <a:lnTo>
                  <a:pt x="5938" y="8468"/>
                </a:lnTo>
                <a:lnTo>
                  <a:pt x="5743" y="8443"/>
                </a:lnTo>
                <a:lnTo>
                  <a:pt x="5354" y="8443"/>
                </a:lnTo>
                <a:lnTo>
                  <a:pt x="5159" y="8468"/>
                </a:lnTo>
                <a:lnTo>
                  <a:pt x="4964" y="8516"/>
                </a:lnTo>
                <a:lnTo>
                  <a:pt x="4575" y="8638"/>
                </a:lnTo>
                <a:lnTo>
                  <a:pt x="4210" y="8784"/>
                </a:lnTo>
                <a:lnTo>
                  <a:pt x="3869" y="8954"/>
                </a:lnTo>
                <a:lnTo>
                  <a:pt x="3553" y="9149"/>
                </a:lnTo>
                <a:lnTo>
                  <a:pt x="3358" y="9295"/>
                </a:lnTo>
                <a:lnTo>
                  <a:pt x="3188" y="9417"/>
                </a:lnTo>
                <a:lnTo>
                  <a:pt x="2847" y="9733"/>
                </a:lnTo>
                <a:lnTo>
                  <a:pt x="2555" y="10098"/>
                </a:lnTo>
                <a:lnTo>
                  <a:pt x="2312" y="10463"/>
                </a:lnTo>
                <a:lnTo>
                  <a:pt x="2093" y="10828"/>
                </a:lnTo>
                <a:lnTo>
                  <a:pt x="1996" y="11047"/>
                </a:lnTo>
                <a:lnTo>
                  <a:pt x="1898" y="11266"/>
                </a:lnTo>
                <a:lnTo>
                  <a:pt x="1825" y="11485"/>
                </a:lnTo>
                <a:lnTo>
                  <a:pt x="1777" y="11728"/>
                </a:lnTo>
                <a:lnTo>
                  <a:pt x="1752" y="11947"/>
                </a:lnTo>
                <a:lnTo>
                  <a:pt x="1777" y="12142"/>
                </a:lnTo>
                <a:lnTo>
                  <a:pt x="1217" y="12191"/>
                </a:lnTo>
                <a:lnTo>
                  <a:pt x="657" y="12215"/>
                </a:lnTo>
                <a:lnTo>
                  <a:pt x="560" y="12239"/>
                </a:lnTo>
                <a:lnTo>
                  <a:pt x="487" y="12239"/>
                </a:lnTo>
                <a:lnTo>
                  <a:pt x="390" y="12264"/>
                </a:lnTo>
                <a:lnTo>
                  <a:pt x="317" y="12288"/>
                </a:lnTo>
                <a:lnTo>
                  <a:pt x="244" y="12312"/>
                </a:lnTo>
                <a:lnTo>
                  <a:pt x="122" y="12410"/>
                </a:lnTo>
                <a:lnTo>
                  <a:pt x="49" y="12556"/>
                </a:lnTo>
                <a:lnTo>
                  <a:pt x="0" y="12726"/>
                </a:lnTo>
                <a:lnTo>
                  <a:pt x="0" y="12896"/>
                </a:lnTo>
                <a:lnTo>
                  <a:pt x="49" y="13067"/>
                </a:lnTo>
                <a:lnTo>
                  <a:pt x="122" y="13237"/>
                </a:lnTo>
                <a:lnTo>
                  <a:pt x="195" y="13310"/>
                </a:lnTo>
                <a:lnTo>
                  <a:pt x="268" y="13383"/>
                </a:lnTo>
                <a:lnTo>
                  <a:pt x="463" y="13505"/>
                </a:lnTo>
                <a:lnTo>
                  <a:pt x="657" y="13578"/>
                </a:lnTo>
                <a:lnTo>
                  <a:pt x="876" y="13602"/>
                </a:lnTo>
                <a:lnTo>
                  <a:pt x="1047" y="13626"/>
                </a:lnTo>
                <a:lnTo>
                  <a:pt x="1047" y="13699"/>
                </a:lnTo>
                <a:lnTo>
                  <a:pt x="1047" y="13772"/>
                </a:lnTo>
                <a:lnTo>
                  <a:pt x="1071" y="13943"/>
                </a:lnTo>
                <a:lnTo>
                  <a:pt x="1168" y="14137"/>
                </a:lnTo>
                <a:lnTo>
                  <a:pt x="1266" y="14308"/>
                </a:lnTo>
                <a:lnTo>
                  <a:pt x="1533" y="14624"/>
                </a:lnTo>
                <a:lnTo>
                  <a:pt x="1752" y="14916"/>
                </a:lnTo>
                <a:lnTo>
                  <a:pt x="2336" y="15816"/>
                </a:lnTo>
                <a:lnTo>
                  <a:pt x="2896" y="16741"/>
                </a:lnTo>
                <a:lnTo>
                  <a:pt x="2945" y="16814"/>
                </a:lnTo>
                <a:lnTo>
                  <a:pt x="3018" y="16862"/>
                </a:lnTo>
                <a:lnTo>
                  <a:pt x="3066" y="16911"/>
                </a:lnTo>
                <a:lnTo>
                  <a:pt x="3115" y="16935"/>
                </a:lnTo>
                <a:lnTo>
                  <a:pt x="3529" y="16984"/>
                </a:lnTo>
                <a:lnTo>
                  <a:pt x="3967" y="17008"/>
                </a:lnTo>
                <a:lnTo>
                  <a:pt x="4405" y="17033"/>
                </a:lnTo>
                <a:lnTo>
                  <a:pt x="4867" y="17008"/>
                </a:lnTo>
                <a:lnTo>
                  <a:pt x="5743" y="16984"/>
                </a:lnTo>
                <a:lnTo>
                  <a:pt x="6619" y="16960"/>
                </a:lnTo>
                <a:lnTo>
                  <a:pt x="10244" y="16935"/>
                </a:lnTo>
                <a:lnTo>
                  <a:pt x="13894" y="16911"/>
                </a:lnTo>
                <a:lnTo>
                  <a:pt x="15524" y="16911"/>
                </a:lnTo>
                <a:lnTo>
                  <a:pt x="16352" y="16862"/>
                </a:lnTo>
                <a:lnTo>
                  <a:pt x="16741" y="16838"/>
                </a:lnTo>
                <a:lnTo>
                  <a:pt x="17155" y="16765"/>
                </a:lnTo>
                <a:lnTo>
                  <a:pt x="17252" y="16838"/>
                </a:lnTo>
                <a:lnTo>
                  <a:pt x="17374" y="16862"/>
                </a:lnTo>
                <a:lnTo>
                  <a:pt x="17422" y="16862"/>
                </a:lnTo>
                <a:lnTo>
                  <a:pt x="17471" y="16838"/>
                </a:lnTo>
                <a:lnTo>
                  <a:pt x="17544" y="16789"/>
                </a:lnTo>
                <a:lnTo>
                  <a:pt x="17593" y="16741"/>
                </a:lnTo>
                <a:lnTo>
                  <a:pt x="17860" y="16303"/>
                </a:lnTo>
                <a:lnTo>
                  <a:pt x="18128" y="15840"/>
                </a:lnTo>
                <a:lnTo>
                  <a:pt x="18663" y="14940"/>
                </a:lnTo>
                <a:lnTo>
                  <a:pt x="18858" y="14648"/>
                </a:lnTo>
                <a:lnTo>
                  <a:pt x="19101" y="14308"/>
                </a:lnTo>
                <a:lnTo>
                  <a:pt x="19199" y="14137"/>
                </a:lnTo>
                <a:lnTo>
                  <a:pt x="19272" y="13943"/>
                </a:lnTo>
                <a:lnTo>
                  <a:pt x="19320" y="13772"/>
                </a:lnTo>
                <a:lnTo>
                  <a:pt x="19320" y="13602"/>
                </a:lnTo>
                <a:lnTo>
                  <a:pt x="19539" y="13578"/>
                </a:lnTo>
                <a:lnTo>
                  <a:pt x="19734" y="13529"/>
                </a:lnTo>
                <a:lnTo>
                  <a:pt x="19929" y="13456"/>
                </a:lnTo>
                <a:lnTo>
                  <a:pt x="20075" y="13334"/>
                </a:lnTo>
                <a:lnTo>
                  <a:pt x="20221" y="13188"/>
                </a:lnTo>
                <a:lnTo>
                  <a:pt x="20318" y="13018"/>
                </a:lnTo>
                <a:lnTo>
                  <a:pt x="20391" y="12823"/>
                </a:lnTo>
                <a:lnTo>
                  <a:pt x="20415" y="12629"/>
                </a:lnTo>
                <a:lnTo>
                  <a:pt x="20391" y="12580"/>
                </a:lnTo>
                <a:lnTo>
                  <a:pt x="20367" y="12531"/>
                </a:lnTo>
                <a:lnTo>
                  <a:pt x="20269" y="12434"/>
                </a:lnTo>
                <a:lnTo>
                  <a:pt x="20123" y="12361"/>
                </a:lnTo>
                <a:lnTo>
                  <a:pt x="19929" y="12288"/>
                </a:lnTo>
                <a:lnTo>
                  <a:pt x="19661" y="12215"/>
                </a:lnTo>
                <a:lnTo>
                  <a:pt x="19345" y="12166"/>
                </a:lnTo>
                <a:lnTo>
                  <a:pt x="18615" y="12093"/>
                </a:lnTo>
                <a:lnTo>
                  <a:pt x="18542" y="11850"/>
                </a:lnTo>
                <a:lnTo>
                  <a:pt x="18444" y="11607"/>
                </a:lnTo>
                <a:lnTo>
                  <a:pt x="18298" y="11388"/>
                </a:lnTo>
                <a:lnTo>
                  <a:pt x="18152" y="11169"/>
                </a:lnTo>
                <a:lnTo>
                  <a:pt x="17982" y="10974"/>
                </a:lnTo>
                <a:lnTo>
                  <a:pt x="17812" y="10804"/>
                </a:lnTo>
                <a:lnTo>
                  <a:pt x="17617" y="10633"/>
                </a:lnTo>
                <a:lnTo>
                  <a:pt x="17398" y="10463"/>
                </a:lnTo>
                <a:lnTo>
                  <a:pt x="17203" y="10366"/>
                </a:lnTo>
                <a:lnTo>
                  <a:pt x="16984" y="10244"/>
                </a:lnTo>
                <a:lnTo>
                  <a:pt x="16741" y="10147"/>
                </a:lnTo>
                <a:lnTo>
                  <a:pt x="16473" y="10074"/>
                </a:lnTo>
                <a:lnTo>
                  <a:pt x="16181" y="10025"/>
                </a:lnTo>
                <a:lnTo>
                  <a:pt x="15914" y="10001"/>
                </a:lnTo>
                <a:lnTo>
                  <a:pt x="15670" y="10025"/>
                </a:lnTo>
                <a:lnTo>
                  <a:pt x="15549" y="10049"/>
                </a:lnTo>
                <a:lnTo>
                  <a:pt x="15451" y="10098"/>
                </a:lnTo>
                <a:lnTo>
                  <a:pt x="15403" y="9733"/>
                </a:lnTo>
                <a:lnTo>
                  <a:pt x="15330" y="9392"/>
                </a:lnTo>
                <a:lnTo>
                  <a:pt x="15208" y="9052"/>
                </a:lnTo>
                <a:lnTo>
                  <a:pt x="15062" y="8735"/>
                </a:lnTo>
                <a:lnTo>
                  <a:pt x="14892" y="8443"/>
                </a:lnTo>
                <a:lnTo>
                  <a:pt x="14673" y="8151"/>
                </a:lnTo>
                <a:lnTo>
                  <a:pt x="14454" y="7884"/>
                </a:lnTo>
                <a:lnTo>
                  <a:pt x="14186" y="7640"/>
                </a:lnTo>
                <a:lnTo>
                  <a:pt x="13919" y="7421"/>
                </a:lnTo>
                <a:lnTo>
                  <a:pt x="13627" y="7227"/>
                </a:lnTo>
                <a:lnTo>
                  <a:pt x="13310" y="7032"/>
                </a:lnTo>
                <a:lnTo>
                  <a:pt x="12994" y="6886"/>
                </a:lnTo>
                <a:lnTo>
                  <a:pt x="12653" y="6740"/>
                </a:lnTo>
                <a:lnTo>
                  <a:pt x="12288" y="6643"/>
                </a:lnTo>
                <a:lnTo>
                  <a:pt x="11948" y="6546"/>
                </a:lnTo>
                <a:lnTo>
                  <a:pt x="11583" y="6497"/>
                </a:lnTo>
                <a:lnTo>
                  <a:pt x="11120" y="6473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" name="Google Shape;666;p48"/>
          <p:cNvSpPr/>
          <p:nvPr/>
        </p:nvSpPr>
        <p:spPr>
          <a:xfrm>
            <a:off x="6467183" y="3984888"/>
            <a:ext cx="266625" cy="322663"/>
          </a:xfrm>
          <a:custGeom>
            <a:avLst/>
            <a:gdLst/>
            <a:ahLst/>
            <a:cxnLst/>
            <a:rect l="l" t="t" r="r" b="b"/>
            <a:pathLst>
              <a:path w="15744" h="19053" extrusionOk="0">
                <a:moveTo>
                  <a:pt x="11680" y="803"/>
                </a:moveTo>
                <a:lnTo>
                  <a:pt x="11656" y="1460"/>
                </a:lnTo>
                <a:lnTo>
                  <a:pt x="11632" y="1801"/>
                </a:lnTo>
                <a:lnTo>
                  <a:pt x="11583" y="2117"/>
                </a:lnTo>
                <a:lnTo>
                  <a:pt x="11510" y="2458"/>
                </a:lnTo>
                <a:lnTo>
                  <a:pt x="11413" y="2774"/>
                </a:lnTo>
                <a:lnTo>
                  <a:pt x="11315" y="3090"/>
                </a:lnTo>
                <a:lnTo>
                  <a:pt x="11145" y="3382"/>
                </a:lnTo>
                <a:lnTo>
                  <a:pt x="11048" y="3553"/>
                </a:lnTo>
                <a:lnTo>
                  <a:pt x="10926" y="3723"/>
                </a:lnTo>
                <a:lnTo>
                  <a:pt x="10804" y="3869"/>
                </a:lnTo>
                <a:lnTo>
                  <a:pt x="10658" y="4015"/>
                </a:lnTo>
                <a:lnTo>
                  <a:pt x="10512" y="4137"/>
                </a:lnTo>
                <a:lnTo>
                  <a:pt x="10342" y="4234"/>
                </a:lnTo>
                <a:lnTo>
                  <a:pt x="10172" y="4331"/>
                </a:lnTo>
                <a:lnTo>
                  <a:pt x="10002" y="4404"/>
                </a:lnTo>
                <a:lnTo>
                  <a:pt x="9734" y="4477"/>
                </a:lnTo>
                <a:lnTo>
                  <a:pt x="9491" y="4502"/>
                </a:lnTo>
                <a:lnTo>
                  <a:pt x="9247" y="4477"/>
                </a:lnTo>
                <a:lnTo>
                  <a:pt x="9004" y="4453"/>
                </a:lnTo>
                <a:lnTo>
                  <a:pt x="9320" y="4161"/>
                </a:lnTo>
                <a:lnTo>
                  <a:pt x="9661" y="3918"/>
                </a:lnTo>
                <a:lnTo>
                  <a:pt x="10026" y="3674"/>
                </a:lnTo>
                <a:lnTo>
                  <a:pt x="10220" y="3528"/>
                </a:lnTo>
                <a:lnTo>
                  <a:pt x="10391" y="3407"/>
                </a:lnTo>
                <a:lnTo>
                  <a:pt x="10512" y="3236"/>
                </a:lnTo>
                <a:lnTo>
                  <a:pt x="10634" y="3090"/>
                </a:lnTo>
                <a:lnTo>
                  <a:pt x="10634" y="3017"/>
                </a:lnTo>
                <a:lnTo>
                  <a:pt x="10634" y="2944"/>
                </a:lnTo>
                <a:lnTo>
                  <a:pt x="10585" y="2896"/>
                </a:lnTo>
                <a:lnTo>
                  <a:pt x="10512" y="2896"/>
                </a:lnTo>
                <a:lnTo>
                  <a:pt x="10318" y="2920"/>
                </a:lnTo>
                <a:lnTo>
                  <a:pt x="10123" y="2969"/>
                </a:lnTo>
                <a:lnTo>
                  <a:pt x="9953" y="3066"/>
                </a:lnTo>
                <a:lnTo>
                  <a:pt x="9783" y="3188"/>
                </a:lnTo>
                <a:lnTo>
                  <a:pt x="9442" y="3455"/>
                </a:lnTo>
                <a:lnTo>
                  <a:pt x="9126" y="3723"/>
                </a:lnTo>
                <a:lnTo>
                  <a:pt x="8809" y="3991"/>
                </a:lnTo>
                <a:lnTo>
                  <a:pt x="8493" y="4283"/>
                </a:lnTo>
                <a:lnTo>
                  <a:pt x="8371" y="4064"/>
                </a:lnTo>
                <a:lnTo>
                  <a:pt x="8298" y="3942"/>
                </a:lnTo>
                <a:lnTo>
                  <a:pt x="8274" y="3845"/>
                </a:lnTo>
                <a:lnTo>
                  <a:pt x="8225" y="3626"/>
                </a:lnTo>
                <a:lnTo>
                  <a:pt x="8250" y="3407"/>
                </a:lnTo>
                <a:lnTo>
                  <a:pt x="8298" y="3188"/>
                </a:lnTo>
                <a:lnTo>
                  <a:pt x="8371" y="2993"/>
                </a:lnTo>
                <a:lnTo>
                  <a:pt x="8469" y="2798"/>
                </a:lnTo>
                <a:lnTo>
                  <a:pt x="8590" y="2604"/>
                </a:lnTo>
                <a:lnTo>
                  <a:pt x="8712" y="2433"/>
                </a:lnTo>
                <a:lnTo>
                  <a:pt x="8858" y="2287"/>
                </a:lnTo>
                <a:lnTo>
                  <a:pt x="9126" y="2020"/>
                </a:lnTo>
                <a:lnTo>
                  <a:pt x="9466" y="1776"/>
                </a:lnTo>
                <a:lnTo>
                  <a:pt x="9807" y="1582"/>
                </a:lnTo>
                <a:lnTo>
                  <a:pt x="10172" y="1387"/>
                </a:lnTo>
                <a:lnTo>
                  <a:pt x="10537" y="1217"/>
                </a:lnTo>
                <a:lnTo>
                  <a:pt x="10926" y="1071"/>
                </a:lnTo>
                <a:lnTo>
                  <a:pt x="11680" y="803"/>
                </a:lnTo>
                <a:close/>
                <a:moveTo>
                  <a:pt x="4867" y="7203"/>
                </a:moveTo>
                <a:lnTo>
                  <a:pt x="4746" y="7227"/>
                </a:lnTo>
                <a:lnTo>
                  <a:pt x="4478" y="7276"/>
                </a:lnTo>
                <a:lnTo>
                  <a:pt x="4235" y="7373"/>
                </a:lnTo>
                <a:lnTo>
                  <a:pt x="3991" y="7495"/>
                </a:lnTo>
                <a:lnTo>
                  <a:pt x="3748" y="7641"/>
                </a:lnTo>
                <a:lnTo>
                  <a:pt x="3553" y="7811"/>
                </a:lnTo>
                <a:lnTo>
                  <a:pt x="3383" y="7981"/>
                </a:lnTo>
                <a:lnTo>
                  <a:pt x="3237" y="8152"/>
                </a:lnTo>
                <a:lnTo>
                  <a:pt x="3067" y="8395"/>
                </a:lnTo>
                <a:lnTo>
                  <a:pt x="2921" y="8663"/>
                </a:lnTo>
                <a:lnTo>
                  <a:pt x="2775" y="8954"/>
                </a:lnTo>
                <a:lnTo>
                  <a:pt x="2677" y="9246"/>
                </a:lnTo>
                <a:lnTo>
                  <a:pt x="2653" y="9392"/>
                </a:lnTo>
                <a:lnTo>
                  <a:pt x="2653" y="9514"/>
                </a:lnTo>
                <a:lnTo>
                  <a:pt x="2653" y="9660"/>
                </a:lnTo>
                <a:lnTo>
                  <a:pt x="2702" y="9782"/>
                </a:lnTo>
                <a:lnTo>
                  <a:pt x="2750" y="9879"/>
                </a:lnTo>
                <a:lnTo>
                  <a:pt x="2823" y="9976"/>
                </a:lnTo>
                <a:lnTo>
                  <a:pt x="2896" y="10001"/>
                </a:lnTo>
                <a:lnTo>
                  <a:pt x="2945" y="10025"/>
                </a:lnTo>
                <a:lnTo>
                  <a:pt x="3018" y="10025"/>
                </a:lnTo>
                <a:lnTo>
                  <a:pt x="3067" y="10001"/>
                </a:lnTo>
                <a:lnTo>
                  <a:pt x="3188" y="9879"/>
                </a:lnTo>
                <a:lnTo>
                  <a:pt x="3261" y="9782"/>
                </a:lnTo>
                <a:lnTo>
                  <a:pt x="3286" y="9636"/>
                </a:lnTo>
                <a:lnTo>
                  <a:pt x="3310" y="9465"/>
                </a:lnTo>
                <a:lnTo>
                  <a:pt x="3359" y="9246"/>
                </a:lnTo>
                <a:lnTo>
                  <a:pt x="3456" y="9003"/>
                </a:lnTo>
                <a:lnTo>
                  <a:pt x="3553" y="8808"/>
                </a:lnTo>
                <a:lnTo>
                  <a:pt x="3675" y="8590"/>
                </a:lnTo>
                <a:lnTo>
                  <a:pt x="3845" y="8395"/>
                </a:lnTo>
                <a:lnTo>
                  <a:pt x="4016" y="8200"/>
                </a:lnTo>
                <a:lnTo>
                  <a:pt x="4235" y="8054"/>
                </a:lnTo>
                <a:lnTo>
                  <a:pt x="4454" y="7933"/>
                </a:lnTo>
                <a:lnTo>
                  <a:pt x="4648" y="7835"/>
                </a:lnTo>
                <a:lnTo>
                  <a:pt x="4867" y="7738"/>
                </a:lnTo>
                <a:lnTo>
                  <a:pt x="5062" y="7665"/>
                </a:lnTo>
                <a:lnTo>
                  <a:pt x="5257" y="7519"/>
                </a:lnTo>
                <a:lnTo>
                  <a:pt x="5281" y="7470"/>
                </a:lnTo>
                <a:lnTo>
                  <a:pt x="5305" y="7422"/>
                </a:lnTo>
                <a:lnTo>
                  <a:pt x="5281" y="7349"/>
                </a:lnTo>
                <a:lnTo>
                  <a:pt x="5232" y="7300"/>
                </a:lnTo>
                <a:lnTo>
                  <a:pt x="5111" y="7251"/>
                </a:lnTo>
                <a:lnTo>
                  <a:pt x="4989" y="7227"/>
                </a:lnTo>
                <a:lnTo>
                  <a:pt x="4867" y="7203"/>
                </a:lnTo>
                <a:close/>
                <a:moveTo>
                  <a:pt x="13846" y="14819"/>
                </a:moveTo>
                <a:lnTo>
                  <a:pt x="13457" y="14867"/>
                </a:lnTo>
                <a:lnTo>
                  <a:pt x="13043" y="14916"/>
                </a:lnTo>
                <a:lnTo>
                  <a:pt x="12629" y="14989"/>
                </a:lnTo>
                <a:lnTo>
                  <a:pt x="12216" y="15013"/>
                </a:lnTo>
                <a:lnTo>
                  <a:pt x="11802" y="15038"/>
                </a:lnTo>
                <a:lnTo>
                  <a:pt x="11388" y="15062"/>
                </a:lnTo>
                <a:lnTo>
                  <a:pt x="10975" y="15111"/>
                </a:lnTo>
                <a:lnTo>
                  <a:pt x="10950" y="15135"/>
                </a:lnTo>
                <a:lnTo>
                  <a:pt x="10926" y="15184"/>
                </a:lnTo>
                <a:lnTo>
                  <a:pt x="10950" y="15208"/>
                </a:lnTo>
                <a:lnTo>
                  <a:pt x="10975" y="15257"/>
                </a:lnTo>
                <a:lnTo>
                  <a:pt x="11169" y="15305"/>
                </a:lnTo>
                <a:lnTo>
                  <a:pt x="11388" y="15354"/>
                </a:lnTo>
                <a:lnTo>
                  <a:pt x="11802" y="15427"/>
                </a:lnTo>
                <a:lnTo>
                  <a:pt x="12629" y="15427"/>
                </a:lnTo>
                <a:lnTo>
                  <a:pt x="13067" y="15403"/>
                </a:lnTo>
                <a:lnTo>
                  <a:pt x="13505" y="15330"/>
                </a:lnTo>
                <a:lnTo>
                  <a:pt x="13724" y="15281"/>
                </a:lnTo>
                <a:lnTo>
                  <a:pt x="13919" y="15208"/>
                </a:lnTo>
                <a:lnTo>
                  <a:pt x="14114" y="15135"/>
                </a:lnTo>
                <a:lnTo>
                  <a:pt x="14308" y="15038"/>
                </a:lnTo>
                <a:lnTo>
                  <a:pt x="14357" y="14965"/>
                </a:lnTo>
                <a:lnTo>
                  <a:pt x="14357" y="14916"/>
                </a:lnTo>
                <a:lnTo>
                  <a:pt x="14333" y="14843"/>
                </a:lnTo>
                <a:lnTo>
                  <a:pt x="14260" y="14819"/>
                </a:lnTo>
                <a:close/>
                <a:moveTo>
                  <a:pt x="5816" y="5937"/>
                </a:moveTo>
                <a:lnTo>
                  <a:pt x="6108" y="5962"/>
                </a:lnTo>
                <a:lnTo>
                  <a:pt x="6181" y="5962"/>
                </a:lnTo>
                <a:lnTo>
                  <a:pt x="6254" y="6059"/>
                </a:lnTo>
                <a:lnTo>
                  <a:pt x="6352" y="6156"/>
                </a:lnTo>
                <a:lnTo>
                  <a:pt x="6595" y="6302"/>
                </a:lnTo>
                <a:lnTo>
                  <a:pt x="6863" y="6424"/>
                </a:lnTo>
                <a:lnTo>
                  <a:pt x="7155" y="6521"/>
                </a:lnTo>
                <a:lnTo>
                  <a:pt x="7447" y="6594"/>
                </a:lnTo>
                <a:lnTo>
                  <a:pt x="7739" y="6643"/>
                </a:lnTo>
                <a:lnTo>
                  <a:pt x="8274" y="6692"/>
                </a:lnTo>
                <a:lnTo>
                  <a:pt x="8542" y="6692"/>
                </a:lnTo>
                <a:lnTo>
                  <a:pt x="8834" y="6667"/>
                </a:lnTo>
                <a:lnTo>
                  <a:pt x="9126" y="6619"/>
                </a:lnTo>
                <a:lnTo>
                  <a:pt x="9418" y="6546"/>
                </a:lnTo>
                <a:lnTo>
                  <a:pt x="9685" y="6448"/>
                </a:lnTo>
                <a:lnTo>
                  <a:pt x="9953" y="6327"/>
                </a:lnTo>
                <a:lnTo>
                  <a:pt x="10220" y="6181"/>
                </a:lnTo>
                <a:lnTo>
                  <a:pt x="10464" y="6035"/>
                </a:lnTo>
                <a:lnTo>
                  <a:pt x="10658" y="5986"/>
                </a:lnTo>
                <a:lnTo>
                  <a:pt x="10853" y="5962"/>
                </a:lnTo>
                <a:lnTo>
                  <a:pt x="11218" y="5962"/>
                </a:lnTo>
                <a:lnTo>
                  <a:pt x="11169" y="6010"/>
                </a:lnTo>
                <a:lnTo>
                  <a:pt x="11048" y="6132"/>
                </a:lnTo>
                <a:lnTo>
                  <a:pt x="10902" y="6229"/>
                </a:lnTo>
                <a:lnTo>
                  <a:pt x="10780" y="6327"/>
                </a:lnTo>
                <a:lnTo>
                  <a:pt x="10634" y="6448"/>
                </a:lnTo>
                <a:lnTo>
                  <a:pt x="10634" y="6497"/>
                </a:lnTo>
                <a:lnTo>
                  <a:pt x="10634" y="6546"/>
                </a:lnTo>
                <a:lnTo>
                  <a:pt x="10658" y="6594"/>
                </a:lnTo>
                <a:lnTo>
                  <a:pt x="10853" y="6594"/>
                </a:lnTo>
                <a:lnTo>
                  <a:pt x="10999" y="6546"/>
                </a:lnTo>
                <a:lnTo>
                  <a:pt x="11145" y="6473"/>
                </a:lnTo>
                <a:lnTo>
                  <a:pt x="11267" y="6375"/>
                </a:lnTo>
                <a:lnTo>
                  <a:pt x="11461" y="6229"/>
                </a:lnTo>
                <a:lnTo>
                  <a:pt x="11559" y="6108"/>
                </a:lnTo>
                <a:lnTo>
                  <a:pt x="11607" y="6010"/>
                </a:lnTo>
                <a:lnTo>
                  <a:pt x="11875" y="6083"/>
                </a:lnTo>
                <a:lnTo>
                  <a:pt x="12167" y="6181"/>
                </a:lnTo>
                <a:lnTo>
                  <a:pt x="11997" y="6205"/>
                </a:lnTo>
                <a:lnTo>
                  <a:pt x="11851" y="6254"/>
                </a:lnTo>
                <a:lnTo>
                  <a:pt x="11559" y="6424"/>
                </a:lnTo>
                <a:lnTo>
                  <a:pt x="11413" y="6521"/>
                </a:lnTo>
                <a:lnTo>
                  <a:pt x="11267" y="6643"/>
                </a:lnTo>
                <a:lnTo>
                  <a:pt x="11121" y="6765"/>
                </a:lnTo>
                <a:lnTo>
                  <a:pt x="10999" y="6911"/>
                </a:lnTo>
                <a:lnTo>
                  <a:pt x="10999" y="6935"/>
                </a:lnTo>
                <a:lnTo>
                  <a:pt x="10999" y="6959"/>
                </a:lnTo>
                <a:lnTo>
                  <a:pt x="11048" y="6959"/>
                </a:lnTo>
                <a:lnTo>
                  <a:pt x="11242" y="6935"/>
                </a:lnTo>
                <a:lnTo>
                  <a:pt x="11413" y="6886"/>
                </a:lnTo>
                <a:lnTo>
                  <a:pt x="11583" y="6813"/>
                </a:lnTo>
                <a:lnTo>
                  <a:pt x="11753" y="6740"/>
                </a:lnTo>
                <a:lnTo>
                  <a:pt x="12045" y="6546"/>
                </a:lnTo>
                <a:lnTo>
                  <a:pt x="12191" y="6448"/>
                </a:lnTo>
                <a:lnTo>
                  <a:pt x="12240" y="6375"/>
                </a:lnTo>
                <a:lnTo>
                  <a:pt x="12289" y="6302"/>
                </a:lnTo>
                <a:lnTo>
                  <a:pt x="12289" y="6229"/>
                </a:lnTo>
                <a:lnTo>
                  <a:pt x="12483" y="6351"/>
                </a:lnTo>
                <a:lnTo>
                  <a:pt x="12678" y="6473"/>
                </a:lnTo>
                <a:lnTo>
                  <a:pt x="12532" y="6497"/>
                </a:lnTo>
                <a:lnTo>
                  <a:pt x="12410" y="6570"/>
                </a:lnTo>
                <a:lnTo>
                  <a:pt x="12143" y="6740"/>
                </a:lnTo>
                <a:lnTo>
                  <a:pt x="11948" y="6886"/>
                </a:lnTo>
                <a:lnTo>
                  <a:pt x="11802" y="7008"/>
                </a:lnTo>
                <a:lnTo>
                  <a:pt x="11656" y="7178"/>
                </a:lnTo>
                <a:lnTo>
                  <a:pt x="11534" y="7349"/>
                </a:lnTo>
                <a:lnTo>
                  <a:pt x="11510" y="7373"/>
                </a:lnTo>
                <a:lnTo>
                  <a:pt x="11534" y="7397"/>
                </a:lnTo>
                <a:lnTo>
                  <a:pt x="11559" y="7422"/>
                </a:lnTo>
                <a:lnTo>
                  <a:pt x="11583" y="7422"/>
                </a:lnTo>
                <a:lnTo>
                  <a:pt x="11778" y="7324"/>
                </a:lnTo>
                <a:lnTo>
                  <a:pt x="11948" y="7251"/>
                </a:lnTo>
                <a:lnTo>
                  <a:pt x="12289" y="7032"/>
                </a:lnTo>
                <a:lnTo>
                  <a:pt x="12605" y="6838"/>
                </a:lnTo>
                <a:lnTo>
                  <a:pt x="12751" y="6740"/>
                </a:lnTo>
                <a:lnTo>
                  <a:pt x="12873" y="6594"/>
                </a:lnTo>
                <a:lnTo>
                  <a:pt x="13165" y="6838"/>
                </a:lnTo>
                <a:lnTo>
                  <a:pt x="13408" y="7081"/>
                </a:lnTo>
                <a:lnTo>
                  <a:pt x="12994" y="7251"/>
                </a:lnTo>
                <a:lnTo>
                  <a:pt x="12678" y="7349"/>
                </a:lnTo>
                <a:lnTo>
                  <a:pt x="12362" y="7470"/>
                </a:lnTo>
                <a:lnTo>
                  <a:pt x="12216" y="7543"/>
                </a:lnTo>
                <a:lnTo>
                  <a:pt x="12045" y="7641"/>
                </a:lnTo>
                <a:lnTo>
                  <a:pt x="11924" y="7738"/>
                </a:lnTo>
                <a:lnTo>
                  <a:pt x="11802" y="7835"/>
                </a:lnTo>
                <a:lnTo>
                  <a:pt x="11778" y="7884"/>
                </a:lnTo>
                <a:lnTo>
                  <a:pt x="11778" y="7933"/>
                </a:lnTo>
                <a:lnTo>
                  <a:pt x="11802" y="7957"/>
                </a:lnTo>
                <a:lnTo>
                  <a:pt x="11851" y="7981"/>
                </a:lnTo>
                <a:lnTo>
                  <a:pt x="11997" y="8006"/>
                </a:lnTo>
                <a:lnTo>
                  <a:pt x="12143" y="7981"/>
                </a:lnTo>
                <a:lnTo>
                  <a:pt x="12410" y="7933"/>
                </a:lnTo>
                <a:lnTo>
                  <a:pt x="12702" y="7835"/>
                </a:lnTo>
                <a:lnTo>
                  <a:pt x="12970" y="7738"/>
                </a:lnTo>
                <a:lnTo>
                  <a:pt x="13359" y="7616"/>
                </a:lnTo>
                <a:lnTo>
                  <a:pt x="13554" y="7543"/>
                </a:lnTo>
                <a:lnTo>
                  <a:pt x="13749" y="7470"/>
                </a:lnTo>
                <a:lnTo>
                  <a:pt x="14041" y="7860"/>
                </a:lnTo>
                <a:lnTo>
                  <a:pt x="13846" y="7933"/>
                </a:lnTo>
                <a:lnTo>
                  <a:pt x="13651" y="8054"/>
                </a:lnTo>
                <a:lnTo>
                  <a:pt x="13311" y="8249"/>
                </a:lnTo>
                <a:lnTo>
                  <a:pt x="12654" y="8565"/>
                </a:lnTo>
                <a:lnTo>
                  <a:pt x="12337" y="8736"/>
                </a:lnTo>
                <a:lnTo>
                  <a:pt x="12191" y="8833"/>
                </a:lnTo>
                <a:lnTo>
                  <a:pt x="12070" y="8954"/>
                </a:lnTo>
                <a:lnTo>
                  <a:pt x="12045" y="9003"/>
                </a:lnTo>
                <a:lnTo>
                  <a:pt x="12045" y="9052"/>
                </a:lnTo>
                <a:lnTo>
                  <a:pt x="12070" y="9100"/>
                </a:lnTo>
                <a:lnTo>
                  <a:pt x="12289" y="9100"/>
                </a:lnTo>
                <a:lnTo>
                  <a:pt x="12459" y="9076"/>
                </a:lnTo>
                <a:lnTo>
                  <a:pt x="12775" y="8979"/>
                </a:lnTo>
                <a:lnTo>
                  <a:pt x="13067" y="8833"/>
                </a:lnTo>
                <a:lnTo>
                  <a:pt x="13359" y="8711"/>
                </a:lnTo>
                <a:lnTo>
                  <a:pt x="13822" y="8492"/>
                </a:lnTo>
                <a:lnTo>
                  <a:pt x="14065" y="8395"/>
                </a:lnTo>
                <a:lnTo>
                  <a:pt x="14284" y="8249"/>
                </a:lnTo>
                <a:lnTo>
                  <a:pt x="14527" y="8711"/>
                </a:lnTo>
                <a:lnTo>
                  <a:pt x="14333" y="8808"/>
                </a:lnTo>
                <a:lnTo>
                  <a:pt x="14162" y="8930"/>
                </a:lnTo>
                <a:lnTo>
                  <a:pt x="13822" y="9149"/>
                </a:lnTo>
                <a:lnTo>
                  <a:pt x="13505" y="9319"/>
                </a:lnTo>
                <a:lnTo>
                  <a:pt x="13189" y="9465"/>
                </a:lnTo>
                <a:lnTo>
                  <a:pt x="12873" y="9636"/>
                </a:lnTo>
                <a:lnTo>
                  <a:pt x="12751" y="9733"/>
                </a:lnTo>
                <a:lnTo>
                  <a:pt x="12605" y="9830"/>
                </a:lnTo>
                <a:lnTo>
                  <a:pt x="12605" y="9879"/>
                </a:lnTo>
                <a:lnTo>
                  <a:pt x="12605" y="9903"/>
                </a:lnTo>
                <a:lnTo>
                  <a:pt x="12629" y="9928"/>
                </a:lnTo>
                <a:lnTo>
                  <a:pt x="12654" y="9952"/>
                </a:lnTo>
                <a:lnTo>
                  <a:pt x="12824" y="9952"/>
                </a:lnTo>
                <a:lnTo>
                  <a:pt x="12970" y="9928"/>
                </a:lnTo>
                <a:lnTo>
                  <a:pt x="13140" y="9903"/>
                </a:lnTo>
                <a:lnTo>
                  <a:pt x="13286" y="9855"/>
                </a:lnTo>
                <a:lnTo>
                  <a:pt x="13603" y="9709"/>
                </a:lnTo>
                <a:lnTo>
                  <a:pt x="13895" y="9587"/>
                </a:lnTo>
                <a:lnTo>
                  <a:pt x="14284" y="9392"/>
                </a:lnTo>
                <a:lnTo>
                  <a:pt x="14503" y="9271"/>
                </a:lnTo>
                <a:lnTo>
                  <a:pt x="14698" y="9149"/>
                </a:lnTo>
                <a:lnTo>
                  <a:pt x="14892" y="9684"/>
                </a:lnTo>
                <a:lnTo>
                  <a:pt x="14600" y="9806"/>
                </a:lnTo>
                <a:lnTo>
                  <a:pt x="14333" y="9928"/>
                </a:lnTo>
                <a:lnTo>
                  <a:pt x="13797" y="10195"/>
                </a:lnTo>
                <a:lnTo>
                  <a:pt x="13481" y="10341"/>
                </a:lnTo>
                <a:lnTo>
                  <a:pt x="13140" y="10487"/>
                </a:lnTo>
                <a:lnTo>
                  <a:pt x="12970" y="10585"/>
                </a:lnTo>
                <a:lnTo>
                  <a:pt x="12824" y="10682"/>
                </a:lnTo>
                <a:lnTo>
                  <a:pt x="12678" y="10804"/>
                </a:lnTo>
                <a:lnTo>
                  <a:pt x="12581" y="10925"/>
                </a:lnTo>
                <a:lnTo>
                  <a:pt x="12556" y="10974"/>
                </a:lnTo>
                <a:lnTo>
                  <a:pt x="12605" y="10998"/>
                </a:lnTo>
                <a:lnTo>
                  <a:pt x="12921" y="10998"/>
                </a:lnTo>
                <a:lnTo>
                  <a:pt x="13092" y="10974"/>
                </a:lnTo>
                <a:lnTo>
                  <a:pt x="13238" y="10925"/>
                </a:lnTo>
                <a:lnTo>
                  <a:pt x="13554" y="10804"/>
                </a:lnTo>
                <a:lnTo>
                  <a:pt x="13870" y="10658"/>
                </a:lnTo>
                <a:lnTo>
                  <a:pt x="14430" y="10414"/>
                </a:lnTo>
                <a:lnTo>
                  <a:pt x="14722" y="10293"/>
                </a:lnTo>
                <a:lnTo>
                  <a:pt x="14990" y="10122"/>
                </a:lnTo>
                <a:lnTo>
                  <a:pt x="15063" y="10487"/>
                </a:lnTo>
                <a:lnTo>
                  <a:pt x="15136" y="10828"/>
                </a:lnTo>
                <a:lnTo>
                  <a:pt x="14868" y="10925"/>
                </a:lnTo>
                <a:lnTo>
                  <a:pt x="14600" y="11047"/>
                </a:lnTo>
                <a:lnTo>
                  <a:pt x="14089" y="11266"/>
                </a:lnTo>
                <a:lnTo>
                  <a:pt x="13408" y="11534"/>
                </a:lnTo>
                <a:lnTo>
                  <a:pt x="13067" y="11655"/>
                </a:lnTo>
                <a:lnTo>
                  <a:pt x="12897" y="11753"/>
                </a:lnTo>
                <a:lnTo>
                  <a:pt x="12751" y="11850"/>
                </a:lnTo>
                <a:lnTo>
                  <a:pt x="12727" y="11899"/>
                </a:lnTo>
                <a:lnTo>
                  <a:pt x="12727" y="11947"/>
                </a:lnTo>
                <a:lnTo>
                  <a:pt x="12751" y="11972"/>
                </a:lnTo>
                <a:lnTo>
                  <a:pt x="12800" y="11996"/>
                </a:lnTo>
                <a:lnTo>
                  <a:pt x="12970" y="12020"/>
                </a:lnTo>
                <a:lnTo>
                  <a:pt x="13165" y="11996"/>
                </a:lnTo>
                <a:lnTo>
                  <a:pt x="13505" y="11923"/>
                </a:lnTo>
                <a:lnTo>
                  <a:pt x="13870" y="11801"/>
                </a:lnTo>
                <a:lnTo>
                  <a:pt x="14187" y="11680"/>
                </a:lnTo>
                <a:lnTo>
                  <a:pt x="14698" y="11509"/>
                </a:lnTo>
                <a:lnTo>
                  <a:pt x="14941" y="11412"/>
                </a:lnTo>
                <a:lnTo>
                  <a:pt x="15184" y="11290"/>
                </a:lnTo>
                <a:lnTo>
                  <a:pt x="15209" y="11923"/>
                </a:lnTo>
                <a:lnTo>
                  <a:pt x="14868" y="11972"/>
                </a:lnTo>
                <a:lnTo>
                  <a:pt x="14503" y="12045"/>
                </a:lnTo>
                <a:lnTo>
                  <a:pt x="13822" y="12215"/>
                </a:lnTo>
                <a:lnTo>
                  <a:pt x="13408" y="12288"/>
                </a:lnTo>
                <a:lnTo>
                  <a:pt x="12970" y="12361"/>
                </a:lnTo>
                <a:lnTo>
                  <a:pt x="12556" y="12458"/>
                </a:lnTo>
                <a:lnTo>
                  <a:pt x="12337" y="12531"/>
                </a:lnTo>
                <a:lnTo>
                  <a:pt x="12143" y="12604"/>
                </a:lnTo>
                <a:lnTo>
                  <a:pt x="12094" y="12653"/>
                </a:lnTo>
                <a:lnTo>
                  <a:pt x="12094" y="12750"/>
                </a:lnTo>
                <a:lnTo>
                  <a:pt x="12118" y="12799"/>
                </a:lnTo>
                <a:lnTo>
                  <a:pt x="12143" y="12823"/>
                </a:lnTo>
                <a:lnTo>
                  <a:pt x="12191" y="12848"/>
                </a:lnTo>
                <a:lnTo>
                  <a:pt x="12386" y="12872"/>
                </a:lnTo>
                <a:lnTo>
                  <a:pt x="12581" y="12872"/>
                </a:lnTo>
                <a:lnTo>
                  <a:pt x="12970" y="12823"/>
                </a:lnTo>
                <a:lnTo>
                  <a:pt x="13384" y="12775"/>
                </a:lnTo>
                <a:lnTo>
                  <a:pt x="13749" y="12677"/>
                </a:lnTo>
                <a:lnTo>
                  <a:pt x="14479" y="12531"/>
                </a:lnTo>
                <a:lnTo>
                  <a:pt x="14844" y="12434"/>
                </a:lnTo>
                <a:lnTo>
                  <a:pt x="15209" y="12312"/>
                </a:lnTo>
                <a:lnTo>
                  <a:pt x="15209" y="12312"/>
                </a:lnTo>
                <a:lnTo>
                  <a:pt x="15184" y="12507"/>
                </a:lnTo>
                <a:lnTo>
                  <a:pt x="14868" y="12629"/>
                </a:lnTo>
                <a:lnTo>
                  <a:pt x="14552" y="12750"/>
                </a:lnTo>
                <a:lnTo>
                  <a:pt x="14260" y="12896"/>
                </a:lnTo>
                <a:lnTo>
                  <a:pt x="13968" y="12994"/>
                </a:lnTo>
                <a:lnTo>
                  <a:pt x="13505" y="13140"/>
                </a:lnTo>
                <a:lnTo>
                  <a:pt x="13019" y="13286"/>
                </a:lnTo>
                <a:lnTo>
                  <a:pt x="12556" y="13432"/>
                </a:lnTo>
                <a:lnTo>
                  <a:pt x="12337" y="13529"/>
                </a:lnTo>
                <a:lnTo>
                  <a:pt x="12118" y="13626"/>
                </a:lnTo>
                <a:lnTo>
                  <a:pt x="12070" y="13675"/>
                </a:lnTo>
                <a:lnTo>
                  <a:pt x="12070" y="13748"/>
                </a:lnTo>
                <a:lnTo>
                  <a:pt x="12118" y="13797"/>
                </a:lnTo>
                <a:lnTo>
                  <a:pt x="12167" y="13821"/>
                </a:lnTo>
                <a:lnTo>
                  <a:pt x="12654" y="13821"/>
                </a:lnTo>
                <a:lnTo>
                  <a:pt x="12897" y="13772"/>
                </a:lnTo>
                <a:lnTo>
                  <a:pt x="13140" y="13724"/>
                </a:lnTo>
                <a:lnTo>
                  <a:pt x="13627" y="13602"/>
                </a:lnTo>
                <a:lnTo>
                  <a:pt x="14089" y="13456"/>
                </a:lnTo>
                <a:lnTo>
                  <a:pt x="14600" y="13286"/>
                </a:lnTo>
                <a:lnTo>
                  <a:pt x="14868" y="13188"/>
                </a:lnTo>
                <a:lnTo>
                  <a:pt x="15111" y="13091"/>
                </a:lnTo>
                <a:lnTo>
                  <a:pt x="15014" y="13651"/>
                </a:lnTo>
                <a:lnTo>
                  <a:pt x="14965" y="13651"/>
                </a:lnTo>
                <a:lnTo>
                  <a:pt x="14795" y="13602"/>
                </a:lnTo>
                <a:lnTo>
                  <a:pt x="14406" y="13602"/>
                </a:lnTo>
                <a:lnTo>
                  <a:pt x="14211" y="13626"/>
                </a:lnTo>
                <a:lnTo>
                  <a:pt x="13822" y="13724"/>
                </a:lnTo>
                <a:lnTo>
                  <a:pt x="13432" y="13797"/>
                </a:lnTo>
                <a:lnTo>
                  <a:pt x="12970" y="13894"/>
                </a:lnTo>
                <a:lnTo>
                  <a:pt x="12532" y="14016"/>
                </a:lnTo>
                <a:lnTo>
                  <a:pt x="12094" y="14137"/>
                </a:lnTo>
                <a:lnTo>
                  <a:pt x="11656" y="14308"/>
                </a:lnTo>
                <a:lnTo>
                  <a:pt x="11607" y="14356"/>
                </a:lnTo>
                <a:lnTo>
                  <a:pt x="11583" y="14405"/>
                </a:lnTo>
                <a:lnTo>
                  <a:pt x="11607" y="14454"/>
                </a:lnTo>
                <a:lnTo>
                  <a:pt x="11632" y="14478"/>
                </a:lnTo>
                <a:lnTo>
                  <a:pt x="11680" y="14478"/>
                </a:lnTo>
                <a:lnTo>
                  <a:pt x="12094" y="14454"/>
                </a:lnTo>
                <a:lnTo>
                  <a:pt x="12532" y="14429"/>
                </a:lnTo>
                <a:lnTo>
                  <a:pt x="12946" y="14356"/>
                </a:lnTo>
                <a:lnTo>
                  <a:pt x="13384" y="14283"/>
                </a:lnTo>
                <a:lnTo>
                  <a:pt x="13773" y="14210"/>
                </a:lnTo>
                <a:lnTo>
                  <a:pt x="14187" y="14137"/>
                </a:lnTo>
                <a:lnTo>
                  <a:pt x="14406" y="14089"/>
                </a:lnTo>
                <a:lnTo>
                  <a:pt x="14600" y="14016"/>
                </a:lnTo>
                <a:lnTo>
                  <a:pt x="14795" y="13943"/>
                </a:lnTo>
                <a:lnTo>
                  <a:pt x="14965" y="13821"/>
                </a:lnTo>
                <a:lnTo>
                  <a:pt x="14795" y="14381"/>
                </a:lnTo>
                <a:lnTo>
                  <a:pt x="14576" y="14916"/>
                </a:lnTo>
                <a:lnTo>
                  <a:pt x="14308" y="15451"/>
                </a:lnTo>
                <a:lnTo>
                  <a:pt x="14016" y="15938"/>
                </a:lnTo>
                <a:lnTo>
                  <a:pt x="13870" y="16206"/>
                </a:lnTo>
                <a:lnTo>
                  <a:pt x="13797" y="16157"/>
                </a:lnTo>
                <a:lnTo>
                  <a:pt x="13627" y="16108"/>
                </a:lnTo>
                <a:lnTo>
                  <a:pt x="13457" y="16084"/>
                </a:lnTo>
                <a:lnTo>
                  <a:pt x="12386" y="16084"/>
                </a:lnTo>
                <a:lnTo>
                  <a:pt x="11924" y="16060"/>
                </a:lnTo>
                <a:lnTo>
                  <a:pt x="11461" y="16011"/>
                </a:lnTo>
                <a:lnTo>
                  <a:pt x="10537" y="15889"/>
                </a:lnTo>
                <a:lnTo>
                  <a:pt x="10488" y="15889"/>
                </a:lnTo>
                <a:lnTo>
                  <a:pt x="10464" y="15914"/>
                </a:lnTo>
                <a:lnTo>
                  <a:pt x="10464" y="15962"/>
                </a:lnTo>
                <a:lnTo>
                  <a:pt x="10488" y="15987"/>
                </a:lnTo>
                <a:lnTo>
                  <a:pt x="10853" y="16181"/>
                </a:lnTo>
                <a:lnTo>
                  <a:pt x="11242" y="16352"/>
                </a:lnTo>
                <a:lnTo>
                  <a:pt x="11632" y="16473"/>
                </a:lnTo>
                <a:lnTo>
                  <a:pt x="12045" y="16546"/>
                </a:lnTo>
                <a:lnTo>
                  <a:pt x="12435" y="16595"/>
                </a:lnTo>
                <a:lnTo>
                  <a:pt x="12848" y="16619"/>
                </a:lnTo>
                <a:lnTo>
                  <a:pt x="13067" y="16619"/>
                </a:lnTo>
                <a:lnTo>
                  <a:pt x="13262" y="16595"/>
                </a:lnTo>
                <a:lnTo>
                  <a:pt x="13457" y="16571"/>
                </a:lnTo>
                <a:lnTo>
                  <a:pt x="13651" y="16498"/>
                </a:lnTo>
                <a:lnTo>
                  <a:pt x="13335" y="16887"/>
                </a:lnTo>
                <a:lnTo>
                  <a:pt x="13019" y="17252"/>
                </a:lnTo>
                <a:lnTo>
                  <a:pt x="12873" y="17203"/>
                </a:lnTo>
                <a:lnTo>
                  <a:pt x="12702" y="17154"/>
                </a:lnTo>
                <a:lnTo>
                  <a:pt x="12386" y="17106"/>
                </a:lnTo>
                <a:lnTo>
                  <a:pt x="12045" y="17081"/>
                </a:lnTo>
                <a:lnTo>
                  <a:pt x="11729" y="17008"/>
                </a:lnTo>
                <a:lnTo>
                  <a:pt x="11340" y="16911"/>
                </a:lnTo>
                <a:lnTo>
                  <a:pt x="10950" y="16790"/>
                </a:lnTo>
                <a:lnTo>
                  <a:pt x="10172" y="16522"/>
                </a:lnTo>
                <a:lnTo>
                  <a:pt x="10123" y="16522"/>
                </a:lnTo>
                <a:lnTo>
                  <a:pt x="10099" y="16546"/>
                </a:lnTo>
                <a:lnTo>
                  <a:pt x="10099" y="16595"/>
                </a:lnTo>
                <a:lnTo>
                  <a:pt x="10099" y="16619"/>
                </a:lnTo>
                <a:lnTo>
                  <a:pt x="10415" y="16863"/>
                </a:lnTo>
                <a:lnTo>
                  <a:pt x="10756" y="17057"/>
                </a:lnTo>
                <a:lnTo>
                  <a:pt x="11096" y="17227"/>
                </a:lnTo>
                <a:lnTo>
                  <a:pt x="11461" y="17373"/>
                </a:lnTo>
                <a:lnTo>
                  <a:pt x="11729" y="17446"/>
                </a:lnTo>
                <a:lnTo>
                  <a:pt x="12045" y="17519"/>
                </a:lnTo>
                <a:lnTo>
                  <a:pt x="12362" y="17568"/>
                </a:lnTo>
                <a:lnTo>
                  <a:pt x="12678" y="17592"/>
                </a:lnTo>
                <a:lnTo>
                  <a:pt x="12289" y="17884"/>
                </a:lnTo>
                <a:lnTo>
                  <a:pt x="12118" y="18030"/>
                </a:lnTo>
                <a:lnTo>
                  <a:pt x="11899" y="18128"/>
                </a:lnTo>
                <a:lnTo>
                  <a:pt x="11607" y="18055"/>
                </a:lnTo>
                <a:lnTo>
                  <a:pt x="11315" y="17982"/>
                </a:lnTo>
                <a:lnTo>
                  <a:pt x="10999" y="17884"/>
                </a:lnTo>
                <a:lnTo>
                  <a:pt x="10707" y="17787"/>
                </a:lnTo>
                <a:lnTo>
                  <a:pt x="10415" y="17641"/>
                </a:lnTo>
                <a:lnTo>
                  <a:pt x="10123" y="17446"/>
                </a:lnTo>
                <a:lnTo>
                  <a:pt x="9856" y="17276"/>
                </a:lnTo>
                <a:lnTo>
                  <a:pt x="9564" y="17106"/>
                </a:lnTo>
                <a:lnTo>
                  <a:pt x="9515" y="17106"/>
                </a:lnTo>
                <a:lnTo>
                  <a:pt x="9466" y="17130"/>
                </a:lnTo>
                <a:lnTo>
                  <a:pt x="9442" y="17154"/>
                </a:lnTo>
                <a:lnTo>
                  <a:pt x="9442" y="17203"/>
                </a:lnTo>
                <a:lnTo>
                  <a:pt x="9539" y="17422"/>
                </a:lnTo>
                <a:lnTo>
                  <a:pt x="9685" y="17617"/>
                </a:lnTo>
                <a:lnTo>
                  <a:pt x="9856" y="17811"/>
                </a:lnTo>
                <a:lnTo>
                  <a:pt x="10075" y="17982"/>
                </a:lnTo>
                <a:lnTo>
                  <a:pt x="10318" y="18128"/>
                </a:lnTo>
                <a:lnTo>
                  <a:pt x="10561" y="18249"/>
                </a:lnTo>
                <a:lnTo>
                  <a:pt x="10829" y="18347"/>
                </a:lnTo>
                <a:lnTo>
                  <a:pt x="11096" y="18420"/>
                </a:lnTo>
                <a:lnTo>
                  <a:pt x="10853" y="18444"/>
                </a:lnTo>
                <a:lnTo>
                  <a:pt x="10634" y="18444"/>
                </a:lnTo>
                <a:lnTo>
                  <a:pt x="10439" y="18420"/>
                </a:lnTo>
                <a:lnTo>
                  <a:pt x="10220" y="18395"/>
                </a:lnTo>
                <a:lnTo>
                  <a:pt x="10026" y="18322"/>
                </a:lnTo>
                <a:lnTo>
                  <a:pt x="9637" y="18176"/>
                </a:lnTo>
                <a:lnTo>
                  <a:pt x="9223" y="18006"/>
                </a:lnTo>
                <a:lnTo>
                  <a:pt x="8834" y="17811"/>
                </a:lnTo>
                <a:lnTo>
                  <a:pt x="8444" y="17665"/>
                </a:lnTo>
                <a:lnTo>
                  <a:pt x="8225" y="17617"/>
                </a:lnTo>
                <a:lnTo>
                  <a:pt x="8031" y="17568"/>
                </a:lnTo>
                <a:lnTo>
                  <a:pt x="7812" y="17519"/>
                </a:lnTo>
                <a:lnTo>
                  <a:pt x="7593" y="17519"/>
                </a:lnTo>
                <a:lnTo>
                  <a:pt x="7398" y="17544"/>
                </a:lnTo>
                <a:lnTo>
                  <a:pt x="7228" y="17568"/>
                </a:lnTo>
                <a:lnTo>
                  <a:pt x="7033" y="17617"/>
                </a:lnTo>
                <a:lnTo>
                  <a:pt x="6863" y="17690"/>
                </a:lnTo>
                <a:lnTo>
                  <a:pt x="6522" y="17860"/>
                </a:lnTo>
                <a:lnTo>
                  <a:pt x="6181" y="18055"/>
                </a:lnTo>
                <a:lnTo>
                  <a:pt x="5792" y="18274"/>
                </a:lnTo>
                <a:lnTo>
                  <a:pt x="5597" y="18371"/>
                </a:lnTo>
                <a:lnTo>
                  <a:pt x="5378" y="18444"/>
                </a:lnTo>
                <a:lnTo>
                  <a:pt x="5232" y="18493"/>
                </a:lnTo>
                <a:lnTo>
                  <a:pt x="5062" y="18493"/>
                </a:lnTo>
                <a:lnTo>
                  <a:pt x="4916" y="18468"/>
                </a:lnTo>
                <a:lnTo>
                  <a:pt x="4770" y="18444"/>
                </a:lnTo>
                <a:lnTo>
                  <a:pt x="4454" y="18347"/>
                </a:lnTo>
                <a:lnTo>
                  <a:pt x="4186" y="18201"/>
                </a:lnTo>
                <a:lnTo>
                  <a:pt x="3748" y="17957"/>
                </a:lnTo>
                <a:lnTo>
                  <a:pt x="3359" y="17690"/>
                </a:lnTo>
                <a:lnTo>
                  <a:pt x="2994" y="17373"/>
                </a:lnTo>
                <a:lnTo>
                  <a:pt x="2629" y="17057"/>
                </a:lnTo>
                <a:lnTo>
                  <a:pt x="2312" y="16692"/>
                </a:lnTo>
                <a:lnTo>
                  <a:pt x="1996" y="16327"/>
                </a:lnTo>
                <a:lnTo>
                  <a:pt x="1729" y="15938"/>
                </a:lnTo>
                <a:lnTo>
                  <a:pt x="1485" y="15524"/>
                </a:lnTo>
                <a:lnTo>
                  <a:pt x="1266" y="15086"/>
                </a:lnTo>
                <a:lnTo>
                  <a:pt x="1072" y="14648"/>
                </a:lnTo>
                <a:lnTo>
                  <a:pt x="901" y="14186"/>
                </a:lnTo>
                <a:lnTo>
                  <a:pt x="755" y="13724"/>
                </a:lnTo>
                <a:lnTo>
                  <a:pt x="658" y="13261"/>
                </a:lnTo>
                <a:lnTo>
                  <a:pt x="585" y="12775"/>
                </a:lnTo>
                <a:lnTo>
                  <a:pt x="561" y="12312"/>
                </a:lnTo>
                <a:lnTo>
                  <a:pt x="561" y="11826"/>
                </a:lnTo>
                <a:lnTo>
                  <a:pt x="609" y="11266"/>
                </a:lnTo>
                <a:lnTo>
                  <a:pt x="682" y="10682"/>
                </a:lnTo>
                <a:lnTo>
                  <a:pt x="828" y="10147"/>
                </a:lnTo>
                <a:lnTo>
                  <a:pt x="1023" y="9611"/>
                </a:lnTo>
                <a:lnTo>
                  <a:pt x="1242" y="9076"/>
                </a:lnTo>
                <a:lnTo>
                  <a:pt x="1510" y="8565"/>
                </a:lnTo>
                <a:lnTo>
                  <a:pt x="1826" y="8103"/>
                </a:lnTo>
                <a:lnTo>
                  <a:pt x="2166" y="7641"/>
                </a:lnTo>
                <a:lnTo>
                  <a:pt x="2361" y="7422"/>
                </a:lnTo>
                <a:lnTo>
                  <a:pt x="2556" y="7203"/>
                </a:lnTo>
                <a:lnTo>
                  <a:pt x="2775" y="7008"/>
                </a:lnTo>
                <a:lnTo>
                  <a:pt x="2994" y="6838"/>
                </a:lnTo>
                <a:lnTo>
                  <a:pt x="3213" y="6692"/>
                </a:lnTo>
                <a:lnTo>
                  <a:pt x="3432" y="6546"/>
                </a:lnTo>
                <a:lnTo>
                  <a:pt x="3675" y="6400"/>
                </a:lnTo>
                <a:lnTo>
                  <a:pt x="3918" y="6278"/>
                </a:lnTo>
                <a:lnTo>
                  <a:pt x="4186" y="6181"/>
                </a:lnTo>
                <a:lnTo>
                  <a:pt x="4429" y="6108"/>
                </a:lnTo>
                <a:lnTo>
                  <a:pt x="4697" y="6035"/>
                </a:lnTo>
                <a:lnTo>
                  <a:pt x="4965" y="5986"/>
                </a:lnTo>
                <a:lnTo>
                  <a:pt x="5257" y="5962"/>
                </a:lnTo>
                <a:lnTo>
                  <a:pt x="5524" y="5937"/>
                </a:lnTo>
                <a:close/>
                <a:moveTo>
                  <a:pt x="11802" y="0"/>
                </a:moveTo>
                <a:lnTo>
                  <a:pt x="11729" y="49"/>
                </a:lnTo>
                <a:lnTo>
                  <a:pt x="11680" y="122"/>
                </a:lnTo>
                <a:lnTo>
                  <a:pt x="11656" y="219"/>
                </a:lnTo>
                <a:lnTo>
                  <a:pt x="11656" y="244"/>
                </a:lnTo>
                <a:lnTo>
                  <a:pt x="11583" y="268"/>
                </a:lnTo>
                <a:lnTo>
                  <a:pt x="11096" y="438"/>
                </a:lnTo>
                <a:lnTo>
                  <a:pt x="10610" y="633"/>
                </a:lnTo>
                <a:lnTo>
                  <a:pt x="10123" y="852"/>
                </a:lnTo>
                <a:lnTo>
                  <a:pt x="9661" y="1119"/>
                </a:lnTo>
                <a:lnTo>
                  <a:pt x="9199" y="1387"/>
                </a:lnTo>
                <a:lnTo>
                  <a:pt x="8980" y="1557"/>
                </a:lnTo>
                <a:lnTo>
                  <a:pt x="8785" y="1728"/>
                </a:lnTo>
                <a:lnTo>
                  <a:pt x="8590" y="1898"/>
                </a:lnTo>
                <a:lnTo>
                  <a:pt x="8420" y="2093"/>
                </a:lnTo>
                <a:lnTo>
                  <a:pt x="8250" y="2287"/>
                </a:lnTo>
                <a:lnTo>
                  <a:pt x="8104" y="2506"/>
                </a:lnTo>
                <a:lnTo>
                  <a:pt x="8006" y="2677"/>
                </a:lnTo>
                <a:lnTo>
                  <a:pt x="7933" y="2871"/>
                </a:lnTo>
                <a:lnTo>
                  <a:pt x="7860" y="3066"/>
                </a:lnTo>
                <a:lnTo>
                  <a:pt x="7836" y="3261"/>
                </a:lnTo>
                <a:lnTo>
                  <a:pt x="7812" y="3480"/>
                </a:lnTo>
                <a:lnTo>
                  <a:pt x="7812" y="3674"/>
                </a:lnTo>
                <a:lnTo>
                  <a:pt x="7836" y="3869"/>
                </a:lnTo>
                <a:lnTo>
                  <a:pt x="7885" y="4088"/>
                </a:lnTo>
                <a:lnTo>
                  <a:pt x="7909" y="4210"/>
                </a:lnTo>
                <a:lnTo>
                  <a:pt x="7982" y="4356"/>
                </a:lnTo>
                <a:lnTo>
                  <a:pt x="8079" y="4502"/>
                </a:lnTo>
                <a:lnTo>
                  <a:pt x="8177" y="4648"/>
                </a:lnTo>
                <a:lnTo>
                  <a:pt x="8104" y="4745"/>
                </a:lnTo>
                <a:lnTo>
                  <a:pt x="7933" y="4453"/>
                </a:lnTo>
                <a:lnTo>
                  <a:pt x="7739" y="4039"/>
                </a:lnTo>
                <a:lnTo>
                  <a:pt x="7593" y="3820"/>
                </a:lnTo>
                <a:lnTo>
                  <a:pt x="7447" y="3601"/>
                </a:lnTo>
                <a:lnTo>
                  <a:pt x="7276" y="3407"/>
                </a:lnTo>
                <a:lnTo>
                  <a:pt x="7106" y="3236"/>
                </a:lnTo>
                <a:lnTo>
                  <a:pt x="6911" y="3115"/>
                </a:lnTo>
                <a:lnTo>
                  <a:pt x="6717" y="3017"/>
                </a:lnTo>
                <a:lnTo>
                  <a:pt x="6644" y="3017"/>
                </a:lnTo>
                <a:lnTo>
                  <a:pt x="6595" y="3066"/>
                </a:lnTo>
                <a:lnTo>
                  <a:pt x="6546" y="3115"/>
                </a:lnTo>
                <a:lnTo>
                  <a:pt x="6546" y="3188"/>
                </a:lnTo>
                <a:lnTo>
                  <a:pt x="6595" y="3358"/>
                </a:lnTo>
                <a:lnTo>
                  <a:pt x="6668" y="3504"/>
                </a:lnTo>
                <a:lnTo>
                  <a:pt x="6887" y="3772"/>
                </a:lnTo>
                <a:lnTo>
                  <a:pt x="7155" y="4161"/>
                </a:lnTo>
                <a:lnTo>
                  <a:pt x="7398" y="4575"/>
                </a:lnTo>
                <a:lnTo>
                  <a:pt x="7617" y="4964"/>
                </a:lnTo>
                <a:lnTo>
                  <a:pt x="7787" y="5378"/>
                </a:lnTo>
                <a:lnTo>
                  <a:pt x="7909" y="5767"/>
                </a:lnTo>
                <a:lnTo>
                  <a:pt x="7958" y="5937"/>
                </a:lnTo>
                <a:lnTo>
                  <a:pt x="8055" y="6108"/>
                </a:lnTo>
                <a:lnTo>
                  <a:pt x="7641" y="6059"/>
                </a:lnTo>
                <a:lnTo>
                  <a:pt x="7228" y="5962"/>
                </a:lnTo>
                <a:lnTo>
                  <a:pt x="6936" y="5864"/>
                </a:lnTo>
                <a:lnTo>
                  <a:pt x="6668" y="5743"/>
                </a:lnTo>
                <a:lnTo>
                  <a:pt x="6400" y="5645"/>
                </a:lnTo>
                <a:lnTo>
                  <a:pt x="6279" y="5621"/>
                </a:lnTo>
                <a:lnTo>
                  <a:pt x="6133" y="5597"/>
                </a:lnTo>
                <a:lnTo>
                  <a:pt x="6084" y="5597"/>
                </a:lnTo>
                <a:lnTo>
                  <a:pt x="6060" y="5621"/>
                </a:lnTo>
                <a:lnTo>
                  <a:pt x="5865" y="5548"/>
                </a:lnTo>
                <a:lnTo>
                  <a:pt x="5670" y="5499"/>
                </a:lnTo>
                <a:lnTo>
                  <a:pt x="5476" y="5475"/>
                </a:lnTo>
                <a:lnTo>
                  <a:pt x="5257" y="5451"/>
                </a:lnTo>
                <a:lnTo>
                  <a:pt x="5062" y="5451"/>
                </a:lnTo>
                <a:lnTo>
                  <a:pt x="4867" y="5475"/>
                </a:lnTo>
                <a:lnTo>
                  <a:pt x="4478" y="5524"/>
                </a:lnTo>
                <a:lnTo>
                  <a:pt x="4089" y="5645"/>
                </a:lnTo>
                <a:lnTo>
                  <a:pt x="3699" y="5791"/>
                </a:lnTo>
                <a:lnTo>
                  <a:pt x="3334" y="5986"/>
                </a:lnTo>
                <a:lnTo>
                  <a:pt x="2994" y="6181"/>
                </a:lnTo>
                <a:lnTo>
                  <a:pt x="2604" y="6448"/>
                </a:lnTo>
                <a:lnTo>
                  <a:pt x="2264" y="6765"/>
                </a:lnTo>
                <a:lnTo>
                  <a:pt x="1948" y="7081"/>
                </a:lnTo>
                <a:lnTo>
                  <a:pt x="1631" y="7422"/>
                </a:lnTo>
                <a:lnTo>
                  <a:pt x="1364" y="7811"/>
                </a:lnTo>
                <a:lnTo>
                  <a:pt x="1120" y="8200"/>
                </a:lnTo>
                <a:lnTo>
                  <a:pt x="877" y="8590"/>
                </a:lnTo>
                <a:lnTo>
                  <a:pt x="682" y="9003"/>
                </a:lnTo>
                <a:lnTo>
                  <a:pt x="512" y="9417"/>
                </a:lnTo>
                <a:lnTo>
                  <a:pt x="342" y="9855"/>
                </a:lnTo>
                <a:lnTo>
                  <a:pt x="220" y="10293"/>
                </a:lnTo>
                <a:lnTo>
                  <a:pt x="123" y="10731"/>
                </a:lnTo>
                <a:lnTo>
                  <a:pt x="50" y="11193"/>
                </a:lnTo>
                <a:lnTo>
                  <a:pt x="25" y="11631"/>
                </a:lnTo>
                <a:lnTo>
                  <a:pt x="1" y="12093"/>
                </a:lnTo>
                <a:lnTo>
                  <a:pt x="1" y="12531"/>
                </a:lnTo>
                <a:lnTo>
                  <a:pt x="50" y="12994"/>
                </a:lnTo>
                <a:lnTo>
                  <a:pt x="123" y="13432"/>
                </a:lnTo>
                <a:lnTo>
                  <a:pt x="196" y="13870"/>
                </a:lnTo>
                <a:lnTo>
                  <a:pt x="317" y="14308"/>
                </a:lnTo>
                <a:lnTo>
                  <a:pt x="463" y="14746"/>
                </a:lnTo>
                <a:lnTo>
                  <a:pt x="634" y="15159"/>
                </a:lnTo>
                <a:lnTo>
                  <a:pt x="828" y="15573"/>
                </a:lnTo>
                <a:lnTo>
                  <a:pt x="1047" y="15987"/>
                </a:lnTo>
                <a:lnTo>
                  <a:pt x="1291" y="16352"/>
                </a:lnTo>
                <a:lnTo>
                  <a:pt x="1558" y="16717"/>
                </a:lnTo>
                <a:lnTo>
                  <a:pt x="1826" y="17057"/>
                </a:lnTo>
                <a:lnTo>
                  <a:pt x="2118" y="17373"/>
                </a:lnTo>
                <a:lnTo>
                  <a:pt x="2458" y="17665"/>
                </a:lnTo>
                <a:lnTo>
                  <a:pt x="2775" y="17957"/>
                </a:lnTo>
                <a:lnTo>
                  <a:pt x="3140" y="18225"/>
                </a:lnTo>
                <a:lnTo>
                  <a:pt x="3505" y="18468"/>
                </a:lnTo>
                <a:lnTo>
                  <a:pt x="3870" y="18687"/>
                </a:lnTo>
                <a:lnTo>
                  <a:pt x="4235" y="18882"/>
                </a:lnTo>
                <a:lnTo>
                  <a:pt x="4429" y="18955"/>
                </a:lnTo>
                <a:lnTo>
                  <a:pt x="4648" y="19004"/>
                </a:lnTo>
                <a:lnTo>
                  <a:pt x="4843" y="19052"/>
                </a:lnTo>
                <a:lnTo>
                  <a:pt x="5257" y="19052"/>
                </a:lnTo>
                <a:lnTo>
                  <a:pt x="5451" y="19004"/>
                </a:lnTo>
                <a:lnTo>
                  <a:pt x="5646" y="18931"/>
                </a:lnTo>
                <a:lnTo>
                  <a:pt x="5841" y="18858"/>
                </a:lnTo>
                <a:lnTo>
                  <a:pt x="6230" y="18639"/>
                </a:lnTo>
                <a:lnTo>
                  <a:pt x="6571" y="18444"/>
                </a:lnTo>
                <a:lnTo>
                  <a:pt x="6790" y="18322"/>
                </a:lnTo>
                <a:lnTo>
                  <a:pt x="6984" y="18225"/>
                </a:lnTo>
                <a:lnTo>
                  <a:pt x="7203" y="18152"/>
                </a:lnTo>
                <a:lnTo>
                  <a:pt x="7398" y="18079"/>
                </a:lnTo>
                <a:lnTo>
                  <a:pt x="7617" y="18055"/>
                </a:lnTo>
                <a:lnTo>
                  <a:pt x="7836" y="18055"/>
                </a:lnTo>
                <a:lnTo>
                  <a:pt x="8079" y="18103"/>
                </a:lnTo>
                <a:lnTo>
                  <a:pt x="8298" y="18152"/>
                </a:lnTo>
                <a:lnTo>
                  <a:pt x="8736" y="18298"/>
                </a:lnTo>
                <a:lnTo>
                  <a:pt x="9150" y="18468"/>
                </a:lnTo>
                <a:lnTo>
                  <a:pt x="9564" y="18663"/>
                </a:lnTo>
                <a:lnTo>
                  <a:pt x="10002" y="18833"/>
                </a:lnTo>
                <a:lnTo>
                  <a:pt x="10220" y="18906"/>
                </a:lnTo>
                <a:lnTo>
                  <a:pt x="10439" y="18931"/>
                </a:lnTo>
                <a:lnTo>
                  <a:pt x="10634" y="18955"/>
                </a:lnTo>
                <a:lnTo>
                  <a:pt x="11048" y="18955"/>
                </a:lnTo>
                <a:lnTo>
                  <a:pt x="11242" y="18906"/>
                </a:lnTo>
                <a:lnTo>
                  <a:pt x="11461" y="18858"/>
                </a:lnTo>
                <a:lnTo>
                  <a:pt x="11632" y="18809"/>
                </a:lnTo>
                <a:lnTo>
                  <a:pt x="12021" y="18639"/>
                </a:lnTo>
                <a:lnTo>
                  <a:pt x="12386" y="18420"/>
                </a:lnTo>
                <a:lnTo>
                  <a:pt x="12727" y="18176"/>
                </a:lnTo>
                <a:lnTo>
                  <a:pt x="13067" y="17884"/>
                </a:lnTo>
                <a:lnTo>
                  <a:pt x="13335" y="17641"/>
                </a:lnTo>
                <a:lnTo>
                  <a:pt x="13603" y="17349"/>
                </a:lnTo>
                <a:lnTo>
                  <a:pt x="13846" y="17081"/>
                </a:lnTo>
                <a:lnTo>
                  <a:pt x="14089" y="16790"/>
                </a:lnTo>
                <a:lnTo>
                  <a:pt x="14308" y="16473"/>
                </a:lnTo>
                <a:lnTo>
                  <a:pt x="14503" y="16157"/>
                </a:lnTo>
                <a:lnTo>
                  <a:pt x="14698" y="15841"/>
                </a:lnTo>
                <a:lnTo>
                  <a:pt x="14868" y="15524"/>
                </a:lnTo>
                <a:lnTo>
                  <a:pt x="15038" y="15184"/>
                </a:lnTo>
                <a:lnTo>
                  <a:pt x="15160" y="14843"/>
                </a:lnTo>
                <a:lnTo>
                  <a:pt x="15282" y="14478"/>
                </a:lnTo>
                <a:lnTo>
                  <a:pt x="15403" y="14137"/>
                </a:lnTo>
                <a:lnTo>
                  <a:pt x="15501" y="13772"/>
                </a:lnTo>
                <a:lnTo>
                  <a:pt x="15574" y="13407"/>
                </a:lnTo>
                <a:lnTo>
                  <a:pt x="15622" y="13042"/>
                </a:lnTo>
                <a:lnTo>
                  <a:pt x="15671" y="12677"/>
                </a:lnTo>
                <a:lnTo>
                  <a:pt x="15720" y="12629"/>
                </a:lnTo>
                <a:lnTo>
                  <a:pt x="15744" y="12580"/>
                </a:lnTo>
                <a:lnTo>
                  <a:pt x="15744" y="12556"/>
                </a:lnTo>
                <a:lnTo>
                  <a:pt x="15695" y="12483"/>
                </a:lnTo>
                <a:lnTo>
                  <a:pt x="15720" y="11996"/>
                </a:lnTo>
                <a:lnTo>
                  <a:pt x="15720" y="11509"/>
                </a:lnTo>
                <a:lnTo>
                  <a:pt x="15671" y="10998"/>
                </a:lnTo>
                <a:lnTo>
                  <a:pt x="15622" y="10512"/>
                </a:lnTo>
                <a:lnTo>
                  <a:pt x="15525" y="10074"/>
                </a:lnTo>
                <a:lnTo>
                  <a:pt x="15403" y="9636"/>
                </a:lnTo>
                <a:lnTo>
                  <a:pt x="15257" y="9173"/>
                </a:lnTo>
                <a:lnTo>
                  <a:pt x="15087" y="8711"/>
                </a:lnTo>
                <a:lnTo>
                  <a:pt x="14892" y="8273"/>
                </a:lnTo>
                <a:lnTo>
                  <a:pt x="14649" y="7860"/>
                </a:lnTo>
                <a:lnTo>
                  <a:pt x="14381" y="7446"/>
                </a:lnTo>
                <a:lnTo>
                  <a:pt x="14089" y="7032"/>
                </a:lnTo>
                <a:lnTo>
                  <a:pt x="13773" y="6692"/>
                </a:lnTo>
                <a:lnTo>
                  <a:pt x="13432" y="6351"/>
                </a:lnTo>
                <a:lnTo>
                  <a:pt x="13067" y="6059"/>
                </a:lnTo>
                <a:lnTo>
                  <a:pt x="12678" y="5816"/>
                </a:lnTo>
                <a:lnTo>
                  <a:pt x="12483" y="5718"/>
                </a:lnTo>
                <a:lnTo>
                  <a:pt x="12264" y="5645"/>
                </a:lnTo>
                <a:lnTo>
                  <a:pt x="12070" y="5572"/>
                </a:lnTo>
                <a:lnTo>
                  <a:pt x="11826" y="5499"/>
                </a:lnTo>
                <a:lnTo>
                  <a:pt x="11607" y="5451"/>
                </a:lnTo>
                <a:lnTo>
                  <a:pt x="11388" y="5426"/>
                </a:lnTo>
                <a:lnTo>
                  <a:pt x="10902" y="5426"/>
                </a:lnTo>
                <a:lnTo>
                  <a:pt x="10853" y="5329"/>
                </a:lnTo>
                <a:lnTo>
                  <a:pt x="10756" y="5280"/>
                </a:lnTo>
                <a:lnTo>
                  <a:pt x="10658" y="5256"/>
                </a:lnTo>
                <a:lnTo>
                  <a:pt x="10610" y="5280"/>
                </a:lnTo>
                <a:lnTo>
                  <a:pt x="10561" y="5305"/>
                </a:lnTo>
                <a:lnTo>
                  <a:pt x="10075" y="5597"/>
                </a:lnTo>
                <a:lnTo>
                  <a:pt x="9807" y="5743"/>
                </a:lnTo>
                <a:lnTo>
                  <a:pt x="9564" y="5840"/>
                </a:lnTo>
                <a:lnTo>
                  <a:pt x="9320" y="5937"/>
                </a:lnTo>
                <a:lnTo>
                  <a:pt x="9053" y="6035"/>
                </a:lnTo>
                <a:lnTo>
                  <a:pt x="8761" y="6083"/>
                </a:lnTo>
                <a:lnTo>
                  <a:pt x="8469" y="6108"/>
                </a:lnTo>
                <a:lnTo>
                  <a:pt x="8469" y="6108"/>
                </a:lnTo>
                <a:lnTo>
                  <a:pt x="8493" y="5864"/>
                </a:lnTo>
                <a:lnTo>
                  <a:pt x="8444" y="5597"/>
                </a:lnTo>
                <a:lnTo>
                  <a:pt x="8371" y="5353"/>
                </a:lnTo>
                <a:lnTo>
                  <a:pt x="8274" y="5086"/>
                </a:lnTo>
                <a:lnTo>
                  <a:pt x="8542" y="4867"/>
                </a:lnTo>
                <a:lnTo>
                  <a:pt x="8639" y="4891"/>
                </a:lnTo>
                <a:lnTo>
                  <a:pt x="8712" y="4867"/>
                </a:lnTo>
                <a:lnTo>
                  <a:pt x="8736" y="4842"/>
                </a:lnTo>
                <a:lnTo>
                  <a:pt x="8761" y="4818"/>
                </a:lnTo>
                <a:lnTo>
                  <a:pt x="8907" y="4891"/>
                </a:lnTo>
                <a:lnTo>
                  <a:pt x="9077" y="4940"/>
                </a:lnTo>
                <a:lnTo>
                  <a:pt x="9247" y="4964"/>
                </a:lnTo>
                <a:lnTo>
                  <a:pt x="9418" y="4988"/>
                </a:lnTo>
                <a:lnTo>
                  <a:pt x="9588" y="4964"/>
                </a:lnTo>
                <a:lnTo>
                  <a:pt x="9758" y="4940"/>
                </a:lnTo>
                <a:lnTo>
                  <a:pt x="9953" y="4891"/>
                </a:lnTo>
                <a:lnTo>
                  <a:pt x="10123" y="4842"/>
                </a:lnTo>
                <a:lnTo>
                  <a:pt x="10464" y="4672"/>
                </a:lnTo>
                <a:lnTo>
                  <a:pt x="10756" y="4477"/>
                </a:lnTo>
                <a:lnTo>
                  <a:pt x="11048" y="4258"/>
                </a:lnTo>
                <a:lnTo>
                  <a:pt x="11267" y="4015"/>
                </a:lnTo>
                <a:lnTo>
                  <a:pt x="11413" y="3820"/>
                </a:lnTo>
                <a:lnTo>
                  <a:pt x="11559" y="3626"/>
                </a:lnTo>
                <a:lnTo>
                  <a:pt x="11680" y="3407"/>
                </a:lnTo>
                <a:lnTo>
                  <a:pt x="11778" y="3163"/>
                </a:lnTo>
                <a:lnTo>
                  <a:pt x="11851" y="2944"/>
                </a:lnTo>
                <a:lnTo>
                  <a:pt x="11924" y="2701"/>
                </a:lnTo>
                <a:lnTo>
                  <a:pt x="12045" y="2214"/>
                </a:lnTo>
                <a:lnTo>
                  <a:pt x="12094" y="1703"/>
                </a:lnTo>
                <a:lnTo>
                  <a:pt x="12118" y="1217"/>
                </a:lnTo>
                <a:lnTo>
                  <a:pt x="12118" y="706"/>
                </a:lnTo>
                <a:lnTo>
                  <a:pt x="12118" y="219"/>
                </a:lnTo>
                <a:lnTo>
                  <a:pt x="12094" y="122"/>
                </a:lnTo>
                <a:lnTo>
                  <a:pt x="12045" y="49"/>
                </a:lnTo>
                <a:lnTo>
                  <a:pt x="1197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" name="Google Shape;667;p48"/>
          <p:cNvSpPr/>
          <p:nvPr/>
        </p:nvSpPr>
        <p:spPr>
          <a:xfrm>
            <a:off x="6866043" y="3981179"/>
            <a:ext cx="382833" cy="347388"/>
          </a:xfrm>
          <a:custGeom>
            <a:avLst/>
            <a:gdLst/>
            <a:ahLst/>
            <a:cxnLst/>
            <a:rect l="l" t="t" r="r" b="b"/>
            <a:pathLst>
              <a:path w="22606" h="20513" extrusionOk="0">
                <a:moveTo>
                  <a:pt x="3650" y="5086"/>
                </a:moveTo>
                <a:lnTo>
                  <a:pt x="3650" y="5280"/>
                </a:lnTo>
                <a:lnTo>
                  <a:pt x="3650" y="5451"/>
                </a:lnTo>
                <a:lnTo>
                  <a:pt x="3650" y="5621"/>
                </a:lnTo>
                <a:lnTo>
                  <a:pt x="3431" y="5475"/>
                </a:lnTo>
                <a:lnTo>
                  <a:pt x="3212" y="5329"/>
                </a:lnTo>
                <a:lnTo>
                  <a:pt x="3431" y="5207"/>
                </a:lnTo>
                <a:lnTo>
                  <a:pt x="3650" y="5086"/>
                </a:lnTo>
                <a:close/>
                <a:moveTo>
                  <a:pt x="18323" y="4915"/>
                </a:moveTo>
                <a:lnTo>
                  <a:pt x="18736" y="5134"/>
                </a:lnTo>
                <a:lnTo>
                  <a:pt x="19150" y="5353"/>
                </a:lnTo>
                <a:lnTo>
                  <a:pt x="18347" y="5889"/>
                </a:lnTo>
                <a:lnTo>
                  <a:pt x="18347" y="5451"/>
                </a:lnTo>
                <a:lnTo>
                  <a:pt x="18347" y="5183"/>
                </a:lnTo>
                <a:lnTo>
                  <a:pt x="18323" y="4915"/>
                </a:lnTo>
                <a:close/>
                <a:moveTo>
                  <a:pt x="4380" y="4599"/>
                </a:moveTo>
                <a:lnTo>
                  <a:pt x="4307" y="4964"/>
                </a:lnTo>
                <a:lnTo>
                  <a:pt x="4283" y="5329"/>
                </a:lnTo>
                <a:lnTo>
                  <a:pt x="4283" y="5718"/>
                </a:lnTo>
                <a:lnTo>
                  <a:pt x="4307" y="6083"/>
                </a:lnTo>
                <a:lnTo>
                  <a:pt x="4307" y="6083"/>
                </a:lnTo>
                <a:lnTo>
                  <a:pt x="3869" y="5767"/>
                </a:lnTo>
                <a:lnTo>
                  <a:pt x="3845" y="5451"/>
                </a:lnTo>
                <a:lnTo>
                  <a:pt x="3821" y="5232"/>
                </a:lnTo>
                <a:lnTo>
                  <a:pt x="3796" y="4988"/>
                </a:lnTo>
                <a:lnTo>
                  <a:pt x="4380" y="4599"/>
                </a:lnTo>
                <a:close/>
                <a:moveTo>
                  <a:pt x="17569" y="4453"/>
                </a:moveTo>
                <a:lnTo>
                  <a:pt x="18201" y="4842"/>
                </a:lnTo>
                <a:lnTo>
                  <a:pt x="18153" y="5086"/>
                </a:lnTo>
                <a:lnTo>
                  <a:pt x="18104" y="5329"/>
                </a:lnTo>
                <a:lnTo>
                  <a:pt x="18080" y="5694"/>
                </a:lnTo>
                <a:lnTo>
                  <a:pt x="18055" y="5864"/>
                </a:lnTo>
                <a:lnTo>
                  <a:pt x="18055" y="6059"/>
                </a:lnTo>
                <a:lnTo>
                  <a:pt x="17398" y="6473"/>
                </a:lnTo>
                <a:lnTo>
                  <a:pt x="17471" y="5913"/>
                </a:lnTo>
                <a:lnTo>
                  <a:pt x="17520" y="5353"/>
                </a:lnTo>
                <a:lnTo>
                  <a:pt x="17569" y="4915"/>
                </a:lnTo>
                <a:lnTo>
                  <a:pt x="17569" y="4672"/>
                </a:lnTo>
                <a:lnTo>
                  <a:pt x="17569" y="4453"/>
                </a:lnTo>
                <a:close/>
                <a:moveTo>
                  <a:pt x="5135" y="4161"/>
                </a:moveTo>
                <a:lnTo>
                  <a:pt x="5110" y="4380"/>
                </a:lnTo>
                <a:lnTo>
                  <a:pt x="5086" y="4648"/>
                </a:lnTo>
                <a:lnTo>
                  <a:pt x="5086" y="5134"/>
                </a:lnTo>
                <a:lnTo>
                  <a:pt x="5013" y="6546"/>
                </a:lnTo>
                <a:lnTo>
                  <a:pt x="4575" y="6278"/>
                </a:lnTo>
                <a:lnTo>
                  <a:pt x="4575" y="5378"/>
                </a:lnTo>
                <a:lnTo>
                  <a:pt x="4575" y="4940"/>
                </a:lnTo>
                <a:lnTo>
                  <a:pt x="4575" y="4721"/>
                </a:lnTo>
                <a:lnTo>
                  <a:pt x="4551" y="4502"/>
                </a:lnTo>
                <a:lnTo>
                  <a:pt x="4599" y="4477"/>
                </a:lnTo>
                <a:lnTo>
                  <a:pt x="5135" y="4161"/>
                </a:lnTo>
                <a:close/>
                <a:moveTo>
                  <a:pt x="5889" y="3699"/>
                </a:moveTo>
                <a:lnTo>
                  <a:pt x="5865" y="4088"/>
                </a:lnTo>
                <a:lnTo>
                  <a:pt x="5865" y="4453"/>
                </a:lnTo>
                <a:lnTo>
                  <a:pt x="5865" y="5232"/>
                </a:lnTo>
                <a:lnTo>
                  <a:pt x="5840" y="6132"/>
                </a:lnTo>
                <a:lnTo>
                  <a:pt x="5816" y="6594"/>
                </a:lnTo>
                <a:lnTo>
                  <a:pt x="5816" y="7032"/>
                </a:lnTo>
                <a:lnTo>
                  <a:pt x="5256" y="6692"/>
                </a:lnTo>
                <a:lnTo>
                  <a:pt x="5305" y="5305"/>
                </a:lnTo>
                <a:lnTo>
                  <a:pt x="5354" y="4672"/>
                </a:lnTo>
                <a:lnTo>
                  <a:pt x="5354" y="4356"/>
                </a:lnTo>
                <a:lnTo>
                  <a:pt x="5329" y="4039"/>
                </a:lnTo>
                <a:lnTo>
                  <a:pt x="5889" y="3699"/>
                </a:lnTo>
                <a:close/>
                <a:moveTo>
                  <a:pt x="15817" y="3407"/>
                </a:moveTo>
                <a:lnTo>
                  <a:pt x="17252" y="4258"/>
                </a:lnTo>
                <a:lnTo>
                  <a:pt x="17374" y="4331"/>
                </a:lnTo>
                <a:lnTo>
                  <a:pt x="17350" y="4526"/>
                </a:lnTo>
                <a:lnTo>
                  <a:pt x="17325" y="4745"/>
                </a:lnTo>
                <a:lnTo>
                  <a:pt x="17325" y="5159"/>
                </a:lnTo>
                <a:lnTo>
                  <a:pt x="17301" y="5840"/>
                </a:lnTo>
                <a:lnTo>
                  <a:pt x="17325" y="6497"/>
                </a:lnTo>
                <a:lnTo>
                  <a:pt x="16668" y="6911"/>
                </a:lnTo>
                <a:lnTo>
                  <a:pt x="16693" y="6594"/>
                </a:lnTo>
                <a:lnTo>
                  <a:pt x="16693" y="6254"/>
                </a:lnTo>
                <a:lnTo>
                  <a:pt x="16693" y="5597"/>
                </a:lnTo>
                <a:lnTo>
                  <a:pt x="16717" y="5183"/>
                </a:lnTo>
                <a:lnTo>
                  <a:pt x="16741" y="4745"/>
                </a:lnTo>
                <a:lnTo>
                  <a:pt x="16741" y="4526"/>
                </a:lnTo>
                <a:lnTo>
                  <a:pt x="16717" y="4307"/>
                </a:lnTo>
                <a:lnTo>
                  <a:pt x="16693" y="4112"/>
                </a:lnTo>
                <a:lnTo>
                  <a:pt x="16620" y="3918"/>
                </a:lnTo>
                <a:lnTo>
                  <a:pt x="16595" y="3893"/>
                </a:lnTo>
                <a:lnTo>
                  <a:pt x="16571" y="3893"/>
                </a:lnTo>
                <a:lnTo>
                  <a:pt x="16498" y="4088"/>
                </a:lnTo>
                <a:lnTo>
                  <a:pt x="16474" y="4258"/>
                </a:lnTo>
                <a:lnTo>
                  <a:pt x="16449" y="4453"/>
                </a:lnTo>
                <a:lnTo>
                  <a:pt x="16425" y="4648"/>
                </a:lnTo>
                <a:lnTo>
                  <a:pt x="16449" y="5426"/>
                </a:lnTo>
                <a:lnTo>
                  <a:pt x="16425" y="6229"/>
                </a:lnTo>
                <a:lnTo>
                  <a:pt x="16425" y="6643"/>
                </a:lnTo>
                <a:lnTo>
                  <a:pt x="16474" y="7032"/>
                </a:lnTo>
                <a:lnTo>
                  <a:pt x="15963" y="7324"/>
                </a:lnTo>
                <a:lnTo>
                  <a:pt x="15914" y="5280"/>
                </a:lnTo>
                <a:lnTo>
                  <a:pt x="15914" y="4331"/>
                </a:lnTo>
                <a:lnTo>
                  <a:pt x="15890" y="3869"/>
                </a:lnTo>
                <a:lnTo>
                  <a:pt x="15817" y="3407"/>
                </a:lnTo>
                <a:close/>
                <a:moveTo>
                  <a:pt x="6814" y="3139"/>
                </a:moveTo>
                <a:lnTo>
                  <a:pt x="6789" y="3382"/>
                </a:lnTo>
                <a:lnTo>
                  <a:pt x="6765" y="3650"/>
                </a:lnTo>
                <a:lnTo>
                  <a:pt x="6765" y="4137"/>
                </a:lnTo>
                <a:lnTo>
                  <a:pt x="6765" y="5134"/>
                </a:lnTo>
                <a:lnTo>
                  <a:pt x="6716" y="6351"/>
                </a:lnTo>
                <a:lnTo>
                  <a:pt x="6716" y="6959"/>
                </a:lnTo>
                <a:lnTo>
                  <a:pt x="6716" y="7543"/>
                </a:lnTo>
                <a:lnTo>
                  <a:pt x="6084" y="7203"/>
                </a:lnTo>
                <a:lnTo>
                  <a:pt x="6108" y="6740"/>
                </a:lnTo>
                <a:lnTo>
                  <a:pt x="6108" y="6302"/>
                </a:lnTo>
                <a:lnTo>
                  <a:pt x="6108" y="5402"/>
                </a:lnTo>
                <a:lnTo>
                  <a:pt x="6132" y="4502"/>
                </a:lnTo>
                <a:lnTo>
                  <a:pt x="6132" y="4039"/>
                </a:lnTo>
                <a:lnTo>
                  <a:pt x="6084" y="3577"/>
                </a:lnTo>
                <a:lnTo>
                  <a:pt x="6814" y="3139"/>
                </a:lnTo>
                <a:close/>
                <a:moveTo>
                  <a:pt x="15087" y="2969"/>
                </a:moveTo>
                <a:lnTo>
                  <a:pt x="15695" y="3334"/>
                </a:lnTo>
                <a:lnTo>
                  <a:pt x="15671" y="3820"/>
                </a:lnTo>
                <a:lnTo>
                  <a:pt x="15646" y="4307"/>
                </a:lnTo>
                <a:lnTo>
                  <a:pt x="15695" y="5280"/>
                </a:lnTo>
                <a:lnTo>
                  <a:pt x="15768" y="7446"/>
                </a:lnTo>
                <a:lnTo>
                  <a:pt x="15695" y="7495"/>
                </a:lnTo>
                <a:lnTo>
                  <a:pt x="15111" y="7811"/>
                </a:lnTo>
                <a:lnTo>
                  <a:pt x="15135" y="7178"/>
                </a:lnTo>
                <a:lnTo>
                  <a:pt x="15135" y="6546"/>
                </a:lnTo>
                <a:lnTo>
                  <a:pt x="15135" y="5280"/>
                </a:lnTo>
                <a:lnTo>
                  <a:pt x="15135" y="3942"/>
                </a:lnTo>
                <a:lnTo>
                  <a:pt x="15135" y="3455"/>
                </a:lnTo>
                <a:lnTo>
                  <a:pt x="15111" y="3212"/>
                </a:lnTo>
                <a:lnTo>
                  <a:pt x="15087" y="2969"/>
                </a:lnTo>
                <a:close/>
                <a:moveTo>
                  <a:pt x="7665" y="2628"/>
                </a:moveTo>
                <a:lnTo>
                  <a:pt x="7641" y="2871"/>
                </a:lnTo>
                <a:lnTo>
                  <a:pt x="7617" y="3115"/>
                </a:lnTo>
                <a:lnTo>
                  <a:pt x="7568" y="3577"/>
                </a:lnTo>
                <a:lnTo>
                  <a:pt x="7495" y="5110"/>
                </a:lnTo>
                <a:lnTo>
                  <a:pt x="7446" y="6497"/>
                </a:lnTo>
                <a:lnTo>
                  <a:pt x="7398" y="7908"/>
                </a:lnTo>
                <a:lnTo>
                  <a:pt x="6984" y="7689"/>
                </a:lnTo>
                <a:lnTo>
                  <a:pt x="7008" y="7105"/>
                </a:lnTo>
                <a:lnTo>
                  <a:pt x="7033" y="6497"/>
                </a:lnTo>
                <a:lnTo>
                  <a:pt x="7033" y="5329"/>
                </a:lnTo>
                <a:lnTo>
                  <a:pt x="7057" y="4769"/>
                </a:lnTo>
                <a:lnTo>
                  <a:pt x="7081" y="4185"/>
                </a:lnTo>
                <a:lnTo>
                  <a:pt x="7081" y="3601"/>
                </a:lnTo>
                <a:lnTo>
                  <a:pt x="7057" y="3309"/>
                </a:lnTo>
                <a:lnTo>
                  <a:pt x="7033" y="3017"/>
                </a:lnTo>
                <a:lnTo>
                  <a:pt x="7665" y="2628"/>
                </a:lnTo>
                <a:close/>
                <a:moveTo>
                  <a:pt x="8517" y="2117"/>
                </a:moveTo>
                <a:lnTo>
                  <a:pt x="8468" y="2458"/>
                </a:lnTo>
                <a:lnTo>
                  <a:pt x="8395" y="2798"/>
                </a:lnTo>
                <a:lnTo>
                  <a:pt x="8322" y="3504"/>
                </a:lnTo>
                <a:lnTo>
                  <a:pt x="8274" y="4185"/>
                </a:lnTo>
                <a:lnTo>
                  <a:pt x="8225" y="4867"/>
                </a:lnTo>
                <a:lnTo>
                  <a:pt x="8152" y="5743"/>
                </a:lnTo>
                <a:lnTo>
                  <a:pt x="8079" y="6619"/>
                </a:lnTo>
                <a:lnTo>
                  <a:pt x="8030" y="6984"/>
                </a:lnTo>
                <a:lnTo>
                  <a:pt x="7982" y="7373"/>
                </a:lnTo>
                <a:lnTo>
                  <a:pt x="7860" y="8127"/>
                </a:lnTo>
                <a:lnTo>
                  <a:pt x="7617" y="8006"/>
                </a:lnTo>
                <a:lnTo>
                  <a:pt x="7763" y="5280"/>
                </a:lnTo>
                <a:lnTo>
                  <a:pt x="7811" y="3772"/>
                </a:lnTo>
                <a:lnTo>
                  <a:pt x="7836" y="3163"/>
                </a:lnTo>
                <a:lnTo>
                  <a:pt x="7836" y="2871"/>
                </a:lnTo>
                <a:lnTo>
                  <a:pt x="7787" y="2555"/>
                </a:lnTo>
                <a:lnTo>
                  <a:pt x="8517" y="2117"/>
                </a:lnTo>
                <a:close/>
                <a:moveTo>
                  <a:pt x="14381" y="2531"/>
                </a:moveTo>
                <a:lnTo>
                  <a:pt x="14989" y="2896"/>
                </a:lnTo>
                <a:lnTo>
                  <a:pt x="14941" y="3163"/>
                </a:lnTo>
                <a:lnTo>
                  <a:pt x="14941" y="3431"/>
                </a:lnTo>
                <a:lnTo>
                  <a:pt x="14941" y="3942"/>
                </a:lnTo>
                <a:lnTo>
                  <a:pt x="14941" y="5280"/>
                </a:lnTo>
                <a:lnTo>
                  <a:pt x="14941" y="6594"/>
                </a:lnTo>
                <a:lnTo>
                  <a:pt x="14941" y="7251"/>
                </a:lnTo>
                <a:lnTo>
                  <a:pt x="14965" y="7908"/>
                </a:lnTo>
                <a:lnTo>
                  <a:pt x="14332" y="8249"/>
                </a:lnTo>
                <a:lnTo>
                  <a:pt x="14332" y="6838"/>
                </a:lnTo>
                <a:lnTo>
                  <a:pt x="14308" y="5426"/>
                </a:lnTo>
                <a:lnTo>
                  <a:pt x="14332" y="4721"/>
                </a:lnTo>
                <a:lnTo>
                  <a:pt x="14357" y="3991"/>
                </a:lnTo>
                <a:lnTo>
                  <a:pt x="14381" y="3261"/>
                </a:lnTo>
                <a:lnTo>
                  <a:pt x="14381" y="2531"/>
                </a:lnTo>
                <a:close/>
                <a:moveTo>
                  <a:pt x="9393" y="1606"/>
                </a:moveTo>
                <a:lnTo>
                  <a:pt x="9344" y="1971"/>
                </a:lnTo>
                <a:lnTo>
                  <a:pt x="9320" y="2336"/>
                </a:lnTo>
                <a:lnTo>
                  <a:pt x="9296" y="3042"/>
                </a:lnTo>
                <a:lnTo>
                  <a:pt x="9150" y="4940"/>
                </a:lnTo>
                <a:lnTo>
                  <a:pt x="9004" y="6740"/>
                </a:lnTo>
                <a:lnTo>
                  <a:pt x="8931" y="7641"/>
                </a:lnTo>
                <a:lnTo>
                  <a:pt x="8833" y="8565"/>
                </a:lnTo>
                <a:lnTo>
                  <a:pt x="8055" y="8225"/>
                </a:lnTo>
                <a:lnTo>
                  <a:pt x="8128" y="7519"/>
                </a:lnTo>
                <a:lnTo>
                  <a:pt x="8176" y="6789"/>
                </a:lnTo>
                <a:lnTo>
                  <a:pt x="8201" y="6351"/>
                </a:lnTo>
                <a:lnTo>
                  <a:pt x="8274" y="5937"/>
                </a:lnTo>
                <a:lnTo>
                  <a:pt x="8347" y="5499"/>
                </a:lnTo>
                <a:lnTo>
                  <a:pt x="8420" y="5061"/>
                </a:lnTo>
                <a:lnTo>
                  <a:pt x="8590" y="3504"/>
                </a:lnTo>
                <a:lnTo>
                  <a:pt x="8687" y="2750"/>
                </a:lnTo>
                <a:lnTo>
                  <a:pt x="8736" y="2385"/>
                </a:lnTo>
                <a:lnTo>
                  <a:pt x="8736" y="1995"/>
                </a:lnTo>
                <a:lnTo>
                  <a:pt x="9077" y="1776"/>
                </a:lnTo>
                <a:lnTo>
                  <a:pt x="9393" y="1606"/>
                </a:lnTo>
                <a:close/>
                <a:moveTo>
                  <a:pt x="10123" y="1192"/>
                </a:moveTo>
                <a:lnTo>
                  <a:pt x="10074" y="1387"/>
                </a:lnTo>
                <a:lnTo>
                  <a:pt x="10050" y="1557"/>
                </a:lnTo>
                <a:lnTo>
                  <a:pt x="10026" y="1947"/>
                </a:lnTo>
                <a:lnTo>
                  <a:pt x="9977" y="2701"/>
                </a:lnTo>
                <a:lnTo>
                  <a:pt x="9807" y="4794"/>
                </a:lnTo>
                <a:lnTo>
                  <a:pt x="9734" y="5840"/>
                </a:lnTo>
                <a:lnTo>
                  <a:pt x="9685" y="6886"/>
                </a:lnTo>
                <a:lnTo>
                  <a:pt x="9661" y="7373"/>
                </a:lnTo>
                <a:lnTo>
                  <a:pt x="9612" y="7860"/>
                </a:lnTo>
                <a:lnTo>
                  <a:pt x="9563" y="8371"/>
                </a:lnTo>
                <a:lnTo>
                  <a:pt x="9539" y="8857"/>
                </a:lnTo>
                <a:lnTo>
                  <a:pt x="9028" y="8638"/>
                </a:lnTo>
                <a:lnTo>
                  <a:pt x="9271" y="6886"/>
                </a:lnTo>
                <a:lnTo>
                  <a:pt x="9369" y="6010"/>
                </a:lnTo>
                <a:lnTo>
                  <a:pt x="9442" y="5110"/>
                </a:lnTo>
                <a:lnTo>
                  <a:pt x="9563" y="3236"/>
                </a:lnTo>
                <a:lnTo>
                  <a:pt x="9636" y="2360"/>
                </a:lnTo>
                <a:lnTo>
                  <a:pt x="9636" y="1922"/>
                </a:lnTo>
                <a:lnTo>
                  <a:pt x="9612" y="1484"/>
                </a:lnTo>
                <a:lnTo>
                  <a:pt x="10123" y="1192"/>
                </a:lnTo>
                <a:close/>
                <a:moveTo>
                  <a:pt x="12751" y="1557"/>
                </a:moveTo>
                <a:lnTo>
                  <a:pt x="12945" y="1655"/>
                </a:lnTo>
                <a:lnTo>
                  <a:pt x="13408" y="1947"/>
                </a:lnTo>
                <a:lnTo>
                  <a:pt x="13335" y="2093"/>
                </a:lnTo>
                <a:lnTo>
                  <a:pt x="13310" y="2239"/>
                </a:lnTo>
                <a:lnTo>
                  <a:pt x="13286" y="2555"/>
                </a:lnTo>
                <a:lnTo>
                  <a:pt x="13286" y="3212"/>
                </a:lnTo>
                <a:lnTo>
                  <a:pt x="13286" y="4940"/>
                </a:lnTo>
                <a:lnTo>
                  <a:pt x="13286" y="5791"/>
                </a:lnTo>
                <a:lnTo>
                  <a:pt x="13335" y="6667"/>
                </a:lnTo>
                <a:lnTo>
                  <a:pt x="13383" y="7519"/>
                </a:lnTo>
                <a:lnTo>
                  <a:pt x="13505" y="8371"/>
                </a:lnTo>
                <a:lnTo>
                  <a:pt x="13505" y="8395"/>
                </a:lnTo>
                <a:lnTo>
                  <a:pt x="13554" y="8395"/>
                </a:lnTo>
                <a:lnTo>
                  <a:pt x="13554" y="8371"/>
                </a:lnTo>
                <a:lnTo>
                  <a:pt x="13602" y="7519"/>
                </a:lnTo>
                <a:lnTo>
                  <a:pt x="13602" y="6643"/>
                </a:lnTo>
                <a:lnTo>
                  <a:pt x="13602" y="4940"/>
                </a:lnTo>
                <a:lnTo>
                  <a:pt x="13602" y="3212"/>
                </a:lnTo>
                <a:lnTo>
                  <a:pt x="13651" y="2628"/>
                </a:lnTo>
                <a:lnTo>
                  <a:pt x="13651" y="2336"/>
                </a:lnTo>
                <a:lnTo>
                  <a:pt x="13627" y="2190"/>
                </a:lnTo>
                <a:lnTo>
                  <a:pt x="13602" y="2068"/>
                </a:lnTo>
                <a:lnTo>
                  <a:pt x="14235" y="2458"/>
                </a:lnTo>
                <a:lnTo>
                  <a:pt x="14162" y="3139"/>
                </a:lnTo>
                <a:lnTo>
                  <a:pt x="14113" y="3845"/>
                </a:lnTo>
                <a:lnTo>
                  <a:pt x="14089" y="5232"/>
                </a:lnTo>
                <a:lnTo>
                  <a:pt x="14065" y="6789"/>
                </a:lnTo>
                <a:lnTo>
                  <a:pt x="14089" y="7568"/>
                </a:lnTo>
                <a:lnTo>
                  <a:pt x="14113" y="8346"/>
                </a:lnTo>
                <a:lnTo>
                  <a:pt x="14113" y="8371"/>
                </a:lnTo>
                <a:lnTo>
                  <a:pt x="13627" y="8638"/>
                </a:lnTo>
                <a:lnTo>
                  <a:pt x="12945" y="9003"/>
                </a:lnTo>
                <a:lnTo>
                  <a:pt x="12945" y="9003"/>
                </a:lnTo>
                <a:lnTo>
                  <a:pt x="12970" y="7203"/>
                </a:lnTo>
                <a:lnTo>
                  <a:pt x="12970" y="5426"/>
                </a:lnTo>
                <a:lnTo>
                  <a:pt x="12945" y="4356"/>
                </a:lnTo>
                <a:lnTo>
                  <a:pt x="12897" y="3309"/>
                </a:lnTo>
                <a:lnTo>
                  <a:pt x="12872" y="2433"/>
                </a:lnTo>
                <a:lnTo>
                  <a:pt x="12824" y="1995"/>
                </a:lnTo>
                <a:lnTo>
                  <a:pt x="12751" y="1557"/>
                </a:lnTo>
                <a:close/>
                <a:moveTo>
                  <a:pt x="10780" y="803"/>
                </a:moveTo>
                <a:lnTo>
                  <a:pt x="10731" y="1241"/>
                </a:lnTo>
                <a:lnTo>
                  <a:pt x="10731" y="1679"/>
                </a:lnTo>
                <a:lnTo>
                  <a:pt x="10731" y="2555"/>
                </a:lnTo>
                <a:lnTo>
                  <a:pt x="10682" y="5037"/>
                </a:lnTo>
                <a:lnTo>
                  <a:pt x="10585" y="9246"/>
                </a:lnTo>
                <a:lnTo>
                  <a:pt x="9782" y="8930"/>
                </a:lnTo>
                <a:lnTo>
                  <a:pt x="9831" y="8517"/>
                </a:lnTo>
                <a:lnTo>
                  <a:pt x="9855" y="8103"/>
                </a:lnTo>
                <a:lnTo>
                  <a:pt x="9904" y="7276"/>
                </a:lnTo>
                <a:lnTo>
                  <a:pt x="10001" y="6229"/>
                </a:lnTo>
                <a:lnTo>
                  <a:pt x="10074" y="5183"/>
                </a:lnTo>
                <a:lnTo>
                  <a:pt x="10196" y="3090"/>
                </a:lnTo>
                <a:lnTo>
                  <a:pt x="10269" y="1947"/>
                </a:lnTo>
                <a:lnTo>
                  <a:pt x="10293" y="1533"/>
                </a:lnTo>
                <a:lnTo>
                  <a:pt x="10293" y="1314"/>
                </a:lnTo>
                <a:lnTo>
                  <a:pt x="10269" y="1119"/>
                </a:lnTo>
                <a:lnTo>
                  <a:pt x="10780" y="803"/>
                </a:lnTo>
                <a:close/>
                <a:moveTo>
                  <a:pt x="11996" y="1095"/>
                </a:moveTo>
                <a:lnTo>
                  <a:pt x="12653" y="1484"/>
                </a:lnTo>
                <a:lnTo>
                  <a:pt x="12605" y="1922"/>
                </a:lnTo>
                <a:lnTo>
                  <a:pt x="12605" y="2385"/>
                </a:lnTo>
                <a:lnTo>
                  <a:pt x="12629" y="3309"/>
                </a:lnTo>
                <a:lnTo>
                  <a:pt x="12678" y="5426"/>
                </a:lnTo>
                <a:lnTo>
                  <a:pt x="12726" y="7276"/>
                </a:lnTo>
                <a:lnTo>
                  <a:pt x="12751" y="9125"/>
                </a:lnTo>
                <a:lnTo>
                  <a:pt x="11996" y="9514"/>
                </a:lnTo>
                <a:lnTo>
                  <a:pt x="12094" y="8444"/>
                </a:lnTo>
                <a:lnTo>
                  <a:pt x="12142" y="7349"/>
                </a:lnTo>
                <a:lnTo>
                  <a:pt x="12167" y="6278"/>
                </a:lnTo>
                <a:lnTo>
                  <a:pt x="12142" y="5183"/>
                </a:lnTo>
                <a:lnTo>
                  <a:pt x="12094" y="2920"/>
                </a:lnTo>
                <a:lnTo>
                  <a:pt x="12118" y="2458"/>
                </a:lnTo>
                <a:lnTo>
                  <a:pt x="12118" y="1995"/>
                </a:lnTo>
                <a:lnTo>
                  <a:pt x="12118" y="1752"/>
                </a:lnTo>
                <a:lnTo>
                  <a:pt x="12118" y="1533"/>
                </a:lnTo>
                <a:lnTo>
                  <a:pt x="12069" y="1314"/>
                </a:lnTo>
                <a:lnTo>
                  <a:pt x="11996" y="1095"/>
                </a:lnTo>
                <a:close/>
                <a:moveTo>
                  <a:pt x="11291" y="609"/>
                </a:moveTo>
                <a:lnTo>
                  <a:pt x="11583" y="828"/>
                </a:lnTo>
                <a:lnTo>
                  <a:pt x="11923" y="1046"/>
                </a:lnTo>
                <a:lnTo>
                  <a:pt x="11850" y="1241"/>
                </a:lnTo>
                <a:lnTo>
                  <a:pt x="11826" y="1484"/>
                </a:lnTo>
                <a:lnTo>
                  <a:pt x="11802" y="1728"/>
                </a:lnTo>
                <a:lnTo>
                  <a:pt x="11826" y="1971"/>
                </a:lnTo>
                <a:lnTo>
                  <a:pt x="11899" y="2920"/>
                </a:lnTo>
                <a:lnTo>
                  <a:pt x="11899" y="3480"/>
                </a:lnTo>
                <a:lnTo>
                  <a:pt x="11899" y="4064"/>
                </a:lnTo>
                <a:lnTo>
                  <a:pt x="11875" y="5183"/>
                </a:lnTo>
                <a:lnTo>
                  <a:pt x="11777" y="7373"/>
                </a:lnTo>
                <a:lnTo>
                  <a:pt x="11753" y="8468"/>
                </a:lnTo>
                <a:lnTo>
                  <a:pt x="11729" y="9563"/>
                </a:lnTo>
                <a:lnTo>
                  <a:pt x="11753" y="9611"/>
                </a:lnTo>
                <a:lnTo>
                  <a:pt x="11753" y="9636"/>
                </a:lnTo>
                <a:lnTo>
                  <a:pt x="11704" y="9611"/>
                </a:lnTo>
                <a:lnTo>
                  <a:pt x="11193" y="9441"/>
                </a:lnTo>
                <a:lnTo>
                  <a:pt x="11266" y="5232"/>
                </a:lnTo>
                <a:lnTo>
                  <a:pt x="11315" y="2750"/>
                </a:lnTo>
                <a:lnTo>
                  <a:pt x="11364" y="1679"/>
                </a:lnTo>
                <a:lnTo>
                  <a:pt x="11364" y="1144"/>
                </a:lnTo>
                <a:lnTo>
                  <a:pt x="11339" y="876"/>
                </a:lnTo>
                <a:lnTo>
                  <a:pt x="11291" y="609"/>
                </a:lnTo>
                <a:close/>
                <a:moveTo>
                  <a:pt x="2604" y="5475"/>
                </a:moveTo>
                <a:lnTo>
                  <a:pt x="2701" y="5621"/>
                </a:lnTo>
                <a:lnTo>
                  <a:pt x="2823" y="5743"/>
                </a:lnTo>
                <a:lnTo>
                  <a:pt x="3091" y="5937"/>
                </a:lnTo>
                <a:lnTo>
                  <a:pt x="3577" y="6327"/>
                </a:lnTo>
                <a:lnTo>
                  <a:pt x="4113" y="6692"/>
                </a:lnTo>
                <a:lnTo>
                  <a:pt x="4672" y="7057"/>
                </a:lnTo>
                <a:lnTo>
                  <a:pt x="5256" y="7422"/>
                </a:lnTo>
                <a:lnTo>
                  <a:pt x="5840" y="7762"/>
                </a:lnTo>
                <a:lnTo>
                  <a:pt x="6424" y="8103"/>
                </a:lnTo>
                <a:lnTo>
                  <a:pt x="7422" y="8614"/>
                </a:lnTo>
                <a:lnTo>
                  <a:pt x="8468" y="9100"/>
                </a:lnTo>
                <a:lnTo>
                  <a:pt x="9515" y="9538"/>
                </a:lnTo>
                <a:lnTo>
                  <a:pt x="10561" y="9928"/>
                </a:lnTo>
                <a:lnTo>
                  <a:pt x="10561" y="10001"/>
                </a:lnTo>
                <a:lnTo>
                  <a:pt x="10585" y="10074"/>
                </a:lnTo>
                <a:lnTo>
                  <a:pt x="10609" y="10147"/>
                </a:lnTo>
                <a:lnTo>
                  <a:pt x="10634" y="10195"/>
                </a:lnTo>
                <a:lnTo>
                  <a:pt x="10682" y="10244"/>
                </a:lnTo>
                <a:lnTo>
                  <a:pt x="10536" y="10414"/>
                </a:lnTo>
                <a:lnTo>
                  <a:pt x="10390" y="10609"/>
                </a:lnTo>
                <a:lnTo>
                  <a:pt x="10245" y="10804"/>
                </a:lnTo>
                <a:lnTo>
                  <a:pt x="10123" y="11047"/>
                </a:lnTo>
                <a:lnTo>
                  <a:pt x="9928" y="11485"/>
                </a:lnTo>
                <a:lnTo>
                  <a:pt x="9734" y="11899"/>
                </a:lnTo>
                <a:lnTo>
                  <a:pt x="9223" y="12921"/>
                </a:lnTo>
                <a:lnTo>
                  <a:pt x="8979" y="13456"/>
                </a:lnTo>
                <a:lnTo>
                  <a:pt x="8785" y="13991"/>
                </a:lnTo>
                <a:lnTo>
                  <a:pt x="8420" y="13821"/>
                </a:lnTo>
                <a:lnTo>
                  <a:pt x="8055" y="13626"/>
                </a:lnTo>
                <a:lnTo>
                  <a:pt x="7787" y="13456"/>
                </a:lnTo>
                <a:lnTo>
                  <a:pt x="7519" y="13286"/>
                </a:lnTo>
                <a:lnTo>
                  <a:pt x="7008" y="12921"/>
                </a:lnTo>
                <a:lnTo>
                  <a:pt x="5889" y="12191"/>
                </a:lnTo>
                <a:lnTo>
                  <a:pt x="4770" y="11412"/>
                </a:lnTo>
                <a:lnTo>
                  <a:pt x="4210" y="11047"/>
                </a:lnTo>
                <a:lnTo>
                  <a:pt x="3650" y="10706"/>
                </a:lnTo>
                <a:lnTo>
                  <a:pt x="3091" y="10366"/>
                </a:lnTo>
                <a:lnTo>
                  <a:pt x="2482" y="10049"/>
                </a:lnTo>
                <a:lnTo>
                  <a:pt x="2069" y="9830"/>
                </a:lnTo>
                <a:lnTo>
                  <a:pt x="1631" y="9636"/>
                </a:lnTo>
                <a:lnTo>
                  <a:pt x="1169" y="9441"/>
                </a:lnTo>
                <a:lnTo>
                  <a:pt x="706" y="9295"/>
                </a:lnTo>
                <a:lnTo>
                  <a:pt x="1217" y="8322"/>
                </a:lnTo>
                <a:lnTo>
                  <a:pt x="1704" y="7324"/>
                </a:lnTo>
                <a:lnTo>
                  <a:pt x="2312" y="6132"/>
                </a:lnTo>
                <a:lnTo>
                  <a:pt x="2482" y="5816"/>
                </a:lnTo>
                <a:lnTo>
                  <a:pt x="2555" y="5645"/>
                </a:lnTo>
                <a:lnTo>
                  <a:pt x="2604" y="5475"/>
                </a:lnTo>
                <a:close/>
                <a:moveTo>
                  <a:pt x="19734" y="5597"/>
                </a:moveTo>
                <a:lnTo>
                  <a:pt x="19831" y="5840"/>
                </a:lnTo>
                <a:lnTo>
                  <a:pt x="19929" y="6083"/>
                </a:lnTo>
                <a:lnTo>
                  <a:pt x="20172" y="6546"/>
                </a:lnTo>
                <a:lnTo>
                  <a:pt x="20707" y="7470"/>
                </a:lnTo>
                <a:lnTo>
                  <a:pt x="20975" y="7933"/>
                </a:lnTo>
                <a:lnTo>
                  <a:pt x="21267" y="8395"/>
                </a:lnTo>
                <a:lnTo>
                  <a:pt x="21875" y="9295"/>
                </a:lnTo>
                <a:lnTo>
                  <a:pt x="20756" y="9757"/>
                </a:lnTo>
                <a:lnTo>
                  <a:pt x="19661" y="10244"/>
                </a:lnTo>
                <a:lnTo>
                  <a:pt x="18566" y="10779"/>
                </a:lnTo>
                <a:lnTo>
                  <a:pt x="17496" y="11339"/>
                </a:lnTo>
                <a:lnTo>
                  <a:pt x="16328" y="11972"/>
                </a:lnTo>
                <a:lnTo>
                  <a:pt x="15208" y="12653"/>
                </a:lnTo>
                <a:lnTo>
                  <a:pt x="14722" y="12945"/>
                </a:lnTo>
                <a:lnTo>
                  <a:pt x="14211" y="13261"/>
                </a:lnTo>
                <a:lnTo>
                  <a:pt x="13967" y="13432"/>
                </a:lnTo>
                <a:lnTo>
                  <a:pt x="13724" y="13602"/>
                </a:lnTo>
                <a:lnTo>
                  <a:pt x="13505" y="13821"/>
                </a:lnTo>
                <a:lnTo>
                  <a:pt x="13310" y="14016"/>
                </a:lnTo>
                <a:lnTo>
                  <a:pt x="13140" y="13675"/>
                </a:lnTo>
                <a:lnTo>
                  <a:pt x="12970" y="13334"/>
                </a:lnTo>
                <a:lnTo>
                  <a:pt x="12702" y="12799"/>
                </a:lnTo>
                <a:lnTo>
                  <a:pt x="12434" y="12239"/>
                </a:lnTo>
                <a:lnTo>
                  <a:pt x="11948" y="10998"/>
                </a:lnTo>
                <a:lnTo>
                  <a:pt x="11777" y="10609"/>
                </a:lnTo>
                <a:lnTo>
                  <a:pt x="11704" y="10414"/>
                </a:lnTo>
                <a:lnTo>
                  <a:pt x="11607" y="10244"/>
                </a:lnTo>
                <a:lnTo>
                  <a:pt x="11704" y="10220"/>
                </a:lnTo>
                <a:lnTo>
                  <a:pt x="11802" y="10171"/>
                </a:lnTo>
                <a:lnTo>
                  <a:pt x="11850" y="10098"/>
                </a:lnTo>
                <a:lnTo>
                  <a:pt x="11899" y="10001"/>
                </a:lnTo>
                <a:lnTo>
                  <a:pt x="12337" y="9830"/>
                </a:lnTo>
                <a:lnTo>
                  <a:pt x="12751" y="9660"/>
                </a:lnTo>
                <a:lnTo>
                  <a:pt x="12775" y="9684"/>
                </a:lnTo>
                <a:lnTo>
                  <a:pt x="12799" y="9709"/>
                </a:lnTo>
                <a:lnTo>
                  <a:pt x="12848" y="9733"/>
                </a:lnTo>
                <a:lnTo>
                  <a:pt x="12921" y="9709"/>
                </a:lnTo>
                <a:lnTo>
                  <a:pt x="12945" y="9684"/>
                </a:lnTo>
                <a:lnTo>
                  <a:pt x="12945" y="9636"/>
                </a:lnTo>
                <a:lnTo>
                  <a:pt x="12945" y="9563"/>
                </a:lnTo>
                <a:lnTo>
                  <a:pt x="13675" y="9198"/>
                </a:lnTo>
                <a:lnTo>
                  <a:pt x="14405" y="8809"/>
                </a:lnTo>
                <a:lnTo>
                  <a:pt x="15792" y="8006"/>
                </a:lnTo>
                <a:lnTo>
                  <a:pt x="16790" y="7422"/>
                </a:lnTo>
                <a:lnTo>
                  <a:pt x="17788" y="6838"/>
                </a:lnTo>
                <a:lnTo>
                  <a:pt x="18761" y="6229"/>
                </a:lnTo>
                <a:lnTo>
                  <a:pt x="19734" y="5597"/>
                </a:lnTo>
                <a:close/>
                <a:moveTo>
                  <a:pt x="19637" y="10950"/>
                </a:moveTo>
                <a:lnTo>
                  <a:pt x="19637" y="10974"/>
                </a:lnTo>
                <a:lnTo>
                  <a:pt x="19612" y="11461"/>
                </a:lnTo>
                <a:lnTo>
                  <a:pt x="19612" y="11947"/>
                </a:lnTo>
                <a:lnTo>
                  <a:pt x="19637" y="12921"/>
                </a:lnTo>
                <a:lnTo>
                  <a:pt x="19734" y="14892"/>
                </a:lnTo>
                <a:lnTo>
                  <a:pt x="19272" y="15111"/>
                </a:lnTo>
                <a:lnTo>
                  <a:pt x="18834" y="15378"/>
                </a:lnTo>
                <a:lnTo>
                  <a:pt x="17958" y="15938"/>
                </a:lnTo>
                <a:lnTo>
                  <a:pt x="16814" y="16619"/>
                </a:lnTo>
                <a:lnTo>
                  <a:pt x="15646" y="17300"/>
                </a:lnTo>
                <a:lnTo>
                  <a:pt x="13335" y="18663"/>
                </a:lnTo>
                <a:lnTo>
                  <a:pt x="12167" y="19344"/>
                </a:lnTo>
                <a:lnTo>
                  <a:pt x="11923" y="19490"/>
                </a:lnTo>
                <a:lnTo>
                  <a:pt x="11680" y="19661"/>
                </a:lnTo>
                <a:lnTo>
                  <a:pt x="11558" y="15013"/>
                </a:lnTo>
                <a:lnTo>
                  <a:pt x="11485" y="12507"/>
                </a:lnTo>
                <a:lnTo>
                  <a:pt x="11461" y="11388"/>
                </a:lnTo>
                <a:lnTo>
                  <a:pt x="11704" y="11947"/>
                </a:lnTo>
                <a:lnTo>
                  <a:pt x="11923" y="12458"/>
                </a:lnTo>
                <a:lnTo>
                  <a:pt x="12142" y="12994"/>
                </a:lnTo>
                <a:lnTo>
                  <a:pt x="12386" y="13578"/>
                </a:lnTo>
                <a:lnTo>
                  <a:pt x="12507" y="13870"/>
                </a:lnTo>
                <a:lnTo>
                  <a:pt x="12678" y="14137"/>
                </a:lnTo>
                <a:lnTo>
                  <a:pt x="12848" y="14381"/>
                </a:lnTo>
                <a:lnTo>
                  <a:pt x="13018" y="14600"/>
                </a:lnTo>
                <a:lnTo>
                  <a:pt x="13091" y="14648"/>
                </a:lnTo>
                <a:lnTo>
                  <a:pt x="13164" y="14673"/>
                </a:lnTo>
                <a:lnTo>
                  <a:pt x="13262" y="14673"/>
                </a:lnTo>
                <a:lnTo>
                  <a:pt x="13335" y="14624"/>
                </a:lnTo>
                <a:lnTo>
                  <a:pt x="13383" y="14575"/>
                </a:lnTo>
                <a:lnTo>
                  <a:pt x="13432" y="14527"/>
                </a:lnTo>
                <a:lnTo>
                  <a:pt x="13456" y="14429"/>
                </a:lnTo>
                <a:lnTo>
                  <a:pt x="13456" y="14356"/>
                </a:lnTo>
                <a:lnTo>
                  <a:pt x="13432" y="14308"/>
                </a:lnTo>
                <a:lnTo>
                  <a:pt x="13675" y="14210"/>
                </a:lnTo>
                <a:lnTo>
                  <a:pt x="13943" y="14113"/>
                </a:lnTo>
                <a:lnTo>
                  <a:pt x="14186" y="13991"/>
                </a:lnTo>
                <a:lnTo>
                  <a:pt x="14430" y="13845"/>
                </a:lnTo>
                <a:lnTo>
                  <a:pt x="14892" y="13529"/>
                </a:lnTo>
                <a:lnTo>
                  <a:pt x="15330" y="13237"/>
                </a:lnTo>
                <a:lnTo>
                  <a:pt x="16498" y="12580"/>
                </a:lnTo>
                <a:lnTo>
                  <a:pt x="17642" y="11923"/>
                </a:lnTo>
                <a:lnTo>
                  <a:pt x="18639" y="11412"/>
                </a:lnTo>
                <a:lnTo>
                  <a:pt x="19637" y="10950"/>
                </a:lnTo>
                <a:close/>
                <a:moveTo>
                  <a:pt x="2653" y="10755"/>
                </a:moveTo>
                <a:lnTo>
                  <a:pt x="3139" y="11047"/>
                </a:lnTo>
                <a:lnTo>
                  <a:pt x="3650" y="11363"/>
                </a:lnTo>
                <a:lnTo>
                  <a:pt x="4624" y="11996"/>
                </a:lnTo>
                <a:lnTo>
                  <a:pt x="5670" y="12702"/>
                </a:lnTo>
                <a:lnTo>
                  <a:pt x="6741" y="13359"/>
                </a:lnTo>
                <a:lnTo>
                  <a:pt x="7033" y="13529"/>
                </a:lnTo>
                <a:lnTo>
                  <a:pt x="7300" y="13675"/>
                </a:lnTo>
                <a:lnTo>
                  <a:pt x="7860" y="13967"/>
                </a:lnTo>
                <a:lnTo>
                  <a:pt x="8274" y="14186"/>
                </a:lnTo>
                <a:lnTo>
                  <a:pt x="8712" y="14381"/>
                </a:lnTo>
                <a:lnTo>
                  <a:pt x="8736" y="14454"/>
                </a:lnTo>
                <a:lnTo>
                  <a:pt x="8785" y="14502"/>
                </a:lnTo>
                <a:lnTo>
                  <a:pt x="8833" y="14551"/>
                </a:lnTo>
                <a:lnTo>
                  <a:pt x="8906" y="14575"/>
                </a:lnTo>
                <a:lnTo>
                  <a:pt x="8979" y="14600"/>
                </a:lnTo>
                <a:lnTo>
                  <a:pt x="9052" y="14575"/>
                </a:lnTo>
                <a:lnTo>
                  <a:pt x="9101" y="14551"/>
                </a:lnTo>
                <a:lnTo>
                  <a:pt x="9174" y="14478"/>
                </a:lnTo>
                <a:lnTo>
                  <a:pt x="9223" y="14429"/>
                </a:lnTo>
                <a:lnTo>
                  <a:pt x="9223" y="14356"/>
                </a:lnTo>
                <a:lnTo>
                  <a:pt x="9490" y="13821"/>
                </a:lnTo>
                <a:lnTo>
                  <a:pt x="9734" y="13286"/>
                </a:lnTo>
                <a:lnTo>
                  <a:pt x="9977" y="12726"/>
                </a:lnTo>
                <a:lnTo>
                  <a:pt x="10220" y="12166"/>
                </a:lnTo>
                <a:lnTo>
                  <a:pt x="10780" y="11047"/>
                </a:lnTo>
                <a:lnTo>
                  <a:pt x="10877" y="10828"/>
                </a:lnTo>
                <a:lnTo>
                  <a:pt x="10901" y="11582"/>
                </a:lnTo>
                <a:lnTo>
                  <a:pt x="10926" y="12312"/>
                </a:lnTo>
                <a:lnTo>
                  <a:pt x="10999" y="15013"/>
                </a:lnTo>
                <a:lnTo>
                  <a:pt x="11120" y="19807"/>
                </a:lnTo>
                <a:lnTo>
                  <a:pt x="11120" y="19807"/>
                </a:lnTo>
                <a:lnTo>
                  <a:pt x="9004" y="18687"/>
                </a:lnTo>
                <a:lnTo>
                  <a:pt x="6887" y="17568"/>
                </a:lnTo>
                <a:lnTo>
                  <a:pt x="4672" y="16400"/>
                </a:lnTo>
                <a:lnTo>
                  <a:pt x="3456" y="15768"/>
                </a:lnTo>
                <a:lnTo>
                  <a:pt x="3115" y="15597"/>
                </a:lnTo>
                <a:lnTo>
                  <a:pt x="2945" y="15524"/>
                </a:lnTo>
                <a:lnTo>
                  <a:pt x="2750" y="15451"/>
                </a:lnTo>
                <a:lnTo>
                  <a:pt x="2774" y="15159"/>
                </a:lnTo>
                <a:lnTo>
                  <a:pt x="2774" y="14867"/>
                </a:lnTo>
                <a:lnTo>
                  <a:pt x="2750" y="14283"/>
                </a:lnTo>
                <a:lnTo>
                  <a:pt x="2701" y="13675"/>
                </a:lnTo>
                <a:lnTo>
                  <a:pt x="2653" y="13091"/>
                </a:lnTo>
                <a:lnTo>
                  <a:pt x="2677" y="12507"/>
                </a:lnTo>
                <a:lnTo>
                  <a:pt x="2677" y="11923"/>
                </a:lnTo>
                <a:lnTo>
                  <a:pt x="2677" y="11339"/>
                </a:lnTo>
                <a:lnTo>
                  <a:pt x="2677" y="11047"/>
                </a:lnTo>
                <a:lnTo>
                  <a:pt x="2653" y="10755"/>
                </a:lnTo>
                <a:close/>
                <a:moveTo>
                  <a:pt x="11145" y="0"/>
                </a:moveTo>
                <a:lnTo>
                  <a:pt x="11047" y="25"/>
                </a:lnTo>
                <a:lnTo>
                  <a:pt x="10780" y="122"/>
                </a:lnTo>
                <a:lnTo>
                  <a:pt x="10512" y="268"/>
                </a:lnTo>
                <a:lnTo>
                  <a:pt x="9977" y="560"/>
                </a:lnTo>
                <a:lnTo>
                  <a:pt x="8979" y="1192"/>
                </a:lnTo>
                <a:lnTo>
                  <a:pt x="6643" y="2604"/>
                </a:lnTo>
                <a:lnTo>
                  <a:pt x="4478" y="3893"/>
                </a:lnTo>
                <a:lnTo>
                  <a:pt x="3310" y="4599"/>
                </a:lnTo>
                <a:lnTo>
                  <a:pt x="2920" y="4818"/>
                </a:lnTo>
                <a:lnTo>
                  <a:pt x="2750" y="4940"/>
                </a:lnTo>
                <a:lnTo>
                  <a:pt x="2604" y="5110"/>
                </a:lnTo>
                <a:lnTo>
                  <a:pt x="2555" y="5086"/>
                </a:lnTo>
                <a:lnTo>
                  <a:pt x="2507" y="5086"/>
                </a:lnTo>
                <a:lnTo>
                  <a:pt x="2337" y="5207"/>
                </a:lnTo>
                <a:lnTo>
                  <a:pt x="2191" y="5353"/>
                </a:lnTo>
                <a:lnTo>
                  <a:pt x="2093" y="5548"/>
                </a:lnTo>
                <a:lnTo>
                  <a:pt x="1996" y="5718"/>
                </a:lnTo>
                <a:lnTo>
                  <a:pt x="1680" y="6327"/>
                </a:lnTo>
                <a:lnTo>
                  <a:pt x="1363" y="6911"/>
                </a:lnTo>
                <a:lnTo>
                  <a:pt x="779" y="8054"/>
                </a:lnTo>
                <a:lnTo>
                  <a:pt x="195" y="9222"/>
                </a:lnTo>
                <a:lnTo>
                  <a:pt x="122" y="9222"/>
                </a:lnTo>
                <a:lnTo>
                  <a:pt x="74" y="9271"/>
                </a:lnTo>
                <a:lnTo>
                  <a:pt x="25" y="9319"/>
                </a:lnTo>
                <a:lnTo>
                  <a:pt x="1" y="9368"/>
                </a:lnTo>
                <a:lnTo>
                  <a:pt x="1" y="9417"/>
                </a:lnTo>
                <a:lnTo>
                  <a:pt x="25" y="9490"/>
                </a:lnTo>
                <a:lnTo>
                  <a:pt x="49" y="9538"/>
                </a:lnTo>
                <a:lnTo>
                  <a:pt x="98" y="9587"/>
                </a:lnTo>
                <a:lnTo>
                  <a:pt x="633" y="9855"/>
                </a:lnTo>
                <a:lnTo>
                  <a:pt x="1193" y="10098"/>
                </a:lnTo>
                <a:lnTo>
                  <a:pt x="1753" y="10317"/>
                </a:lnTo>
                <a:lnTo>
                  <a:pt x="2312" y="10585"/>
                </a:lnTo>
                <a:lnTo>
                  <a:pt x="2288" y="10585"/>
                </a:lnTo>
                <a:lnTo>
                  <a:pt x="2215" y="10877"/>
                </a:lnTo>
                <a:lnTo>
                  <a:pt x="2166" y="11193"/>
                </a:lnTo>
                <a:lnTo>
                  <a:pt x="2142" y="11509"/>
                </a:lnTo>
                <a:lnTo>
                  <a:pt x="2118" y="11826"/>
                </a:lnTo>
                <a:lnTo>
                  <a:pt x="2118" y="12483"/>
                </a:lnTo>
                <a:lnTo>
                  <a:pt x="2142" y="13091"/>
                </a:lnTo>
                <a:lnTo>
                  <a:pt x="2118" y="13724"/>
                </a:lnTo>
                <a:lnTo>
                  <a:pt x="2142" y="14356"/>
                </a:lnTo>
                <a:lnTo>
                  <a:pt x="2142" y="14697"/>
                </a:lnTo>
                <a:lnTo>
                  <a:pt x="2166" y="15013"/>
                </a:lnTo>
                <a:lnTo>
                  <a:pt x="2215" y="15305"/>
                </a:lnTo>
                <a:lnTo>
                  <a:pt x="2288" y="15622"/>
                </a:lnTo>
                <a:lnTo>
                  <a:pt x="2337" y="15695"/>
                </a:lnTo>
                <a:lnTo>
                  <a:pt x="2410" y="15768"/>
                </a:lnTo>
                <a:lnTo>
                  <a:pt x="2580" y="15768"/>
                </a:lnTo>
                <a:lnTo>
                  <a:pt x="2774" y="15914"/>
                </a:lnTo>
                <a:lnTo>
                  <a:pt x="2969" y="16060"/>
                </a:lnTo>
                <a:lnTo>
                  <a:pt x="3383" y="16303"/>
                </a:lnTo>
                <a:lnTo>
                  <a:pt x="3845" y="16498"/>
                </a:lnTo>
                <a:lnTo>
                  <a:pt x="4259" y="16717"/>
                </a:lnTo>
                <a:lnTo>
                  <a:pt x="6473" y="17884"/>
                </a:lnTo>
                <a:lnTo>
                  <a:pt x="8760" y="19125"/>
                </a:lnTo>
                <a:lnTo>
                  <a:pt x="9928" y="19734"/>
                </a:lnTo>
                <a:lnTo>
                  <a:pt x="11072" y="20318"/>
                </a:lnTo>
                <a:lnTo>
                  <a:pt x="11145" y="20342"/>
                </a:lnTo>
                <a:lnTo>
                  <a:pt x="11218" y="20415"/>
                </a:lnTo>
                <a:lnTo>
                  <a:pt x="11291" y="20464"/>
                </a:lnTo>
                <a:lnTo>
                  <a:pt x="11388" y="20512"/>
                </a:lnTo>
                <a:lnTo>
                  <a:pt x="11485" y="20488"/>
                </a:lnTo>
                <a:lnTo>
                  <a:pt x="11558" y="20464"/>
                </a:lnTo>
                <a:lnTo>
                  <a:pt x="11631" y="20415"/>
                </a:lnTo>
                <a:lnTo>
                  <a:pt x="11680" y="20342"/>
                </a:lnTo>
                <a:lnTo>
                  <a:pt x="11704" y="20220"/>
                </a:lnTo>
                <a:lnTo>
                  <a:pt x="11704" y="20074"/>
                </a:lnTo>
                <a:lnTo>
                  <a:pt x="11826" y="20026"/>
                </a:lnTo>
                <a:lnTo>
                  <a:pt x="11972" y="19977"/>
                </a:lnTo>
                <a:lnTo>
                  <a:pt x="12240" y="19831"/>
                </a:lnTo>
                <a:lnTo>
                  <a:pt x="13408" y="19174"/>
                </a:lnTo>
                <a:lnTo>
                  <a:pt x="15744" y="17836"/>
                </a:lnTo>
                <a:lnTo>
                  <a:pt x="18055" y="16498"/>
                </a:lnTo>
                <a:lnTo>
                  <a:pt x="18517" y="16254"/>
                </a:lnTo>
                <a:lnTo>
                  <a:pt x="18980" y="16011"/>
                </a:lnTo>
                <a:lnTo>
                  <a:pt x="19442" y="15768"/>
                </a:lnTo>
                <a:lnTo>
                  <a:pt x="19880" y="15476"/>
                </a:lnTo>
                <a:lnTo>
                  <a:pt x="19953" y="15524"/>
                </a:lnTo>
                <a:lnTo>
                  <a:pt x="20099" y="15524"/>
                </a:lnTo>
                <a:lnTo>
                  <a:pt x="20172" y="15500"/>
                </a:lnTo>
                <a:lnTo>
                  <a:pt x="20221" y="15451"/>
                </a:lnTo>
                <a:lnTo>
                  <a:pt x="20269" y="15403"/>
                </a:lnTo>
                <a:lnTo>
                  <a:pt x="20294" y="15330"/>
                </a:lnTo>
                <a:lnTo>
                  <a:pt x="20318" y="15257"/>
                </a:lnTo>
                <a:lnTo>
                  <a:pt x="20318" y="15135"/>
                </a:lnTo>
                <a:lnTo>
                  <a:pt x="20318" y="15086"/>
                </a:lnTo>
                <a:lnTo>
                  <a:pt x="20342" y="15013"/>
                </a:lnTo>
                <a:lnTo>
                  <a:pt x="20294" y="14892"/>
                </a:lnTo>
                <a:lnTo>
                  <a:pt x="20221" y="12921"/>
                </a:lnTo>
                <a:lnTo>
                  <a:pt x="20172" y="11947"/>
                </a:lnTo>
                <a:lnTo>
                  <a:pt x="20148" y="11461"/>
                </a:lnTo>
                <a:lnTo>
                  <a:pt x="20099" y="10974"/>
                </a:lnTo>
                <a:lnTo>
                  <a:pt x="20050" y="10852"/>
                </a:lnTo>
                <a:lnTo>
                  <a:pt x="19977" y="10779"/>
                </a:lnTo>
                <a:lnTo>
                  <a:pt x="21218" y="10244"/>
                </a:lnTo>
                <a:lnTo>
                  <a:pt x="22459" y="9684"/>
                </a:lnTo>
                <a:lnTo>
                  <a:pt x="22532" y="9636"/>
                </a:lnTo>
                <a:lnTo>
                  <a:pt x="22581" y="9587"/>
                </a:lnTo>
                <a:lnTo>
                  <a:pt x="22605" y="9490"/>
                </a:lnTo>
                <a:lnTo>
                  <a:pt x="22605" y="9417"/>
                </a:lnTo>
                <a:lnTo>
                  <a:pt x="22581" y="9344"/>
                </a:lnTo>
                <a:lnTo>
                  <a:pt x="22532" y="9271"/>
                </a:lnTo>
                <a:lnTo>
                  <a:pt x="22484" y="9198"/>
                </a:lnTo>
                <a:lnTo>
                  <a:pt x="22411" y="9173"/>
                </a:lnTo>
                <a:lnTo>
                  <a:pt x="21778" y="8200"/>
                </a:lnTo>
                <a:lnTo>
                  <a:pt x="21170" y="7203"/>
                </a:lnTo>
                <a:lnTo>
                  <a:pt x="20902" y="6740"/>
                </a:lnTo>
                <a:lnTo>
                  <a:pt x="20634" y="6229"/>
                </a:lnTo>
                <a:lnTo>
                  <a:pt x="20367" y="5767"/>
                </a:lnTo>
                <a:lnTo>
                  <a:pt x="20221" y="5524"/>
                </a:lnTo>
                <a:lnTo>
                  <a:pt x="20075" y="5305"/>
                </a:lnTo>
                <a:lnTo>
                  <a:pt x="20099" y="5232"/>
                </a:lnTo>
                <a:lnTo>
                  <a:pt x="20075" y="5159"/>
                </a:lnTo>
                <a:lnTo>
                  <a:pt x="20050" y="5086"/>
                </a:lnTo>
                <a:lnTo>
                  <a:pt x="20002" y="5013"/>
                </a:lnTo>
                <a:lnTo>
                  <a:pt x="19953" y="4964"/>
                </a:lnTo>
                <a:lnTo>
                  <a:pt x="19880" y="4940"/>
                </a:lnTo>
                <a:lnTo>
                  <a:pt x="19783" y="4940"/>
                </a:lnTo>
                <a:lnTo>
                  <a:pt x="19710" y="4988"/>
                </a:lnTo>
                <a:lnTo>
                  <a:pt x="19612" y="5037"/>
                </a:lnTo>
                <a:lnTo>
                  <a:pt x="19588" y="5013"/>
                </a:lnTo>
                <a:lnTo>
                  <a:pt x="19369" y="4842"/>
                </a:lnTo>
                <a:lnTo>
                  <a:pt x="19150" y="4696"/>
                </a:lnTo>
                <a:lnTo>
                  <a:pt x="18663" y="4404"/>
                </a:lnTo>
                <a:lnTo>
                  <a:pt x="17715" y="3845"/>
                </a:lnTo>
                <a:lnTo>
                  <a:pt x="15549" y="2579"/>
                </a:lnTo>
                <a:lnTo>
                  <a:pt x="14478" y="1922"/>
                </a:lnTo>
                <a:lnTo>
                  <a:pt x="13383" y="1290"/>
                </a:lnTo>
                <a:lnTo>
                  <a:pt x="12872" y="1022"/>
                </a:lnTo>
                <a:lnTo>
                  <a:pt x="12386" y="730"/>
                </a:lnTo>
                <a:lnTo>
                  <a:pt x="11875" y="438"/>
                </a:lnTo>
                <a:lnTo>
                  <a:pt x="11339" y="195"/>
                </a:lnTo>
                <a:lnTo>
                  <a:pt x="11315" y="98"/>
                </a:lnTo>
                <a:lnTo>
                  <a:pt x="11242" y="25"/>
                </a:lnTo>
                <a:lnTo>
                  <a:pt x="1114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" name="Google Shape;668;p48"/>
          <p:cNvSpPr/>
          <p:nvPr/>
        </p:nvSpPr>
        <p:spPr>
          <a:xfrm>
            <a:off x="7326287" y="3975811"/>
            <a:ext cx="375822" cy="359750"/>
          </a:xfrm>
          <a:custGeom>
            <a:avLst/>
            <a:gdLst/>
            <a:ahLst/>
            <a:cxnLst/>
            <a:rect l="l" t="t" r="r" b="b"/>
            <a:pathLst>
              <a:path w="22192" h="21243" extrusionOk="0">
                <a:moveTo>
                  <a:pt x="17812" y="512"/>
                </a:moveTo>
                <a:lnTo>
                  <a:pt x="17909" y="585"/>
                </a:lnTo>
                <a:lnTo>
                  <a:pt x="17958" y="609"/>
                </a:lnTo>
                <a:lnTo>
                  <a:pt x="18031" y="634"/>
                </a:lnTo>
                <a:lnTo>
                  <a:pt x="18201" y="634"/>
                </a:lnTo>
                <a:lnTo>
                  <a:pt x="18396" y="658"/>
                </a:lnTo>
                <a:lnTo>
                  <a:pt x="18566" y="682"/>
                </a:lnTo>
                <a:lnTo>
                  <a:pt x="18712" y="755"/>
                </a:lnTo>
                <a:lnTo>
                  <a:pt x="18858" y="828"/>
                </a:lnTo>
                <a:lnTo>
                  <a:pt x="19004" y="926"/>
                </a:lnTo>
                <a:lnTo>
                  <a:pt x="19126" y="1023"/>
                </a:lnTo>
                <a:lnTo>
                  <a:pt x="19248" y="1145"/>
                </a:lnTo>
                <a:lnTo>
                  <a:pt x="19345" y="1266"/>
                </a:lnTo>
                <a:lnTo>
                  <a:pt x="19442" y="1388"/>
                </a:lnTo>
                <a:lnTo>
                  <a:pt x="19491" y="1558"/>
                </a:lnTo>
                <a:lnTo>
                  <a:pt x="19540" y="1704"/>
                </a:lnTo>
                <a:lnTo>
                  <a:pt x="19564" y="1874"/>
                </a:lnTo>
                <a:lnTo>
                  <a:pt x="19564" y="2045"/>
                </a:lnTo>
                <a:lnTo>
                  <a:pt x="19564" y="2239"/>
                </a:lnTo>
                <a:lnTo>
                  <a:pt x="19515" y="2410"/>
                </a:lnTo>
                <a:lnTo>
                  <a:pt x="19467" y="2580"/>
                </a:lnTo>
                <a:lnTo>
                  <a:pt x="19394" y="2750"/>
                </a:lnTo>
                <a:lnTo>
                  <a:pt x="19296" y="2896"/>
                </a:lnTo>
                <a:lnTo>
                  <a:pt x="19199" y="3018"/>
                </a:lnTo>
                <a:lnTo>
                  <a:pt x="19077" y="3140"/>
                </a:lnTo>
                <a:lnTo>
                  <a:pt x="18956" y="3237"/>
                </a:lnTo>
                <a:lnTo>
                  <a:pt x="18810" y="3334"/>
                </a:lnTo>
                <a:lnTo>
                  <a:pt x="18664" y="3407"/>
                </a:lnTo>
                <a:lnTo>
                  <a:pt x="18347" y="3529"/>
                </a:lnTo>
                <a:lnTo>
                  <a:pt x="18031" y="3602"/>
                </a:lnTo>
                <a:lnTo>
                  <a:pt x="17690" y="3651"/>
                </a:lnTo>
                <a:lnTo>
                  <a:pt x="17350" y="3651"/>
                </a:lnTo>
                <a:lnTo>
                  <a:pt x="17423" y="3553"/>
                </a:lnTo>
                <a:lnTo>
                  <a:pt x="17666" y="3213"/>
                </a:lnTo>
                <a:lnTo>
                  <a:pt x="17885" y="2823"/>
                </a:lnTo>
                <a:lnTo>
                  <a:pt x="17982" y="2629"/>
                </a:lnTo>
                <a:lnTo>
                  <a:pt x="18055" y="2410"/>
                </a:lnTo>
                <a:lnTo>
                  <a:pt x="18128" y="2215"/>
                </a:lnTo>
                <a:lnTo>
                  <a:pt x="18153" y="2020"/>
                </a:lnTo>
                <a:lnTo>
                  <a:pt x="18153" y="1947"/>
                </a:lnTo>
                <a:lnTo>
                  <a:pt x="18104" y="1899"/>
                </a:lnTo>
                <a:lnTo>
                  <a:pt x="18080" y="1850"/>
                </a:lnTo>
                <a:lnTo>
                  <a:pt x="18007" y="1826"/>
                </a:lnTo>
                <a:lnTo>
                  <a:pt x="17958" y="1801"/>
                </a:lnTo>
                <a:lnTo>
                  <a:pt x="17885" y="1801"/>
                </a:lnTo>
                <a:lnTo>
                  <a:pt x="17836" y="1826"/>
                </a:lnTo>
                <a:lnTo>
                  <a:pt x="17788" y="1874"/>
                </a:lnTo>
                <a:lnTo>
                  <a:pt x="17666" y="2020"/>
                </a:lnTo>
                <a:lnTo>
                  <a:pt x="17569" y="2191"/>
                </a:lnTo>
                <a:lnTo>
                  <a:pt x="17374" y="2556"/>
                </a:lnTo>
                <a:lnTo>
                  <a:pt x="17179" y="2896"/>
                </a:lnTo>
                <a:lnTo>
                  <a:pt x="16985" y="3261"/>
                </a:lnTo>
                <a:lnTo>
                  <a:pt x="16912" y="3067"/>
                </a:lnTo>
                <a:lnTo>
                  <a:pt x="16839" y="2848"/>
                </a:lnTo>
                <a:lnTo>
                  <a:pt x="16766" y="2653"/>
                </a:lnTo>
                <a:lnTo>
                  <a:pt x="16741" y="2458"/>
                </a:lnTo>
                <a:lnTo>
                  <a:pt x="16717" y="2239"/>
                </a:lnTo>
                <a:lnTo>
                  <a:pt x="16717" y="2020"/>
                </a:lnTo>
                <a:lnTo>
                  <a:pt x="16741" y="1801"/>
                </a:lnTo>
                <a:lnTo>
                  <a:pt x="16766" y="1582"/>
                </a:lnTo>
                <a:lnTo>
                  <a:pt x="16814" y="1436"/>
                </a:lnTo>
                <a:lnTo>
                  <a:pt x="16887" y="1315"/>
                </a:lnTo>
                <a:lnTo>
                  <a:pt x="16960" y="1169"/>
                </a:lnTo>
                <a:lnTo>
                  <a:pt x="17033" y="1047"/>
                </a:lnTo>
                <a:lnTo>
                  <a:pt x="17252" y="828"/>
                </a:lnTo>
                <a:lnTo>
                  <a:pt x="17496" y="658"/>
                </a:lnTo>
                <a:lnTo>
                  <a:pt x="17642" y="585"/>
                </a:lnTo>
                <a:lnTo>
                  <a:pt x="17812" y="512"/>
                </a:lnTo>
                <a:close/>
                <a:moveTo>
                  <a:pt x="5111" y="1582"/>
                </a:moveTo>
                <a:lnTo>
                  <a:pt x="5159" y="1655"/>
                </a:lnTo>
                <a:lnTo>
                  <a:pt x="5232" y="1704"/>
                </a:lnTo>
                <a:lnTo>
                  <a:pt x="5305" y="1728"/>
                </a:lnTo>
                <a:lnTo>
                  <a:pt x="5403" y="1704"/>
                </a:lnTo>
                <a:lnTo>
                  <a:pt x="5573" y="1655"/>
                </a:lnTo>
                <a:lnTo>
                  <a:pt x="5719" y="1631"/>
                </a:lnTo>
                <a:lnTo>
                  <a:pt x="5987" y="1631"/>
                </a:lnTo>
                <a:lnTo>
                  <a:pt x="6133" y="1680"/>
                </a:lnTo>
                <a:lnTo>
                  <a:pt x="6230" y="1753"/>
                </a:lnTo>
                <a:lnTo>
                  <a:pt x="6352" y="1850"/>
                </a:lnTo>
                <a:lnTo>
                  <a:pt x="6473" y="1996"/>
                </a:lnTo>
                <a:lnTo>
                  <a:pt x="6595" y="2264"/>
                </a:lnTo>
                <a:lnTo>
                  <a:pt x="6717" y="2531"/>
                </a:lnTo>
                <a:lnTo>
                  <a:pt x="6790" y="2799"/>
                </a:lnTo>
                <a:lnTo>
                  <a:pt x="6838" y="3091"/>
                </a:lnTo>
                <a:lnTo>
                  <a:pt x="6887" y="3286"/>
                </a:lnTo>
                <a:lnTo>
                  <a:pt x="6887" y="3456"/>
                </a:lnTo>
                <a:lnTo>
                  <a:pt x="6863" y="3626"/>
                </a:lnTo>
                <a:lnTo>
                  <a:pt x="6814" y="3797"/>
                </a:lnTo>
                <a:lnTo>
                  <a:pt x="6765" y="3943"/>
                </a:lnTo>
                <a:lnTo>
                  <a:pt x="6692" y="4064"/>
                </a:lnTo>
                <a:lnTo>
                  <a:pt x="6595" y="4186"/>
                </a:lnTo>
                <a:lnTo>
                  <a:pt x="6473" y="4308"/>
                </a:lnTo>
                <a:lnTo>
                  <a:pt x="6303" y="4040"/>
                </a:lnTo>
                <a:lnTo>
                  <a:pt x="6133" y="3797"/>
                </a:lnTo>
                <a:lnTo>
                  <a:pt x="5987" y="3529"/>
                </a:lnTo>
                <a:lnTo>
                  <a:pt x="5865" y="3261"/>
                </a:lnTo>
                <a:lnTo>
                  <a:pt x="5816" y="3164"/>
                </a:lnTo>
                <a:lnTo>
                  <a:pt x="5719" y="2994"/>
                </a:lnTo>
                <a:lnTo>
                  <a:pt x="5670" y="2921"/>
                </a:lnTo>
                <a:lnTo>
                  <a:pt x="5597" y="2872"/>
                </a:lnTo>
                <a:lnTo>
                  <a:pt x="5524" y="2848"/>
                </a:lnTo>
                <a:lnTo>
                  <a:pt x="5476" y="2896"/>
                </a:lnTo>
                <a:lnTo>
                  <a:pt x="5403" y="2969"/>
                </a:lnTo>
                <a:lnTo>
                  <a:pt x="5378" y="3067"/>
                </a:lnTo>
                <a:lnTo>
                  <a:pt x="5378" y="3164"/>
                </a:lnTo>
                <a:lnTo>
                  <a:pt x="5378" y="3261"/>
                </a:lnTo>
                <a:lnTo>
                  <a:pt x="5451" y="3456"/>
                </a:lnTo>
                <a:lnTo>
                  <a:pt x="5524" y="3626"/>
                </a:lnTo>
                <a:lnTo>
                  <a:pt x="5768" y="4089"/>
                </a:lnTo>
                <a:lnTo>
                  <a:pt x="6035" y="4551"/>
                </a:lnTo>
                <a:lnTo>
                  <a:pt x="5768" y="4624"/>
                </a:lnTo>
                <a:lnTo>
                  <a:pt x="5451" y="4648"/>
                </a:lnTo>
                <a:lnTo>
                  <a:pt x="5257" y="4648"/>
                </a:lnTo>
                <a:lnTo>
                  <a:pt x="5086" y="4624"/>
                </a:lnTo>
                <a:lnTo>
                  <a:pt x="4940" y="4600"/>
                </a:lnTo>
                <a:lnTo>
                  <a:pt x="4794" y="4551"/>
                </a:lnTo>
                <a:lnTo>
                  <a:pt x="4673" y="4478"/>
                </a:lnTo>
                <a:lnTo>
                  <a:pt x="4551" y="4381"/>
                </a:lnTo>
                <a:lnTo>
                  <a:pt x="4429" y="4308"/>
                </a:lnTo>
                <a:lnTo>
                  <a:pt x="4356" y="4186"/>
                </a:lnTo>
                <a:lnTo>
                  <a:pt x="4259" y="4064"/>
                </a:lnTo>
                <a:lnTo>
                  <a:pt x="4186" y="3943"/>
                </a:lnTo>
                <a:lnTo>
                  <a:pt x="4137" y="3821"/>
                </a:lnTo>
                <a:lnTo>
                  <a:pt x="4089" y="3675"/>
                </a:lnTo>
                <a:lnTo>
                  <a:pt x="4064" y="3505"/>
                </a:lnTo>
                <a:lnTo>
                  <a:pt x="4064" y="3359"/>
                </a:lnTo>
                <a:lnTo>
                  <a:pt x="4064" y="3188"/>
                </a:lnTo>
                <a:lnTo>
                  <a:pt x="4089" y="3018"/>
                </a:lnTo>
                <a:lnTo>
                  <a:pt x="4137" y="2775"/>
                </a:lnTo>
                <a:lnTo>
                  <a:pt x="4210" y="2556"/>
                </a:lnTo>
                <a:lnTo>
                  <a:pt x="4308" y="2337"/>
                </a:lnTo>
                <a:lnTo>
                  <a:pt x="4429" y="2142"/>
                </a:lnTo>
                <a:lnTo>
                  <a:pt x="4551" y="1972"/>
                </a:lnTo>
                <a:lnTo>
                  <a:pt x="4721" y="1801"/>
                </a:lnTo>
                <a:lnTo>
                  <a:pt x="4916" y="1680"/>
                </a:lnTo>
                <a:lnTo>
                  <a:pt x="5111" y="1582"/>
                </a:lnTo>
                <a:close/>
                <a:moveTo>
                  <a:pt x="12532" y="7544"/>
                </a:moveTo>
                <a:lnTo>
                  <a:pt x="12264" y="7568"/>
                </a:lnTo>
                <a:lnTo>
                  <a:pt x="11997" y="7593"/>
                </a:lnTo>
                <a:lnTo>
                  <a:pt x="11753" y="7641"/>
                </a:lnTo>
                <a:lnTo>
                  <a:pt x="11486" y="7690"/>
                </a:lnTo>
                <a:lnTo>
                  <a:pt x="11218" y="7763"/>
                </a:lnTo>
                <a:lnTo>
                  <a:pt x="10975" y="7885"/>
                </a:lnTo>
                <a:lnTo>
                  <a:pt x="10926" y="7933"/>
                </a:lnTo>
                <a:lnTo>
                  <a:pt x="10926" y="8006"/>
                </a:lnTo>
                <a:lnTo>
                  <a:pt x="10975" y="8055"/>
                </a:lnTo>
                <a:lnTo>
                  <a:pt x="11048" y="8079"/>
                </a:lnTo>
                <a:lnTo>
                  <a:pt x="11315" y="8055"/>
                </a:lnTo>
                <a:lnTo>
                  <a:pt x="11583" y="8031"/>
                </a:lnTo>
                <a:lnTo>
                  <a:pt x="11875" y="7982"/>
                </a:lnTo>
                <a:lnTo>
                  <a:pt x="12143" y="7933"/>
                </a:lnTo>
                <a:lnTo>
                  <a:pt x="12386" y="7909"/>
                </a:lnTo>
                <a:lnTo>
                  <a:pt x="12605" y="7909"/>
                </a:lnTo>
                <a:lnTo>
                  <a:pt x="12824" y="7885"/>
                </a:lnTo>
                <a:lnTo>
                  <a:pt x="12946" y="7860"/>
                </a:lnTo>
                <a:lnTo>
                  <a:pt x="13043" y="7787"/>
                </a:lnTo>
                <a:lnTo>
                  <a:pt x="13067" y="7763"/>
                </a:lnTo>
                <a:lnTo>
                  <a:pt x="13092" y="7714"/>
                </a:lnTo>
                <a:lnTo>
                  <a:pt x="13067" y="7690"/>
                </a:lnTo>
                <a:lnTo>
                  <a:pt x="13043" y="7641"/>
                </a:lnTo>
                <a:lnTo>
                  <a:pt x="12921" y="7593"/>
                </a:lnTo>
                <a:lnTo>
                  <a:pt x="12800" y="7544"/>
                </a:lnTo>
                <a:close/>
                <a:moveTo>
                  <a:pt x="20002" y="10026"/>
                </a:moveTo>
                <a:lnTo>
                  <a:pt x="20172" y="10050"/>
                </a:lnTo>
                <a:lnTo>
                  <a:pt x="20367" y="10074"/>
                </a:lnTo>
                <a:lnTo>
                  <a:pt x="20537" y="10099"/>
                </a:lnTo>
                <a:lnTo>
                  <a:pt x="20708" y="10172"/>
                </a:lnTo>
                <a:lnTo>
                  <a:pt x="20854" y="10245"/>
                </a:lnTo>
                <a:lnTo>
                  <a:pt x="21024" y="10342"/>
                </a:lnTo>
                <a:lnTo>
                  <a:pt x="21194" y="10439"/>
                </a:lnTo>
                <a:lnTo>
                  <a:pt x="21316" y="10585"/>
                </a:lnTo>
                <a:lnTo>
                  <a:pt x="21438" y="10707"/>
                </a:lnTo>
                <a:lnTo>
                  <a:pt x="21511" y="10877"/>
                </a:lnTo>
                <a:lnTo>
                  <a:pt x="21584" y="11023"/>
                </a:lnTo>
                <a:lnTo>
                  <a:pt x="21608" y="11194"/>
                </a:lnTo>
                <a:lnTo>
                  <a:pt x="21632" y="11364"/>
                </a:lnTo>
                <a:lnTo>
                  <a:pt x="21632" y="11534"/>
                </a:lnTo>
                <a:lnTo>
                  <a:pt x="21608" y="11705"/>
                </a:lnTo>
                <a:lnTo>
                  <a:pt x="21559" y="11875"/>
                </a:lnTo>
                <a:lnTo>
                  <a:pt x="21511" y="12021"/>
                </a:lnTo>
                <a:lnTo>
                  <a:pt x="21438" y="12191"/>
                </a:lnTo>
                <a:lnTo>
                  <a:pt x="21340" y="12337"/>
                </a:lnTo>
                <a:lnTo>
                  <a:pt x="21219" y="12483"/>
                </a:lnTo>
                <a:lnTo>
                  <a:pt x="21097" y="12605"/>
                </a:lnTo>
                <a:lnTo>
                  <a:pt x="20951" y="12702"/>
                </a:lnTo>
                <a:lnTo>
                  <a:pt x="20805" y="12800"/>
                </a:lnTo>
                <a:lnTo>
                  <a:pt x="20635" y="12873"/>
                </a:lnTo>
                <a:lnTo>
                  <a:pt x="20489" y="12921"/>
                </a:lnTo>
                <a:lnTo>
                  <a:pt x="20343" y="12970"/>
                </a:lnTo>
                <a:lnTo>
                  <a:pt x="20172" y="12994"/>
                </a:lnTo>
                <a:lnTo>
                  <a:pt x="20026" y="12994"/>
                </a:lnTo>
                <a:lnTo>
                  <a:pt x="19856" y="12970"/>
                </a:lnTo>
                <a:lnTo>
                  <a:pt x="19710" y="12946"/>
                </a:lnTo>
                <a:lnTo>
                  <a:pt x="19540" y="12897"/>
                </a:lnTo>
                <a:lnTo>
                  <a:pt x="19394" y="12848"/>
                </a:lnTo>
                <a:lnTo>
                  <a:pt x="19248" y="12775"/>
                </a:lnTo>
                <a:lnTo>
                  <a:pt x="19126" y="12678"/>
                </a:lnTo>
                <a:lnTo>
                  <a:pt x="18980" y="12581"/>
                </a:lnTo>
                <a:lnTo>
                  <a:pt x="18858" y="12459"/>
                </a:lnTo>
                <a:lnTo>
                  <a:pt x="18761" y="12337"/>
                </a:lnTo>
                <a:lnTo>
                  <a:pt x="18664" y="12216"/>
                </a:lnTo>
                <a:lnTo>
                  <a:pt x="18566" y="12070"/>
                </a:lnTo>
                <a:lnTo>
                  <a:pt x="18493" y="11899"/>
                </a:lnTo>
                <a:lnTo>
                  <a:pt x="18445" y="11729"/>
                </a:lnTo>
                <a:lnTo>
                  <a:pt x="18420" y="11583"/>
                </a:lnTo>
                <a:lnTo>
                  <a:pt x="19783" y="11753"/>
                </a:lnTo>
                <a:lnTo>
                  <a:pt x="19880" y="11753"/>
                </a:lnTo>
                <a:lnTo>
                  <a:pt x="19953" y="11705"/>
                </a:lnTo>
                <a:lnTo>
                  <a:pt x="20002" y="11632"/>
                </a:lnTo>
                <a:lnTo>
                  <a:pt x="20026" y="11534"/>
                </a:lnTo>
                <a:lnTo>
                  <a:pt x="20002" y="11437"/>
                </a:lnTo>
                <a:lnTo>
                  <a:pt x="19953" y="11364"/>
                </a:lnTo>
                <a:lnTo>
                  <a:pt x="19880" y="11291"/>
                </a:lnTo>
                <a:lnTo>
                  <a:pt x="19783" y="11267"/>
                </a:lnTo>
                <a:lnTo>
                  <a:pt x="18420" y="11096"/>
                </a:lnTo>
                <a:lnTo>
                  <a:pt x="18493" y="10804"/>
                </a:lnTo>
                <a:lnTo>
                  <a:pt x="18615" y="10512"/>
                </a:lnTo>
                <a:lnTo>
                  <a:pt x="18883" y="10415"/>
                </a:lnTo>
                <a:lnTo>
                  <a:pt x="19126" y="10293"/>
                </a:lnTo>
                <a:lnTo>
                  <a:pt x="19369" y="10172"/>
                </a:lnTo>
                <a:lnTo>
                  <a:pt x="19637" y="10074"/>
                </a:lnTo>
                <a:lnTo>
                  <a:pt x="19832" y="10050"/>
                </a:lnTo>
                <a:lnTo>
                  <a:pt x="20002" y="10026"/>
                </a:lnTo>
                <a:close/>
                <a:moveTo>
                  <a:pt x="11048" y="6838"/>
                </a:moveTo>
                <a:lnTo>
                  <a:pt x="11267" y="6863"/>
                </a:lnTo>
                <a:lnTo>
                  <a:pt x="11510" y="6887"/>
                </a:lnTo>
                <a:lnTo>
                  <a:pt x="11729" y="6936"/>
                </a:lnTo>
                <a:lnTo>
                  <a:pt x="11559" y="6960"/>
                </a:lnTo>
                <a:lnTo>
                  <a:pt x="11364" y="7009"/>
                </a:lnTo>
                <a:lnTo>
                  <a:pt x="11169" y="7057"/>
                </a:lnTo>
                <a:lnTo>
                  <a:pt x="10975" y="7155"/>
                </a:lnTo>
                <a:lnTo>
                  <a:pt x="10902" y="7228"/>
                </a:lnTo>
                <a:lnTo>
                  <a:pt x="10853" y="7301"/>
                </a:lnTo>
                <a:lnTo>
                  <a:pt x="10853" y="7325"/>
                </a:lnTo>
                <a:lnTo>
                  <a:pt x="10950" y="7349"/>
                </a:lnTo>
                <a:lnTo>
                  <a:pt x="11048" y="7374"/>
                </a:lnTo>
                <a:lnTo>
                  <a:pt x="11242" y="7349"/>
                </a:lnTo>
                <a:lnTo>
                  <a:pt x="11632" y="7252"/>
                </a:lnTo>
                <a:lnTo>
                  <a:pt x="11972" y="7203"/>
                </a:lnTo>
                <a:lnTo>
                  <a:pt x="12167" y="7179"/>
                </a:lnTo>
                <a:lnTo>
                  <a:pt x="12313" y="7106"/>
                </a:lnTo>
                <a:lnTo>
                  <a:pt x="12532" y="7203"/>
                </a:lnTo>
                <a:lnTo>
                  <a:pt x="12727" y="7325"/>
                </a:lnTo>
                <a:lnTo>
                  <a:pt x="12921" y="7447"/>
                </a:lnTo>
                <a:lnTo>
                  <a:pt x="13116" y="7568"/>
                </a:lnTo>
                <a:lnTo>
                  <a:pt x="13286" y="7714"/>
                </a:lnTo>
                <a:lnTo>
                  <a:pt x="13457" y="7885"/>
                </a:lnTo>
                <a:lnTo>
                  <a:pt x="13627" y="8055"/>
                </a:lnTo>
                <a:lnTo>
                  <a:pt x="13773" y="8250"/>
                </a:lnTo>
                <a:lnTo>
                  <a:pt x="13530" y="8225"/>
                </a:lnTo>
                <a:lnTo>
                  <a:pt x="13311" y="8225"/>
                </a:lnTo>
                <a:lnTo>
                  <a:pt x="12848" y="8274"/>
                </a:lnTo>
                <a:lnTo>
                  <a:pt x="12459" y="8347"/>
                </a:lnTo>
                <a:lnTo>
                  <a:pt x="12070" y="8420"/>
                </a:lnTo>
                <a:lnTo>
                  <a:pt x="11705" y="8566"/>
                </a:lnTo>
                <a:lnTo>
                  <a:pt x="11534" y="8663"/>
                </a:lnTo>
                <a:lnTo>
                  <a:pt x="11364" y="8761"/>
                </a:lnTo>
                <a:lnTo>
                  <a:pt x="11340" y="8785"/>
                </a:lnTo>
                <a:lnTo>
                  <a:pt x="11340" y="8834"/>
                </a:lnTo>
                <a:lnTo>
                  <a:pt x="11364" y="8858"/>
                </a:lnTo>
                <a:lnTo>
                  <a:pt x="11388" y="8882"/>
                </a:lnTo>
                <a:lnTo>
                  <a:pt x="11753" y="8834"/>
                </a:lnTo>
                <a:lnTo>
                  <a:pt x="12118" y="8761"/>
                </a:lnTo>
                <a:lnTo>
                  <a:pt x="12483" y="8688"/>
                </a:lnTo>
                <a:lnTo>
                  <a:pt x="12848" y="8663"/>
                </a:lnTo>
                <a:lnTo>
                  <a:pt x="13432" y="8663"/>
                </a:lnTo>
                <a:lnTo>
                  <a:pt x="13749" y="8688"/>
                </a:lnTo>
                <a:lnTo>
                  <a:pt x="13895" y="8663"/>
                </a:lnTo>
                <a:lnTo>
                  <a:pt x="14016" y="8663"/>
                </a:lnTo>
                <a:lnTo>
                  <a:pt x="14187" y="9028"/>
                </a:lnTo>
                <a:lnTo>
                  <a:pt x="13773" y="9053"/>
                </a:lnTo>
                <a:lnTo>
                  <a:pt x="13359" y="9101"/>
                </a:lnTo>
                <a:lnTo>
                  <a:pt x="12994" y="9150"/>
                </a:lnTo>
                <a:lnTo>
                  <a:pt x="12605" y="9199"/>
                </a:lnTo>
                <a:lnTo>
                  <a:pt x="12240" y="9296"/>
                </a:lnTo>
                <a:lnTo>
                  <a:pt x="12070" y="9369"/>
                </a:lnTo>
                <a:lnTo>
                  <a:pt x="11899" y="9466"/>
                </a:lnTo>
                <a:lnTo>
                  <a:pt x="11875" y="9490"/>
                </a:lnTo>
                <a:lnTo>
                  <a:pt x="11875" y="9539"/>
                </a:lnTo>
                <a:lnTo>
                  <a:pt x="11899" y="9563"/>
                </a:lnTo>
                <a:lnTo>
                  <a:pt x="11948" y="9588"/>
                </a:lnTo>
                <a:lnTo>
                  <a:pt x="12337" y="9588"/>
                </a:lnTo>
                <a:lnTo>
                  <a:pt x="12751" y="9539"/>
                </a:lnTo>
                <a:lnTo>
                  <a:pt x="13140" y="9466"/>
                </a:lnTo>
                <a:lnTo>
                  <a:pt x="13530" y="9417"/>
                </a:lnTo>
                <a:lnTo>
                  <a:pt x="13919" y="9417"/>
                </a:lnTo>
                <a:lnTo>
                  <a:pt x="14333" y="9393"/>
                </a:lnTo>
                <a:lnTo>
                  <a:pt x="14381" y="9661"/>
                </a:lnTo>
                <a:lnTo>
                  <a:pt x="14406" y="9904"/>
                </a:lnTo>
                <a:lnTo>
                  <a:pt x="14138" y="9831"/>
                </a:lnTo>
                <a:lnTo>
                  <a:pt x="13870" y="9782"/>
                </a:lnTo>
                <a:lnTo>
                  <a:pt x="13578" y="9782"/>
                </a:lnTo>
                <a:lnTo>
                  <a:pt x="13286" y="9807"/>
                </a:lnTo>
                <a:lnTo>
                  <a:pt x="12994" y="9855"/>
                </a:lnTo>
                <a:lnTo>
                  <a:pt x="12727" y="9904"/>
                </a:lnTo>
                <a:lnTo>
                  <a:pt x="12459" y="10001"/>
                </a:lnTo>
                <a:lnTo>
                  <a:pt x="12216" y="10099"/>
                </a:lnTo>
                <a:lnTo>
                  <a:pt x="12191" y="10123"/>
                </a:lnTo>
                <a:lnTo>
                  <a:pt x="12191" y="10172"/>
                </a:lnTo>
                <a:lnTo>
                  <a:pt x="12216" y="10196"/>
                </a:lnTo>
                <a:lnTo>
                  <a:pt x="12240" y="10220"/>
                </a:lnTo>
                <a:lnTo>
                  <a:pt x="12848" y="10196"/>
                </a:lnTo>
                <a:lnTo>
                  <a:pt x="13457" y="10196"/>
                </a:lnTo>
                <a:lnTo>
                  <a:pt x="13943" y="10220"/>
                </a:lnTo>
                <a:lnTo>
                  <a:pt x="14430" y="10220"/>
                </a:lnTo>
                <a:lnTo>
                  <a:pt x="14430" y="10464"/>
                </a:lnTo>
                <a:lnTo>
                  <a:pt x="14406" y="10707"/>
                </a:lnTo>
                <a:lnTo>
                  <a:pt x="14187" y="10634"/>
                </a:lnTo>
                <a:lnTo>
                  <a:pt x="13968" y="10610"/>
                </a:lnTo>
                <a:lnTo>
                  <a:pt x="13505" y="10561"/>
                </a:lnTo>
                <a:lnTo>
                  <a:pt x="13189" y="10512"/>
                </a:lnTo>
                <a:lnTo>
                  <a:pt x="12824" y="10464"/>
                </a:lnTo>
                <a:lnTo>
                  <a:pt x="12654" y="10464"/>
                </a:lnTo>
                <a:lnTo>
                  <a:pt x="12483" y="10488"/>
                </a:lnTo>
                <a:lnTo>
                  <a:pt x="12337" y="10537"/>
                </a:lnTo>
                <a:lnTo>
                  <a:pt x="12191" y="10610"/>
                </a:lnTo>
                <a:lnTo>
                  <a:pt x="12191" y="10634"/>
                </a:lnTo>
                <a:lnTo>
                  <a:pt x="12313" y="10731"/>
                </a:lnTo>
                <a:lnTo>
                  <a:pt x="12459" y="10804"/>
                </a:lnTo>
                <a:lnTo>
                  <a:pt x="12629" y="10853"/>
                </a:lnTo>
                <a:lnTo>
                  <a:pt x="12775" y="10877"/>
                </a:lnTo>
                <a:lnTo>
                  <a:pt x="13140" y="10926"/>
                </a:lnTo>
                <a:lnTo>
                  <a:pt x="13457" y="10950"/>
                </a:lnTo>
                <a:lnTo>
                  <a:pt x="13870" y="11048"/>
                </a:lnTo>
                <a:lnTo>
                  <a:pt x="14114" y="11072"/>
                </a:lnTo>
                <a:lnTo>
                  <a:pt x="14333" y="11072"/>
                </a:lnTo>
                <a:lnTo>
                  <a:pt x="14235" y="11340"/>
                </a:lnTo>
                <a:lnTo>
                  <a:pt x="14138" y="11607"/>
                </a:lnTo>
                <a:lnTo>
                  <a:pt x="14016" y="11851"/>
                </a:lnTo>
                <a:lnTo>
                  <a:pt x="13870" y="12094"/>
                </a:lnTo>
                <a:lnTo>
                  <a:pt x="13846" y="11997"/>
                </a:lnTo>
                <a:lnTo>
                  <a:pt x="13797" y="11899"/>
                </a:lnTo>
                <a:lnTo>
                  <a:pt x="13724" y="11826"/>
                </a:lnTo>
                <a:lnTo>
                  <a:pt x="13627" y="11778"/>
                </a:lnTo>
                <a:lnTo>
                  <a:pt x="13432" y="11680"/>
                </a:lnTo>
                <a:lnTo>
                  <a:pt x="13238" y="11607"/>
                </a:lnTo>
                <a:lnTo>
                  <a:pt x="12946" y="11534"/>
                </a:lnTo>
                <a:lnTo>
                  <a:pt x="12654" y="11486"/>
                </a:lnTo>
                <a:lnTo>
                  <a:pt x="12362" y="11486"/>
                </a:lnTo>
                <a:lnTo>
                  <a:pt x="12070" y="11510"/>
                </a:lnTo>
                <a:lnTo>
                  <a:pt x="12045" y="11534"/>
                </a:lnTo>
                <a:lnTo>
                  <a:pt x="12045" y="11559"/>
                </a:lnTo>
                <a:lnTo>
                  <a:pt x="12045" y="11607"/>
                </a:lnTo>
                <a:lnTo>
                  <a:pt x="12070" y="11632"/>
                </a:lnTo>
                <a:lnTo>
                  <a:pt x="12678" y="11826"/>
                </a:lnTo>
                <a:lnTo>
                  <a:pt x="12970" y="11948"/>
                </a:lnTo>
                <a:lnTo>
                  <a:pt x="13262" y="12070"/>
                </a:lnTo>
                <a:lnTo>
                  <a:pt x="13481" y="12191"/>
                </a:lnTo>
                <a:lnTo>
                  <a:pt x="13627" y="12240"/>
                </a:lnTo>
                <a:lnTo>
                  <a:pt x="13749" y="12240"/>
                </a:lnTo>
                <a:lnTo>
                  <a:pt x="13505" y="12556"/>
                </a:lnTo>
                <a:lnTo>
                  <a:pt x="13189" y="12362"/>
                </a:lnTo>
                <a:lnTo>
                  <a:pt x="12605" y="12021"/>
                </a:lnTo>
                <a:lnTo>
                  <a:pt x="12289" y="11899"/>
                </a:lnTo>
                <a:lnTo>
                  <a:pt x="12143" y="11851"/>
                </a:lnTo>
                <a:lnTo>
                  <a:pt x="11972" y="11802"/>
                </a:lnTo>
                <a:lnTo>
                  <a:pt x="11924" y="11802"/>
                </a:lnTo>
                <a:lnTo>
                  <a:pt x="11899" y="11826"/>
                </a:lnTo>
                <a:lnTo>
                  <a:pt x="11875" y="11875"/>
                </a:lnTo>
                <a:lnTo>
                  <a:pt x="11899" y="11924"/>
                </a:lnTo>
                <a:lnTo>
                  <a:pt x="12070" y="12118"/>
                </a:lnTo>
                <a:lnTo>
                  <a:pt x="12264" y="12289"/>
                </a:lnTo>
                <a:lnTo>
                  <a:pt x="12483" y="12435"/>
                </a:lnTo>
                <a:lnTo>
                  <a:pt x="12727" y="12581"/>
                </a:lnTo>
                <a:lnTo>
                  <a:pt x="13140" y="12873"/>
                </a:lnTo>
                <a:lnTo>
                  <a:pt x="12800" y="13116"/>
                </a:lnTo>
                <a:lnTo>
                  <a:pt x="12629" y="12946"/>
                </a:lnTo>
                <a:lnTo>
                  <a:pt x="12435" y="12800"/>
                </a:lnTo>
                <a:lnTo>
                  <a:pt x="12289" y="12702"/>
                </a:lnTo>
                <a:lnTo>
                  <a:pt x="12143" y="12605"/>
                </a:lnTo>
                <a:lnTo>
                  <a:pt x="12045" y="12581"/>
                </a:lnTo>
                <a:lnTo>
                  <a:pt x="11972" y="12556"/>
                </a:lnTo>
                <a:lnTo>
                  <a:pt x="11875" y="12556"/>
                </a:lnTo>
                <a:lnTo>
                  <a:pt x="11802" y="12581"/>
                </a:lnTo>
                <a:lnTo>
                  <a:pt x="11753" y="12629"/>
                </a:lnTo>
                <a:lnTo>
                  <a:pt x="11753" y="12678"/>
                </a:lnTo>
                <a:lnTo>
                  <a:pt x="11802" y="12824"/>
                </a:lnTo>
                <a:lnTo>
                  <a:pt x="11875" y="12921"/>
                </a:lnTo>
                <a:lnTo>
                  <a:pt x="12118" y="13116"/>
                </a:lnTo>
                <a:lnTo>
                  <a:pt x="12240" y="13238"/>
                </a:lnTo>
                <a:lnTo>
                  <a:pt x="12362" y="13359"/>
                </a:lnTo>
                <a:lnTo>
                  <a:pt x="11997" y="13505"/>
                </a:lnTo>
                <a:lnTo>
                  <a:pt x="11826" y="13554"/>
                </a:lnTo>
                <a:lnTo>
                  <a:pt x="11680" y="13384"/>
                </a:lnTo>
                <a:lnTo>
                  <a:pt x="11510" y="13213"/>
                </a:lnTo>
                <a:lnTo>
                  <a:pt x="11315" y="13067"/>
                </a:lnTo>
                <a:lnTo>
                  <a:pt x="11121" y="12946"/>
                </a:lnTo>
                <a:lnTo>
                  <a:pt x="11072" y="12946"/>
                </a:lnTo>
                <a:lnTo>
                  <a:pt x="11023" y="12970"/>
                </a:lnTo>
                <a:lnTo>
                  <a:pt x="10999" y="12994"/>
                </a:lnTo>
                <a:lnTo>
                  <a:pt x="10999" y="13043"/>
                </a:lnTo>
                <a:lnTo>
                  <a:pt x="11072" y="13213"/>
                </a:lnTo>
                <a:lnTo>
                  <a:pt x="11145" y="13359"/>
                </a:lnTo>
                <a:lnTo>
                  <a:pt x="11364" y="13651"/>
                </a:lnTo>
                <a:lnTo>
                  <a:pt x="11169" y="13651"/>
                </a:lnTo>
                <a:lnTo>
                  <a:pt x="11072" y="13481"/>
                </a:lnTo>
                <a:lnTo>
                  <a:pt x="10999" y="13286"/>
                </a:lnTo>
                <a:lnTo>
                  <a:pt x="10950" y="13213"/>
                </a:lnTo>
                <a:lnTo>
                  <a:pt x="10877" y="13165"/>
                </a:lnTo>
                <a:lnTo>
                  <a:pt x="10780" y="13116"/>
                </a:lnTo>
                <a:lnTo>
                  <a:pt x="10731" y="13116"/>
                </a:lnTo>
                <a:lnTo>
                  <a:pt x="10707" y="13140"/>
                </a:lnTo>
                <a:lnTo>
                  <a:pt x="10658" y="13213"/>
                </a:lnTo>
                <a:lnTo>
                  <a:pt x="10634" y="13311"/>
                </a:lnTo>
                <a:lnTo>
                  <a:pt x="10634" y="13408"/>
                </a:lnTo>
                <a:lnTo>
                  <a:pt x="10658" y="13481"/>
                </a:lnTo>
                <a:lnTo>
                  <a:pt x="10683" y="13627"/>
                </a:lnTo>
                <a:lnTo>
                  <a:pt x="10415" y="13603"/>
                </a:lnTo>
                <a:lnTo>
                  <a:pt x="10172" y="13530"/>
                </a:lnTo>
                <a:lnTo>
                  <a:pt x="9904" y="13457"/>
                </a:lnTo>
                <a:lnTo>
                  <a:pt x="9661" y="13359"/>
                </a:lnTo>
                <a:lnTo>
                  <a:pt x="9442" y="13238"/>
                </a:lnTo>
                <a:lnTo>
                  <a:pt x="9198" y="13092"/>
                </a:lnTo>
                <a:lnTo>
                  <a:pt x="8979" y="12946"/>
                </a:lnTo>
                <a:lnTo>
                  <a:pt x="8785" y="12775"/>
                </a:lnTo>
                <a:lnTo>
                  <a:pt x="8590" y="12581"/>
                </a:lnTo>
                <a:lnTo>
                  <a:pt x="8420" y="12386"/>
                </a:lnTo>
                <a:lnTo>
                  <a:pt x="8249" y="12167"/>
                </a:lnTo>
                <a:lnTo>
                  <a:pt x="8103" y="11948"/>
                </a:lnTo>
                <a:lnTo>
                  <a:pt x="7957" y="11705"/>
                </a:lnTo>
                <a:lnTo>
                  <a:pt x="7836" y="11461"/>
                </a:lnTo>
                <a:lnTo>
                  <a:pt x="7738" y="11218"/>
                </a:lnTo>
                <a:lnTo>
                  <a:pt x="7665" y="10950"/>
                </a:lnTo>
                <a:lnTo>
                  <a:pt x="7592" y="10610"/>
                </a:lnTo>
                <a:lnTo>
                  <a:pt x="7568" y="10245"/>
                </a:lnTo>
                <a:lnTo>
                  <a:pt x="7568" y="9880"/>
                </a:lnTo>
                <a:lnTo>
                  <a:pt x="7617" y="9539"/>
                </a:lnTo>
                <a:lnTo>
                  <a:pt x="7714" y="9174"/>
                </a:lnTo>
                <a:lnTo>
                  <a:pt x="7811" y="8834"/>
                </a:lnTo>
                <a:lnTo>
                  <a:pt x="7957" y="8517"/>
                </a:lnTo>
                <a:lnTo>
                  <a:pt x="8152" y="8201"/>
                </a:lnTo>
                <a:lnTo>
                  <a:pt x="8274" y="8006"/>
                </a:lnTo>
                <a:lnTo>
                  <a:pt x="8444" y="7812"/>
                </a:lnTo>
                <a:lnTo>
                  <a:pt x="8590" y="7641"/>
                </a:lnTo>
                <a:lnTo>
                  <a:pt x="8785" y="7471"/>
                </a:lnTo>
                <a:lnTo>
                  <a:pt x="9150" y="7179"/>
                </a:lnTo>
                <a:lnTo>
                  <a:pt x="9539" y="6936"/>
                </a:lnTo>
                <a:lnTo>
                  <a:pt x="9588" y="6984"/>
                </a:lnTo>
                <a:lnTo>
                  <a:pt x="9661" y="7033"/>
                </a:lnTo>
                <a:lnTo>
                  <a:pt x="9758" y="7057"/>
                </a:lnTo>
                <a:lnTo>
                  <a:pt x="9855" y="7033"/>
                </a:lnTo>
                <a:lnTo>
                  <a:pt x="10074" y="6960"/>
                </a:lnTo>
                <a:lnTo>
                  <a:pt x="10318" y="6911"/>
                </a:lnTo>
                <a:lnTo>
                  <a:pt x="10561" y="6863"/>
                </a:lnTo>
                <a:lnTo>
                  <a:pt x="10804" y="6863"/>
                </a:lnTo>
                <a:lnTo>
                  <a:pt x="11048" y="6838"/>
                </a:lnTo>
                <a:close/>
                <a:moveTo>
                  <a:pt x="2166" y="12410"/>
                </a:moveTo>
                <a:lnTo>
                  <a:pt x="2385" y="12435"/>
                </a:lnTo>
                <a:lnTo>
                  <a:pt x="2556" y="12483"/>
                </a:lnTo>
                <a:lnTo>
                  <a:pt x="2726" y="12605"/>
                </a:lnTo>
                <a:lnTo>
                  <a:pt x="2872" y="12727"/>
                </a:lnTo>
                <a:lnTo>
                  <a:pt x="3018" y="12897"/>
                </a:lnTo>
                <a:lnTo>
                  <a:pt x="3140" y="13092"/>
                </a:lnTo>
                <a:lnTo>
                  <a:pt x="2312" y="13530"/>
                </a:lnTo>
                <a:lnTo>
                  <a:pt x="2166" y="13603"/>
                </a:lnTo>
                <a:lnTo>
                  <a:pt x="1947" y="13773"/>
                </a:lnTo>
                <a:lnTo>
                  <a:pt x="1826" y="13846"/>
                </a:lnTo>
                <a:lnTo>
                  <a:pt x="1753" y="13943"/>
                </a:lnTo>
                <a:lnTo>
                  <a:pt x="1728" y="14041"/>
                </a:lnTo>
                <a:lnTo>
                  <a:pt x="1753" y="14065"/>
                </a:lnTo>
                <a:lnTo>
                  <a:pt x="1777" y="14089"/>
                </a:lnTo>
                <a:lnTo>
                  <a:pt x="1899" y="14162"/>
                </a:lnTo>
                <a:lnTo>
                  <a:pt x="2045" y="14162"/>
                </a:lnTo>
                <a:lnTo>
                  <a:pt x="2191" y="14114"/>
                </a:lnTo>
                <a:lnTo>
                  <a:pt x="2337" y="14065"/>
                </a:lnTo>
                <a:lnTo>
                  <a:pt x="2629" y="13919"/>
                </a:lnTo>
                <a:lnTo>
                  <a:pt x="2872" y="13773"/>
                </a:lnTo>
                <a:lnTo>
                  <a:pt x="3334" y="13530"/>
                </a:lnTo>
                <a:lnTo>
                  <a:pt x="3407" y="13895"/>
                </a:lnTo>
                <a:lnTo>
                  <a:pt x="3432" y="14235"/>
                </a:lnTo>
                <a:lnTo>
                  <a:pt x="3407" y="14381"/>
                </a:lnTo>
                <a:lnTo>
                  <a:pt x="3383" y="14552"/>
                </a:lnTo>
                <a:lnTo>
                  <a:pt x="3334" y="14698"/>
                </a:lnTo>
                <a:lnTo>
                  <a:pt x="3261" y="14819"/>
                </a:lnTo>
                <a:lnTo>
                  <a:pt x="3188" y="14941"/>
                </a:lnTo>
                <a:lnTo>
                  <a:pt x="3067" y="15063"/>
                </a:lnTo>
                <a:lnTo>
                  <a:pt x="2969" y="15160"/>
                </a:lnTo>
                <a:lnTo>
                  <a:pt x="2848" y="15233"/>
                </a:lnTo>
                <a:lnTo>
                  <a:pt x="2702" y="15330"/>
                </a:lnTo>
                <a:lnTo>
                  <a:pt x="2580" y="15379"/>
                </a:lnTo>
                <a:lnTo>
                  <a:pt x="2288" y="15476"/>
                </a:lnTo>
                <a:lnTo>
                  <a:pt x="2118" y="15476"/>
                </a:lnTo>
                <a:lnTo>
                  <a:pt x="1972" y="15501"/>
                </a:lnTo>
                <a:lnTo>
                  <a:pt x="1826" y="15476"/>
                </a:lnTo>
                <a:lnTo>
                  <a:pt x="1655" y="15452"/>
                </a:lnTo>
                <a:lnTo>
                  <a:pt x="1509" y="15403"/>
                </a:lnTo>
                <a:lnTo>
                  <a:pt x="1363" y="15355"/>
                </a:lnTo>
                <a:lnTo>
                  <a:pt x="1242" y="15282"/>
                </a:lnTo>
                <a:lnTo>
                  <a:pt x="1120" y="15184"/>
                </a:lnTo>
                <a:lnTo>
                  <a:pt x="1023" y="15087"/>
                </a:lnTo>
                <a:lnTo>
                  <a:pt x="925" y="14965"/>
                </a:lnTo>
                <a:lnTo>
                  <a:pt x="779" y="14722"/>
                </a:lnTo>
                <a:lnTo>
                  <a:pt x="658" y="14430"/>
                </a:lnTo>
                <a:lnTo>
                  <a:pt x="609" y="14138"/>
                </a:lnTo>
                <a:lnTo>
                  <a:pt x="609" y="13822"/>
                </a:lnTo>
                <a:lnTo>
                  <a:pt x="658" y="13530"/>
                </a:lnTo>
                <a:lnTo>
                  <a:pt x="706" y="13384"/>
                </a:lnTo>
                <a:lnTo>
                  <a:pt x="779" y="13238"/>
                </a:lnTo>
                <a:lnTo>
                  <a:pt x="852" y="13092"/>
                </a:lnTo>
                <a:lnTo>
                  <a:pt x="950" y="12970"/>
                </a:lnTo>
                <a:lnTo>
                  <a:pt x="1193" y="12727"/>
                </a:lnTo>
                <a:lnTo>
                  <a:pt x="1436" y="12532"/>
                </a:lnTo>
                <a:lnTo>
                  <a:pt x="1509" y="12581"/>
                </a:lnTo>
                <a:lnTo>
                  <a:pt x="1582" y="12605"/>
                </a:lnTo>
                <a:lnTo>
                  <a:pt x="1655" y="12605"/>
                </a:lnTo>
                <a:lnTo>
                  <a:pt x="1728" y="12581"/>
                </a:lnTo>
                <a:lnTo>
                  <a:pt x="1972" y="12459"/>
                </a:lnTo>
                <a:lnTo>
                  <a:pt x="2166" y="12410"/>
                </a:lnTo>
                <a:close/>
                <a:moveTo>
                  <a:pt x="10950" y="17496"/>
                </a:moveTo>
                <a:lnTo>
                  <a:pt x="11194" y="17569"/>
                </a:lnTo>
                <a:lnTo>
                  <a:pt x="11413" y="17666"/>
                </a:lnTo>
                <a:lnTo>
                  <a:pt x="11632" y="17812"/>
                </a:lnTo>
                <a:lnTo>
                  <a:pt x="11802" y="17958"/>
                </a:lnTo>
                <a:lnTo>
                  <a:pt x="11948" y="18153"/>
                </a:lnTo>
                <a:lnTo>
                  <a:pt x="12094" y="18372"/>
                </a:lnTo>
                <a:lnTo>
                  <a:pt x="12167" y="18615"/>
                </a:lnTo>
                <a:lnTo>
                  <a:pt x="12240" y="18883"/>
                </a:lnTo>
                <a:lnTo>
                  <a:pt x="12240" y="19077"/>
                </a:lnTo>
                <a:lnTo>
                  <a:pt x="12240" y="19248"/>
                </a:lnTo>
                <a:lnTo>
                  <a:pt x="12216" y="19418"/>
                </a:lnTo>
                <a:lnTo>
                  <a:pt x="12167" y="19588"/>
                </a:lnTo>
                <a:lnTo>
                  <a:pt x="12094" y="19734"/>
                </a:lnTo>
                <a:lnTo>
                  <a:pt x="12021" y="19880"/>
                </a:lnTo>
                <a:lnTo>
                  <a:pt x="11924" y="20002"/>
                </a:lnTo>
                <a:lnTo>
                  <a:pt x="11826" y="20124"/>
                </a:lnTo>
                <a:lnTo>
                  <a:pt x="11705" y="20245"/>
                </a:lnTo>
                <a:lnTo>
                  <a:pt x="11559" y="20343"/>
                </a:lnTo>
                <a:lnTo>
                  <a:pt x="11413" y="20416"/>
                </a:lnTo>
                <a:lnTo>
                  <a:pt x="11267" y="20489"/>
                </a:lnTo>
                <a:lnTo>
                  <a:pt x="11121" y="20562"/>
                </a:lnTo>
                <a:lnTo>
                  <a:pt x="10950" y="20610"/>
                </a:lnTo>
                <a:lnTo>
                  <a:pt x="10780" y="20635"/>
                </a:lnTo>
                <a:lnTo>
                  <a:pt x="10610" y="20659"/>
                </a:lnTo>
                <a:lnTo>
                  <a:pt x="10439" y="20635"/>
                </a:lnTo>
                <a:lnTo>
                  <a:pt x="10293" y="20610"/>
                </a:lnTo>
                <a:lnTo>
                  <a:pt x="10147" y="20586"/>
                </a:lnTo>
                <a:lnTo>
                  <a:pt x="10001" y="20513"/>
                </a:lnTo>
                <a:lnTo>
                  <a:pt x="9855" y="20464"/>
                </a:lnTo>
                <a:lnTo>
                  <a:pt x="9734" y="20367"/>
                </a:lnTo>
                <a:lnTo>
                  <a:pt x="9612" y="20270"/>
                </a:lnTo>
                <a:lnTo>
                  <a:pt x="9515" y="20148"/>
                </a:lnTo>
                <a:lnTo>
                  <a:pt x="9320" y="19905"/>
                </a:lnTo>
                <a:lnTo>
                  <a:pt x="9198" y="19637"/>
                </a:lnTo>
                <a:lnTo>
                  <a:pt x="9101" y="19345"/>
                </a:lnTo>
                <a:lnTo>
                  <a:pt x="9101" y="19175"/>
                </a:lnTo>
                <a:lnTo>
                  <a:pt x="9077" y="19029"/>
                </a:lnTo>
                <a:lnTo>
                  <a:pt x="9101" y="18883"/>
                </a:lnTo>
                <a:lnTo>
                  <a:pt x="9125" y="18712"/>
                </a:lnTo>
                <a:lnTo>
                  <a:pt x="9174" y="18566"/>
                </a:lnTo>
                <a:lnTo>
                  <a:pt x="9247" y="18420"/>
                </a:lnTo>
                <a:lnTo>
                  <a:pt x="9417" y="18177"/>
                </a:lnTo>
                <a:lnTo>
                  <a:pt x="9612" y="17934"/>
                </a:lnTo>
                <a:lnTo>
                  <a:pt x="9782" y="17812"/>
                </a:lnTo>
                <a:lnTo>
                  <a:pt x="9953" y="17690"/>
                </a:lnTo>
                <a:lnTo>
                  <a:pt x="10147" y="17617"/>
                </a:lnTo>
                <a:lnTo>
                  <a:pt x="10342" y="17544"/>
                </a:lnTo>
                <a:lnTo>
                  <a:pt x="10342" y="17544"/>
                </a:lnTo>
                <a:lnTo>
                  <a:pt x="10318" y="18323"/>
                </a:lnTo>
                <a:lnTo>
                  <a:pt x="10342" y="18688"/>
                </a:lnTo>
                <a:lnTo>
                  <a:pt x="10342" y="18883"/>
                </a:lnTo>
                <a:lnTo>
                  <a:pt x="10391" y="19053"/>
                </a:lnTo>
                <a:lnTo>
                  <a:pt x="10439" y="19150"/>
                </a:lnTo>
                <a:lnTo>
                  <a:pt x="10488" y="19199"/>
                </a:lnTo>
                <a:lnTo>
                  <a:pt x="10561" y="19223"/>
                </a:lnTo>
                <a:lnTo>
                  <a:pt x="10707" y="19223"/>
                </a:lnTo>
                <a:lnTo>
                  <a:pt x="10756" y="19199"/>
                </a:lnTo>
                <a:lnTo>
                  <a:pt x="10829" y="19150"/>
                </a:lnTo>
                <a:lnTo>
                  <a:pt x="10853" y="19053"/>
                </a:lnTo>
                <a:lnTo>
                  <a:pt x="10926" y="18688"/>
                </a:lnTo>
                <a:lnTo>
                  <a:pt x="10950" y="18299"/>
                </a:lnTo>
                <a:lnTo>
                  <a:pt x="10950" y="17885"/>
                </a:lnTo>
                <a:lnTo>
                  <a:pt x="10950" y="17496"/>
                </a:lnTo>
                <a:close/>
                <a:moveTo>
                  <a:pt x="17861" y="1"/>
                </a:moveTo>
                <a:lnTo>
                  <a:pt x="17715" y="25"/>
                </a:lnTo>
                <a:lnTo>
                  <a:pt x="17447" y="98"/>
                </a:lnTo>
                <a:lnTo>
                  <a:pt x="17204" y="171"/>
                </a:lnTo>
                <a:lnTo>
                  <a:pt x="17009" y="293"/>
                </a:lnTo>
                <a:lnTo>
                  <a:pt x="16839" y="415"/>
                </a:lnTo>
                <a:lnTo>
                  <a:pt x="16668" y="585"/>
                </a:lnTo>
                <a:lnTo>
                  <a:pt x="16522" y="755"/>
                </a:lnTo>
                <a:lnTo>
                  <a:pt x="16401" y="950"/>
                </a:lnTo>
                <a:lnTo>
                  <a:pt x="16303" y="1145"/>
                </a:lnTo>
                <a:lnTo>
                  <a:pt x="16230" y="1363"/>
                </a:lnTo>
                <a:lnTo>
                  <a:pt x="16157" y="1558"/>
                </a:lnTo>
                <a:lnTo>
                  <a:pt x="16109" y="1801"/>
                </a:lnTo>
                <a:lnTo>
                  <a:pt x="16084" y="2020"/>
                </a:lnTo>
                <a:lnTo>
                  <a:pt x="16084" y="2239"/>
                </a:lnTo>
                <a:lnTo>
                  <a:pt x="16109" y="2483"/>
                </a:lnTo>
                <a:lnTo>
                  <a:pt x="16157" y="2702"/>
                </a:lnTo>
                <a:lnTo>
                  <a:pt x="16206" y="2921"/>
                </a:lnTo>
                <a:lnTo>
                  <a:pt x="16352" y="3334"/>
                </a:lnTo>
                <a:lnTo>
                  <a:pt x="16449" y="3578"/>
                </a:lnTo>
                <a:lnTo>
                  <a:pt x="16571" y="3821"/>
                </a:lnTo>
                <a:lnTo>
                  <a:pt x="16206" y="4259"/>
                </a:lnTo>
                <a:lnTo>
                  <a:pt x="15792" y="4697"/>
                </a:lnTo>
                <a:lnTo>
                  <a:pt x="15062" y="5378"/>
                </a:lnTo>
                <a:lnTo>
                  <a:pt x="14308" y="6060"/>
                </a:lnTo>
                <a:lnTo>
                  <a:pt x="13773" y="6522"/>
                </a:lnTo>
                <a:lnTo>
                  <a:pt x="13651" y="6644"/>
                </a:lnTo>
                <a:lnTo>
                  <a:pt x="13530" y="6765"/>
                </a:lnTo>
                <a:lnTo>
                  <a:pt x="13432" y="6911"/>
                </a:lnTo>
                <a:lnTo>
                  <a:pt x="13384" y="7057"/>
                </a:lnTo>
                <a:lnTo>
                  <a:pt x="13043" y="6838"/>
                </a:lnTo>
                <a:lnTo>
                  <a:pt x="12678" y="6644"/>
                </a:lnTo>
                <a:lnTo>
                  <a:pt x="12289" y="6498"/>
                </a:lnTo>
                <a:lnTo>
                  <a:pt x="11899" y="6400"/>
                </a:lnTo>
                <a:lnTo>
                  <a:pt x="11510" y="6303"/>
                </a:lnTo>
                <a:lnTo>
                  <a:pt x="11096" y="6279"/>
                </a:lnTo>
                <a:lnTo>
                  <a:pt x="10683" y="6279"/>
                </a:lnTo>
                <a:lnTo>
                  <a:pt x="10269" y="6327"/>
                </a:lnTo>
                <a:lnTo>
                  <a:pt x="10245" y="6303"/>
                </a:lnTo>
                <a:lnTo>
                  <a:pt x="9977" y="6303"/>
                </a:lnTo>
                <a:lnTo>
                  <a:pt x="9758" y="6352"/>
                </a:lnTo>
                <a:lnTo>
                  <a:pt x="9563" y="6400"/>
                </a:lnTo>
                <a:lnTo>
                  <a:pt x="9369" y="6473"/>
                </a:lnTo>
                <a:lnTo>
                  <a:pt x="9174" y="6546"/>
                </a:lnTo>
                <a:lnTo>
                  <a:pt x="8979" y="6668"/>
                </a:lnTo>
                <a:lnTo>
                  <a:pt x="8639" y="6911"/>
                </a:lnTo>
                <a:lnTo>
                  <a:pt x="8468" y="6668"/>
                </a:lnTo>
                <a:lnTo>
                  <a:pt x="8274" y="6425"/>
                </a:lnTo>
                <a:lnTo>
                  <a:pt x="7884" y="5987"/>
                </a:lnTo>
                <a:lnTo>
                  <a:pt x="6838" y="4770"/>
                </a:lnTo>
                <a:lnTo>
                  <a:pt x="6984" y="4648"/>
                </a:lnTo>
                <a:lnTo>
                  <a:pt x="7106" y="4502"/>
                </a:lnTo>
                <a:lnTo>
                  <a:pt x="7252" y="4308"/>
                </a:lnTo>
                <a:lnTo>
                  <a:pt x="7349" y="4113"/>
                </a:lnTo>
                <a:lnTo>
                  <a:pt x="7398" y="3894"/>
                </a:lnTo>
                <a:lnTo>
                  <a:pt x="7446" y="3675"/>
                </a:lnTo>
                <a:lnTo>
                  <a:pt x="7446" y="3456"/>
                </a:lnTo>
                <a:lnTo>
                  <a:pt x="7446" y="3213"/>
                </a:lnTo>
                <a:lnTo>
                  <a:pt x="7422" y="2994"/>
                </a:lnTo>
                <a:lnTo>
                  <a:pt x="7373" y="2775"/>
                </a:lnTo>
                <a:lnTo>
                  <a:pt x="7252" y="2312"/>
                </a:lnTo>
                <a:lnTo>
                  <a:pt x="7154" y="2093"/>
                </a:lnTo>
                <a:lnTo>
                  <a:pt x="7057" y="1899"/>
                </a:lnTo>
                <a:lnTo>
                  <a:pt x="6936" y="1704"/>
                </a:lnTo>
                <a:lnTo>
                  <a:pt x="6814" y="1509"/>
                </a:lnTo>
                <a:lnTo>
                  <a:pt x="6644" y="1339"/>
                </a:lnTo>
                <a:lnTo>
                  <a:pt x="6473" y="1193"/>
                </a:lnTo>
                <a:lnTo>
                  <a:pt x="6254" y="1072"/>
                </a:lnTo>
                <a:lnTo>
                  <a:pt x="6035" y="1023"/>
                </a:lnTo>
                <a:lnTo>
                  <a:pt x="5792" y="999"/>
                </a:lnTo>
                <a:lnTo>
                  <a:pt x="5573" y="1047"/>
                </a:lnTo>
                <a:lnTo>
                  <a:pt x="5354" y="999"/>
                </a:lnTo>
                <a:lnTo>
                  <a:pt x="5135" y="999"/>
                </a:lnTo>
                <a:lnTo>
                  <a:pt x="4940" y="1047"/>
                </a:lnTo>
                <a:lnTo>
                  <a:pt x="4770" y="1096"/>
                </a:lnTo>
                <a:lnTo>
                  <a:pt x="4575" y="1193"/>
                </a:lnTo>
                <a:lnTo>
                  <a:pt x="4429" y="1290"/>
                </a:lnTo>
                <a:lnTo>
                  <a:pt x="4259" y="1436"/>
                </a:lnTo>
                <a:lnTo>
                  <a:pt x="4113" y="1582"/>
                </a:lnTo>
                <a:lnTo>
                  <a:pt x="3991" y="1753"/>
                </a:lnTo>
                <a:lnTo>
                  <a:pt x="3870" y="1923"/>
                </a:lnTo>
                <a:lnTo>
                  <a:pt x="3772" y="2118"/>
                </a:lnTo>
                <a:lnTo>
                  <a:pt x="3675" y="2288"/>
                </a:lnTo>
                <a:lnTo>
                  <a:pt x="3602" y="2507"/>
                </a:lnTo>
                <a:lnTo>
                  <a:pt x="3529" y="2702"/>
                </a:lnTo>
                <a:lnTo>
                  <a:pt x="3505" y="2896"/>
                </a:lnTo>
                <a:lnTo>
                  <a:pt x="3480" y="3091"/>
                </a:lnTo>
                <a:lnTo>
                  <a:pt x="3456" y="3334"/>
                </a:lnTo>
                <a:lnTo>
                  <a:pt x="3480" y="3578"/>
                </a:lnTo>
                <a:lnTo>
                  <a:pt x="3529" y="3821"/>
                </a:lnTo>
                <a:lnTo>
                  <a:pt x="3578" y="4016"/>
                </a:lnTo>
                <a:lnTo>
                  <a:pt x="3675" y="4235"/>
                </a:lnTo>
                <a:lnTo>
                  <a:pt x="3772" y="4405"/>
                </a:lnTo>
                <a:lnTo>
                  <a:pt x="3894" y="4575"/>
                </a:lnTo>
                <a:lnTo>
                  <a:pt x="4040" y="4721"/>
                </a:lnTo>
                <a:lnTo>
                  <a:pt x="4210" y="4867"/>
                </a:lnTo>
                <a:lnTo>
                  <a:pt x="4381" y="4965"/>
                </a:lnTo>
                <a:lnTo>
                  <a:pt x="4575" y="5062"/>
                </a:lnTo>
                <a:lnTo>
                  <a:pt x="4770" y="5135"/>
                </a:lnTo>
                <a:lnTo>
                  <a:pt x="4989" y="5208"/>
                </a:lnTo>
                <a:lnTo>
                  <a:pt x="5232" y="5232"/>
                </a:lnTo>
                <a:lnTo>
                  <a:pt x="5719" y="5232"/>
                </a:lnTo>
                <a:lnTo>
                  <a:pt x="5889" y="5184"/>
                </a:lnTo>
                <a:lnTo>
                  <a:pt x="6084" y="5159"/>
                </a:lnTo>
                <a:lnTo>
                  <a:pt x="6400" y="5038"/>
                </a:lnTo>
                <a:lnTo>
                  <a:pt x="6838" y="5573"/>
                </a:lnTo>
                <a:lnTo>
                  <a:pt x="7276" y="6084"/>
                </a:lnTo>
                <a:lnTo>
                  <a:pt x="7738" y="6692"/>
                </a:lnTo>
                <a:lnTo>
                  <a:pt x="7982" y="6984"/>
                </a:lnTo>
                <a:lnTo>
                  <a:pt x="8103" y="7106"/>
                </a:lnTo>
                <a:lnTo>
                  <a:pt x="8249" y="7228"/>
                </a:lnTo>
                <a:lnTo>
                  <a:pt x="7982" y="7520"/>
                </a:lnTo>
                <a:lnTo>
                  <a:pt x="7738" y="7812"/>
                </a:lnTo>
                <a:lnTo>
                  <a:pt x="7519" y="8152"/>
                </a:lnTo>
                <a:lnTo>
                  <a:pt x="7325" y="8517"/>
                </a:lnTo>
                <a:lnTo>
                  <a:pt x="7179" y="8907"/>
                </a:lnTo>
                <a:lnTo>
                  <a:pt x="7081" y="9320"/>
                </a:lnTo>
                <a:lnTo>
                  <a:pt x="7009" y="9734"/>
                </a:lnTo>
                <a:lnTo>
                  <a:pt x="7009" y="10147"/>
                </a:lnTo>
                <a:lnTo>
                  <a:pt x="7009" y="10561"/>
                </a:lnTo>
                <a:lnTo>
                  <a:pt x="7081" y="10975"/>
                </a:lnTo>
                <a:lnTo>
                  <a:pt x="7154" y="11340"/>
                </a:lnTo>
                <a:lnTo>
                  <a:pt x="6984" y="11364"/>
                </a:lnTo>
                <a:lnTo>
                  <a:pt x="6814" y="11413"/>
                </a:lnTo>
                <a:lnTo>
                  <a:pt x="6449" y="11559"/>
                </a:lnTo>
                <a:lnTo>
                  <a:pt x="5792" y="11851"/>
                </a:lnTo>
                <a:lnTo>
                  <a:pt x="4916" y="12216"/>
                </a:lnTo>
                <a:lnTo>
                  <a:pt x="4064" y="12605"/>
                </a:lnTo>
                <a:lnTo>
                  <a:pt x="3602" y="12848"/>
                </a:lnTo>
                <a:lnTo>
                  <a:pt x="3432" y="12629"/>
                </a:lnTo>
                <a:lnTo>
                  <a:pt x="3261" y="12435"/>
                </a:lnTo>
                <a:lnTo>
                  <a:pt x="3091" y="12264"/>
                </a:lnTo>
                <a:lnTo>
                  <a:pt x="2872" y="12118"/>
                </a:lnTo>
                <a:lnTo>
                  <a:pt x="2653" y="12021"/>
                </a:lnTo>
                <a:lnTo>
                  <a:pt x="2434" y="11948"/>
                </a:lnTo>
                <a:lnTo>
                  <a:pt x="2191" y="11924"/>
                </a:lnTo>
                <a:lnTo>
                  <a:pt x="1923" y="11948"/>
                </a:lnTo>
                <a:lnTo>
                  <a:pt x="1777" y="11924"/>
                </a:lnTo>
                <a:lnTo>
                  <a:pt x="1631" y="11948"/>
                </a:lnTo>
                <a:lnTo>
                  <a:pt x="1461" y="11972"/>
                </a:lnTo>
                <a:lnTo>
                  <a:pt x="1315" y="12045"/>
                </a:lnTo>
                <a:lnTo>
                  <a:pt x="1023" y="12191"/>
                </a:lnTo>
                <a:lnTo>
                  <a:pt x="804" y="12386"/>
                </a:lnTo>
                <a:lnTo>
                  <a:pt x="633" y="12532"/>
                </a:lnTo>
                <a:lnTo>
                  <a:pt x="487" y="12678"/>
                </a:lnTo>
                <a:lnTo>
                  <a:pt x="366" y="12848"/>
                </a:lnTo>
                <a:lnTo>
                  <a:pt x="268" y="13043"/>
                </a:lnTo>
                <a:lnTo>
                  <a:pt x="171" y="13238"/>
                </a:lnTo>
                <a:lnTo>
                  <a:pt x="98" y="13432"/>
                </a:lnTo>
                <a:lnTo>
                  <a:pt x="49" y="13651"/>
                </a:lnTo>
                <a:lnTo>
                  <a:pt x="25" y="13846"/>
                </a:lnTo>
                <a:lnTo>
                  <a:pt x="1" y="14089"/>
                </a:lnTo>
                <a:lnTo>
                  <a:pt x="25" y="14308"/>
                </a:lnTo>
                <a:lnTo>
                  <a:pt x="74" y="14503"/>
                </a:lnTo>
                <a:lnTo>
                  <a:pt x="122" y="14722"/>
                </a:lnTo>
                <a:lnTo>
                  <a:pt x="195" y="14917"/>
                </a:lnTo>
                <a:lnTo>
                  <a:pt x="317" y="15087"/>
                </a:lnTo>
                <a:lnTo>
                  <a:pt x="439" y="15257"/>
                </a:lnTo>
                <a:lnTo>
                  <a:pt x="560" y="15428"/>
                </a:lnTo>
                <a:lnTo>
                  <a:pt x="706" y="15574"/>
                </a:lnTo>
                <a:lnTo>
                  <a:pt x="877" y="15695"/>
                </a:lnTo>
                <a:lnTo>
                  <a:pt x="1071" y="15817"/>
                </a:lnTo>
                <a:lnTo>
                  <a:pt x="1242" y="15914"/>
                </a:lnTo>
                <a:lnTo>
                  <a:pt x="1436" y="15987"/>
                </a:lnTo>
                <a:lnTo>
                  <a:pt x="1655" y="16036"/>
                </a:lnTo>
                <a:lnTo>
                  <a:pt x="1850" y="16085"/>
                </a:lnTo>
                <a:lnTo>
                  <a:pt x="2312" y="16085"/>
                </a:lnTo>
                <a:lnTo>
                  <a:pt x="2531" y="16036"/>
                </a:lnTo>
                <a:lnTo>
                  <a:pt x="2726" y="15963"/>
                </a:lnTo>
                <a:lnTo>
                  <a:pt x="2921" y="15890"/>
                </a:lnTo>
                <a:lnTo>
                  <a:pt x="3091" y="15793"/>
                </a:lnTo>
                <a:lnTo>
                  <a:pt x="3237" y="15671"/>
                </a:lnTo>
                <a:lnTo>
                  <a:pt x="3383" y="15525"/>
                </a:lnTo>
                <a:lnTo>
                  <a:pt x="3529" y="15355"/>
                </a:lnTo>
                <a:lnTo>
                  <a:pt x="3626" y="15184"/>
                </a:lnTo>
                <a:lnTo>
                  <a:pt x="3724" y="15014"/>
                </a:lnTo>
                <a:lnTo>
                  <a:pt x="3797" y="14819"/>
                </a:lnTo>
                <a:lnTo>
                  <a:pt x="3870" y="14625"/>
                </a:lnTo>
                <a:lnTo>
                  <a:pt x="3918" y="14406"/>
                </a:lnTo>
                <a:lnTo>
                  <a:pt x="3918" y="14211"/>
                </a:lnTo>
                <a:lnTo>
                  <a:pt x="3943" y="13992"/>
                </a:lnTo>
                <a:lnTo>
                  <a:pt x="3918" y="13773"/>
                </a:lnTo>
                <a:lnTo>
                  <a:pt x="3870" y="13530"/>
                </a:lnTo>
                <a:lnTo>
                  <a:pt x="3797" y="13311"/>
                </a:lnTo>
                <a:lnTo>
                  <a:pt x="4502" y="12970"/>
                </a:lnTo>
                <a:lnTo>
                  <a:pt x="5378" y="12581"/>
                </a:lnTo>
                <a:lnTo>
                  <a:pt x="6254" y="12216"/>
                </a:lnTo>
                <a:lnTo>
                  <a:pt x="6522" y="12118"/>
                </a:lnTo>
                <a:lnTo>
                  <a:pt x="6790" y="12021"/>
                </a:lnTo>
                <a:lnTo>
                  <a:pt x="7081" y="11924"/>
                </a:lnTo>
                <a:lnTo>
                  <a:pt x="7203" y="11851"/>
                </a:lnTo>
                <a:lnTo>
                  <a:pt x="7325" y="11778"/>
                </a:lnTo>
                <a:lnTo>
                  <a:pt x="7422" y="12021"/>
                </a:lnTo>
                <a:lnTo>
                  <a:pt x="7544" y="12240"/>
                </a:lnTo>
                <a:lnTo>
                  <a:pt x="7690" y="12459"/>
                </a:lnTo>
                <a:lnTo>
                  <a:pt x="7836" y="12678"/>
                </a:lnTo>
                <a:lnTo>
                  <a:pt x="8006" y="12873"/>
                </a:lnTo>
                <a:lnTo>
                  <a:pt x="8176" y="13043"/>
                </a:lnTo>
                <a:lnTo>
                  <a:pt x="8371" y="13213"/>
                </a:lnTo>
                <a:lnTo>
                  <a:pt x="8566" y="13384"/>
                </a:lnTo>
                <a:lnTo>
                  <a:pt x="8785" y="13530"/>
                </a:lnTo>
                <a:lnTo>
                  <a:pt x="9004" y="13651"/>
                </a:lnTo>
                <a:lnTo>
                  <a:pt x="9223" y="13773"/>
                </a:lnTo>
                <a:lnTo>
                  <a:pt x="9466" y="13870"/>
                </a:lnTo>
                <a:lnTo>
                  <a:pt x="9685" y="13968"/>
                </a:lnTo>
                <a:lnTo>
                  <a:pt x="9928" y="14041"/>
                </a:lnTo>
                <a:lnTo>
                  <a:pt x="10196" y="14114"/>
                </a:lnTo>
                <a:lnTo>
                  <a:pt x="10439" y="14162"/>
                </a:lnTo>
                <a:lnTo>
                  <a:pt x="10391" y="14308"/>
                </a:lnTo>
                <a:lnTo>
                  <a:pt x="10366" y="14454"/>
                </a:lnTo>
                <a:lnTo>
                  <a:pt x="10342" y="14844"/>
                </a:lnTo>
                <a:lnTo>
                  <a:pt x="10342" y="15209"/>
                </a:lnTo>
                <a:lnTo>
                  <a:pt x="10342" y="15963"/>
                </a:lnTo>
                <a:lnTo>
                  <a:pt x="10342" y="16936"/>
                </a:lnTo>
                <a:lnTo>
                  <a:pt x="10220" y="16961"/>
                </a:lnTo>
                <a:lnTo>
                  <a:pt x="10147" y="16985"/>
                </a:lnTo>
                <a:lnTo>
                  <a:pt x="10099" y="17034"/>
                </a:lnTo>
                <a:lnTo>
                  <a:pt x="10074" y="17082"/>
                </a:lnTo>
                <a:lnTo>
                  <a:pt x="10050" y="17155"/>
                </a:lnTo>
                <a:lnTo>
                  <a:pt x="9758" y="17253"/>
                </a:lnTo>
                <a:lnTo>
                  <a:pt x="9490" y="17399"/>
                </a:lnTo>
                <a:lnTo>
                  <a:pt x="9247" y="17569"/>
                </a:lnTo>
                <a:lnTo>
                  <a:pt x="9028" y="17763"/>
                </a:lnTo>
                <a:lnTo>
                  <a:pt x="8833" y="18007"/>
                </a:lnTo>
                <a:lnTo>
                  <a:pt x="8687" y="18299"/>
                </a:lnTo>
                <a:lnTo>
                  <a:pt x="8590" y="18591"/>
                </a:lnTo>
                <a:lnTo>
                  <a:pt x="8517" y="18907"/>
                </a:lnTo>
                <a:lnTo>
                  <a:pt x="8517" y="19126"/>
                </a:lnTo>
                <a:lnTo>
                  <a:pt x="8517" y="19345"/>
                </a:lnTo>
                <a:lnTo>
                  <a:pt x="8566" y="19564"/>
                </a:lnTo>
                <a:lnTo>
                  <a:pt x="8614" y="19783"/>
                </a:lnTo>
                <a:lnTo>
                  <a:pt x="8712" y="19978"/>
                </a:lnTo>
                <a:lnTo>
                  <a:pt x="8809" y="20172"/>
                </a:lnTo>
                <a:lnTo>
                  <a:pt x="8931" y="20343"/>
                </a:lnTo>
                <a:lnTo>
                  <a:pt x="9052" y="20513"/>
                </a:lnTo>
                <a:lnTo>
                  <a:pt x="9198" y="20659"/>
                </a:lnTo>
                <a:lnTo>
                  <a:pt x="9369" y="20805"/>
                </a:lnTo>
                <a:lnTo>
                  <a:pt x="9563" y="20927"/>
                </a:lnTo>
                <a:lnTo>
                  <a:pt x="9758" y="21024"/>
                </a:lnTo>
                <a:lnTo>
                  <a:pt x="9953" y="21121"/>
                </a:lnTo>
                <a:lnTo>
                  <a:pt x="10147" y="21170"/>
                </a:lnTo>
                <a:lnTo>
                  <a:pt x="10366" y="21219"/>
                </a:lnTo>
                <a:lnTo>
                  <a:pt x="10610" y="21243"/>
                </a:lnTo>
                <a:lnTo>
                  <a:pt x="10853" y="21243"/>
                </a:lnTo>
                <a:lnTo>
                  <a:pt x="11072" y="21194"/>
                </a:lnTo>
                <a:lnTo>
                  <a:pt x="11291" y="21146"/>
                </a:lnTo>
                <a:lnTo>
                  <a:pt x="11486" y="21073"/>
                </a:lnTo>
                <a:lnTo>
                  <a:pt x="11680" y="20975"/>
                </a:lnTo>
                <a:lnTo>
                  <a:pt x="11875" y="20854"/>
                </a:lnTo>
                <a:lnTo>
                  <a:pt x="12045" y="20708"/>
                </a:lnTo>
                <a:lnTo>
                  <a:pt x="12191" y="20537"/>
                </a:lnTo>
                <a:lnTo>
                  <a:pt x="12313" y="20367"/>
                </a:lnTo>
                <a:lnTo>
                  <a:pt x="12435" y="20172"/>
                </a:lnTo>
                <a:lnTo>
                  <a:pt x="12532" y="19978"/>
                </a:lnTo>
                <a:lnTo>
                  <a:pt x="12629" y="19783"/>
                </a:lnTo>
                <a:lnTo>
                  <a:pt x="12678" y="19564"/>
                </a:lnTo>
                <a:lnTo>
                  <a:pt x="12727" y="19345"/>
                </a:lnTo>
                <a:lnTo>
                  <a:pt x="12751" y="19126"/>
                </a:lnTo>
                <a:lnTo>
                  <a:pt x="12751" y="18883"/>
                </a:lnTo>
                <a:lnTo>
                  <a:pt x="12727" y="18712"/>
                </a:lnTo>
                <a:lnTo>
                  <a:pt x="12678" y="18518"/>
                </a:lnTo>
                <a:lnTo>
                  <a:pt x="12629" y="18347"/>
                </a:lnTo>
                <a:lnTo>
                  <a:pt x="12581" y="18177"/>
                </a:lnTo>
                <a:lnTo>
                  <a:pt x="12483" y="18031"/>
                </a:lnTo>
                <a:lnTo>
                  <a:pt x="12386" y="17885"/>
                </a:lnTo>
                <a:lnTo>
                  <a:pt x="12289" y="17739"/>
                </a:lnTo>
                <a:lnTo>
                  <a:pt x="12167" y="17617"/>
                </a:lnTo>
                <a:lnTo>
                  <a:pt x="11899" y="17374"/>
                </a:lnTo>
                <a:lnTo>
                  <a:pt x="11607" y="17180"/>
                </a:lnTo>
                <a:lnTo>
                  <a:pt x="11267" y="17058"/>
                </a:lnTo>
                <a:lnTo>
                  <a:pt x="10926" y="16961"/>
                </a:lnTo>
                <a:lnTo>
                  <a:pt x="10926" y="16717"/>
                </a:lnTo>
                <a:lnTo>
                  <a:pt x="10926" y="15598"/>
                </a:lnTo>
                <a:lnTo>
                  <a:pt x="10926" y="15014"/>
                </a:lnTo>
                <a:lnTo>
                  <a:pt x="10902" y="14649"/>
                </a:lnTo>
                <a:lnTo>
                  <a:pt x="10926" y="14454"/>
                </a:lnTo>
                <a:lnTo>
                  <a:pt x="10926" y="14381"/>
                </a:lnTo>
                <a:lnTo>
                  <a:pt x="10975" y="14308"/>
                </a:lnTo>
                <a:lnTo>
                  <a:pt x="10999" y="14211"/>
                </a:lnTo>
                <a:lnTo>
                  <a:pt x="11413" y="14187"/>
                </a:lnTo>
                <a:lnTo>
                  <a:pt x="11826" y="14114"/>
                </a:lnTo>
                <a:lnTo>
                  <a:pt x="11924" y="14114"/>
                </a:lnTo>
                <a:lnTo>
                  <a:pt x="11997" y="14089"/>
                </a:lnTo>
                <a:lnTo>
                  <a:pt x="12021" y="14065"/>
                </a:lnTo>
                <a:lnTo>
                  <a:pt x="12264" y="13992"/>
                </a:lnTo>
                <a:lnTo>
                  <a:pt x="12483" y="13919"/>
                </a:lnTo>
                <a:lnTo>
                  <a:pt x="12727" y="13822"/>
                </a:lnTo>
                <a:lnTo>
                  <a:pt x="12946" y="13700"/>
                </a:lnTo>
                <a:lnTo>
                  <a:pt x="13140" y="13578"/>
                </a:lnTo>
                <a:lnTo>
                  <a:pt x="13335" y="13432"/>
                </a:lnTo>
                <a:lnTo>
                  <a:pt x="13530" y="13286"/>
                </a:lnTo>
                <a:lnTo>
                  <a:pt x="13700" y="13116"/>
                </a:lnTo>
                <a:lnTo>
                  <a:pt x="13822" y="13140"/>
                </a:lnTo>
                <a:lnTo>
                  <a:pt x="13870" y="13116"/>
                </a:lnTo>
                <a:lnTo>
                  <a:pt x="13919" y="13067"/>
                </a:lnTo>
                <a:lnTo>
                  <a:pt x="13943" y="13043"/>
                </a:lnTo>
                <a:lnTo>
                  <a:pt x="13943" y="12970"/>
                </a:lnTo>
                <a:lnTo>
                  <a:pt x="13919" y="12921"/>
                </a:lnTo>
                <a:lnTo>
                  <a:pt x="14089" y="12727"/>
                </a:lnTo>
                <a:lnTo>
                  <a:pt x="14235" y="12508"/>
                </a:lnTo>
                <a:lnTo>
                  <a:pt x="14381" y="12289"/>
                </a:lnTo>
                <a:lnTo>
                  <a:pt x="14503" y="12045"/>
                </a:lnTo>
                <a:lnTo>
                  <a:pt x="14625" y="11802"/>
                </a:lnTo>
                <a:lnTo>
                  <a:pt x="14722" y="11559"/>
                </a:lnTo>
                <a:lnTo>
                  <a:pt x="14795" y="11315"/>
                </a:lnTo>
                <a:lnTo>
                  <a:pt x="14868" y="11048"/>
                </a:lnTo>
                <a:lnTo>
                  <a:pt x="14989" y="11096"/>
                </a:lnTo>
                <a:lnTo>
                  <a:pt x="15135" y="11145"/>
                </a:lnTo>
                <a:lnTo>
                  <a:pt x="15403" y="11169"/>
                </a:lnTo>
                <a:lnTo>
                  <a:pt x="16912" y="11364"/>
                </a:lnTo>
                <a:lnTo>
                  <a:pt x="17885" y="11510"/>
                </a:lnTo>
                <a:lnTo>
                  <a:pt x="17909" y="11753"/>
                </a:lnTo>
                <a:lnTo>
                  <a:pt x="17982" y="11997"/>
                </a:lnTo>
                <a:lnTo>
                  <a:pt x="18055" y="12264"/>
                </a:lnTo>
                <a:lnTo>
                  <a:pt x="18177" y="12483"/>
                </a:lnTo>
                <a:lnTo>
                  <a:pt x="18299" y="12678"/>
                </a:lnTo>
                <a:lnTo>
                  <a:pt x="18445" y="12848"/>
                </a:lnTo>
                <a:lnTo>
                  <a:pt x="18615" y="13019"/>
                </a:lnTo>
                <a:lnTo>
                  <a:pt x="18785" y="13140"/>
                </a:lnTo>
                <a:lnTo>
                  <a:pt x="18956" y="13262"/>
                </a:lnTo>
                <a:lnTo>
                  <a:pt x="19150" y="13359"/>
                </a:lnTo>
                <a:lnTo>
                  <a:pt x="19345" y="13432"/>
                </a:lnTo>
                <a:lnTo>
                  <a:pt x="19564" y="13481"/>
                </a:lnTo>
                <a:lnTo>
                  <a:pt x="19759" y="13505"/>
                </a:lnTo>
                <a:lnTo>
                  <a:pt x="19978" y="13530"/>
                </a:lnTo>
                <a:lnTo>
                  <a:pt x="20197" y="13530"/>
                </a:lnTo>
                <a:lnTo>
                  <a:pt x="20416" y="13505"/>
                </a:lnTo>
                <a:lnTo>
                  <a:pt x="20610" y="13457"/>
                </a:lnTo>
                <a:lnTo>
                  <a:pt x="20829" y="13384"/>
                </a:lnTo>
                <a:lnTo>
                  <a:pt x="21024" y="13311"/>
                </a:lnTo>
                <a:lnTo>
                  <a:pt x="21219" y="13189"/>
                </a:lnTo>
                <a:lnTo>
                  <a:pt x="21413" y="13067"/>
                </a:lnTo>
                <a:lnTo>
                  <a:pt x="21608" y="12921"/>
                </a:lnTo>
                <a:lnTo>
                  <a:pt x="21754" y="12751"/>
                </a:lnTo>
                <a:lnTo>
                  <a:pt x="21876" y="12581"/>
                </a:lnTo>
                <a:lnTo>
                  <a:pt x="21973" y="12386"/>
                </a:lnTo>
                <a:lnTo>
                  <a:pt x="22070" y="12191"/>
                </a:lnTo>
                <a:lnTo>
                  <a:pt x="22119" y="11997"/>
                </a:lnTo>
                <a:lnTo>
                  <a:pt x="22168" y="11778"/>
                </a:lnTo>
                <a:lnTo>
                  <a:pt x="22192" y="11583"/>
                </a:lnTo>
                <a:lnTo>
                  <a:pt x="22192" y="11364"/>
                </a:lnTo>
                <a:lnTo>
                  <a:pt x="22143" y="11145"/>
                </a:lnTo>
                <a:lnTo>
                  <a:pt x="22095" y="10926"/>
                </a:lnTo>
                <a:lnTo>
                  <a:pt x="22022" y="10731"/>
                </a:lnTo>
                <a:lnTo>
                  <a:pt x="21949" y="10537"/>
                </a:lnTo>
                <a:lnTo>
                  <a:pt x="21827" y="10342"/>
                </a:lnTo>
                <a:lnTo>
                  <a:pt x="21681" y="10172"/>
                </a:lnTo>
                <a:lnTo>
                  <a:pt x="21559" y="10050"/>
                </a:lnTo>
                <a:lnTo>
                  <a:pt x="21413" y="9928"/>
                </a:lnTo>
                <a:lnTo>
                  <a:pt x="21267" y="9831"/>
                </a:lnTo>
                <a:lnTo>
                  <a:pt x="21121" y="9734"/>
                </a:lnTo>
                <a:lnTo>
                  <a:pt x="20951" y="9661"/>
                </a:lnTo>
                <a:lnTo>
                  <a:pt x="20781" y="9612"/>
                </a:lnTo>
                <a:lnTo>
                  <a:pt x="20416" y="9515"/>
                </a:lnTo>
                <a:lnTo>
                  <a:pt x="20026" y="9466"/>
                </a:lnTo>
                <a:lnTo>
                  <a:pt x="19661" y="9490"/>
                </a:lnTo>
                <a:lnTo>
                  <a:pt x="19467" y="9515"/>
                </a:lnTo>
                <a:lnTo>
                  <a:pt x="19296" y="9563"/>
                </a:lnTo>
                <a:lnTo>
                  <a:pt x="19126" y="9636"/>
                </a:lnTo>
                <a:lnTo>
                  <a:pt x="18956" y="9709"/>
                </a:lnTo>
                <a:lnTo>
                  <a:pt x="18931" y="9709"/>
                </a:lnTo>
                <a:lnTo>
                  <a:pt x="18737" y="9807"/>
                </a:lnTo>
                <a:lnTo>
                  <a:pt x="18542" y="9928"/>
                </a:lnTo>
                <a:lnTo>
                  <a:pt x="18372" y="10074"/>
                </a:lnTo>
                <a:lnTo>
                  <a:pt x="18250" y="10245"/>
                </a:lnTo>
                <a:lnTo>
                  <a:pt x="18128" y="10415"/>
                </a:lnTo>
                <a:lnTo>
                  <a:pt x="18031" y="10610"/>
                </a:lnTo>
                <a:lnTo>
                  <a:pt x="17958" y="10804"/>
                </a:lnTo>
                <a:lnTo>
                  <a:pt x="17909" y="11023"/>
                </a:lnTo>
                <a:lnTo>
                  <a:pt x="16595" y="10853"/>
                </a:lnTo>
                <a:lnTo>
                  <a:pt x="15890" y="10756"/>
                </a:lnTo>
                <a:lnTo>
                  <a:pt x="15354" y="10707"/>
                </a:lnTo>
                <a:lnTo>
                  <a:pt x="15111" y="10683"/>
                </a:lnTo>
                <a:lnTo>
                  <a:pt x="14917" y="10707"/>
                </a:lnTo>
                <a:lnTo>
                  <a:pt x="14941" y="10366"/>
                </a:lnTo>
                <a:lnTo>
                  <a:pt x="14941" y="10001"/>
                </a:lnTo>
                <a:lnTo>
                  <a:pt x="14917" y="9636"/>
                </a:lnTo>
                <a:lnTo>
                  <a:pt x="14844" y="9296"/>
                </a:lnTo>
                <a:lnTo>
                  <a:pt x="14892" y="9247"/>
                </a:lnTo>
                <a:lnTo>
                  <a:pt x="14892" y="9223"/>
                </a:lnTo>
                <a:lnTo>
                  <a:pt x="14868" y="9174"/>
                </a:lnTo>
                <a:lnTo>
                  <a:pt x="14844" y="9150"/>
                </a:lnTo>
                <a:lnTo>
                  <a:pt x="14819" y="9126"/>
                </a:lnTo>
                <a:lnTo>
                  <a:pt x="14722" y="8858"/>
                </a:lnTo>
                <a:lnTo>
                  <a:pt x="14625" y="8590"/>
                </a:lnTo>
                <a:lnTo>
                  <a:pt x="14503" y="8323"/>
                </a:lnTo>
                <a:lnTo>
                  <a:pt x="14357" y="8079"/>
                </a:lnTo>
                <a:lnTo>
                  <a:pt x="14187" y="7860"/>
                </a:lnTo>
                <a:lnTo>
                  <a:pt x="14016" y="7641"/>
                </a:lnTo>
                <a:lnTo>
                  <a:pt x="13822" y="7447"/>
                </a:lnTo>
                <a:lnTo>
                  <a:pt x="13627" y="7252"/>
                </a:lnTo>
                <a:lnTo>
                  <a:pt x="13773" y="7179"/>
                </a:lnTo>
                <a:lnTo>
                  <a:pt x="13919" y="7106"/>
                </a:lnTo>
                <a:lnTo>
                  <a:pt x="14187" y="6887"/>
                </a:lnTo>
                <a:lnTo>
                  <a:pt x="14673" y="6425"/>
                </a:lnTo>
                <a:lnTo>
                  <a:pt x="15500" y="5695"/>
                </a:lnTo>
                <a:lnTo>
                  <a:pt x="15890" y="5330"/>
                </a:lnTo>
                <a:lnTo>
                  <a:pt x="16279" y="4940"/>
                </a:lnTo>
                <a:lnTo>
                  <a:pt x="16620" y="4600"/>
                </a:lnTo>
                <a:lnTo>
                  <a:pt x="16912" y="4235"/>
                </a:lnTo>
                <a:lnTo>
                  <a:pt x="17106" y="4283"/>
                </a:lnTo>
                <a:lnTo>
                  <a:pt x="17666" y="4283"/>
                </a:lnTo>
                <a:lnTo>
                  <a:pt x="17909" y="4259"/>
                </a:lnTo>
                <a:lnTo>
                  <a:pt x="18128" y="4235"/>
                </a:lnTo>
                <a:lnTo>
                  <a:pt x="18347" y="4162"/>
                </a:lnTo>
                <a:lnTo>
                  <a:pt x="18566" y="4089"/>
                </a:lnTo>
                <a:lnTo>
                  <a:pt x="18785" y="3991"/>
                </a:lnTo>
                <a:lnTo>
                  <a:pt x="18980" y="3894"/>
                </a:lnTo>
                <a:lnTo>
                  <a:pt x="19150" y="3772"/>
                </a:lnTo>
                <a:lnTo>
                  <a:pt x="19345" y="3626"/>
                </a:lnTo>
                <a:lnTo>
                  <a:pt x="19491" y="3480"/>
                </a:lnTo>
                <a:lnTo>
                  <a:pt x="19637" y="3310"/>
                </a:lnTo>
                <a:lnTo>
                  <a:pt x="19783" y="3140"/>
                </a:lnTo>
                <a:lnTo>
                  <a:pt x="19880" y="2945"/>
                </a:lnTo>
                <a:lnTo>
                  <a:pt x="19978" y="2726"/>
                </a:lnTo>
                <a:lnTo>
                  <a:pt x="20051" y="2531"/>
                </a:lnTo>
                <a:lnTo>
                  <a:pt x="20124" y="2288"/>
                </a:lnTo>
                <a:lnTo>
                  <a:pt x="20148" y="2069"/>
                </a:lnTo>
                <a:lnTo>
                  <a:pt x="20172" y="1874"/>
                </a:lnTo>
                <a:lnTo>
                  <a:pt x="20148" y="1680"/>
                </a:lnTo>
                <a:lnTo>
                  <a:pt x="20099" y="1485"/>
                </a:lnTo>
                <a:lnTo>
                  <a:pt x="20051" y="1290"/>
                </a:lnTo>
                <a:lnTo>
                  <a:pt x="19953" y="1120"/>
                </a:lnTo>
                <a:lnTo>
                  <a:pt x="19856" y="974"/>
                </a:lnTo>
                <a:lnTo>
                  <a:pt x="19759" y="804"/>
                </a:lnTo>
                <a:lnTo>
                  <a:pt x="19613" y="682"/>
                </a:lnTo>
                <a:lnTo>
                  <a:pt x="19467" y="536"/>
                </a:lnTo>
                <a:lnTo>
                  <a:pt x="19321" y="415"/>
                </a:lnTo>
                <a:lnTo>
                  <a:pt x="19150" y="317"/>
                </a:lnTo>
                <a:lnTo>
                  <a:pt x="18980" y="244"/>
                </a:lnTo>
                <a:lnTo>
                  <a:pt x="18810" y="171"/>
                </a:lnTo>
                <a:lnTo>
                  <a:pt x="18615" y="123"/>
                </a:lnTo>
                <a:lnTo>
                  <a:pt x="18420" y="74"/>
                </a:lnTo>
                <a:lnTo>
                  <a:pt x="18226" y="74"/>
                </a:lnTo>
                <a:lnTo>
                  <a:pt x="18104" y="25"/>
                </a:lnTo>
                <a:lnTo>
                  <a:pt x="1798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" name="Google Shape;669;p48"/>
          <p:cNvSpPr/>
          <p:nvPr/>
        </p:nvSpPr>
        <p:spPr>
          <a:xfrm>
            <a:off x="7798894" y="4061937"/>
            <a:ext cx="334212" cy="193686"/>
          </a:xfrm>
          <a:custGeom>
            <a:avLst/>
            <a:gdLst/>
            <a:ahLst/>
            <a:cxnLst/>
            <a:rect l="l" t="t" r="r" b="b"/>
            <a:pathLst>
              <a:path w="19735" h="11437" extrusionOk="0">
                <a:moveTo>
                  <a:pt x="17155" y="1363"/>
                </a:moveTo>
                <a:lnTo>
                  <a:pt x="17058" y="1387"/>
                </a:lnTo>
                <a:lnTo>
                  <a:pt x="16985" y="1460"/>
                </a:lnTo>
                <a:lnTo>
                  <a:pt x="16936" y="1533"/>
                </a:lnTo>
                <a:lnTo>
                  <a:pt x="16912" y="1777"/>
                </a:lnTo>
                <a:lnTo>
                  <a:pt x="16912" y="1825"/>
                </a:lnTo>
                <a:lnTo>
                  <a:pt x="16936" y="1874"/>
                </a:lnTo>
                <a:lnTo>
                  <a:pt x="16985" y="1971"/>
                </a:lnTo>
                <a:lnTo>
                  <a:pt x="17082" y="2044"/>
                </a:lnTo>
                <a:lnTo>
                  <a:pt x="17204" y="2069"/>
                </a:lnTo>
                <a:lnTo>
                  <a:pt x="17277" y="2069"/>
                </a:lnTo>
                <a:lnTo>
                  <a:pt x="17374" y="2093"/>
                </a:lnTo>
                <a:lnTo>
                  <a:pt x="17496" y="2069"/>
                </a:lnTo>
                <a:lnTo>
                  <a:pt x="17593" y="2020"/>
                </a:lnTo>
                <a:lnTo>
                  <a:pt x="17666" y="1947"/>
                </a:lnTo>
                <a:lnTo>
                  <a:pt x="17691" y="1874"/>
                </a:lnTo>
                <a:lnTo>
                  <a:pt x="17715" y="1801"/>
                </a:lnTo>
                <a:lnTo>
                  <a:pt x="17715" y="1655"/>
                </a:lnTo>
                <a:lnTo>
                  <a:pt x="17642" y="1533"/>
                </a:lnTo>
                <a:lnTo>
                  <a:pt x="17593" y="1485"/>
                </a:lnTo>
                <a:lnTo>
                  <a:pt x="17545" y="1436"/>
                </a:lnTo>
                <a:lnTo>
                  <a:pt x="17447" y="1387"/>
                </a:lnTo>
                <a:lnTo>
                  <a:pt x="17326" y="1387"/>
                </a:lnTo>
                <a:lnTo>
                  <a:pt x="17277" y="1363"/>
                </a:lnTo>
                <a:close/>
                <a:moveTo>
                  <a:pt x="16523" y="511"/>
                </a:moveTo>
                <a:lnTo>
                  <a:pt x="16888" y="560"/>
                </a:lnTo>
                <a:lnTo>
                  <a:pt x="17058" y="609"/>
                </a:lnTo>
                <a:lnTo>
                  <a:pt x="17228" y="657"/>
                </a:lnTo>
                <a:lnTo>
                  <a:pt x="17374" y="730"/>
                </a:lnTo>
                <a:lnTo>
                  <a:pt x="17520" y="828"/>
                </a:lnTo>
                <a:lnTo>
                  <a:pt x="17642" y="949"/>
                </a:lnTo>
                <a:lnTo>
                  <a:pt x="17764" y="1071"/>
                </a:lnTo>
                <a:lnTo>
                  <a:pt x="17861" y="1217"/>
                </a:lnTo>
                <a:lnTo>
                  <a:pt x="17934" y="1387"/>
                </a:lnTo>
                <a:lnTo>
                  <a:pt x="17983" y="1533"/>
                </a:lnTo>
                <a:lnTo>
                  <a:pt x="18031" y="1704"/>
                </a:lnTo>
                <a:lnTo>
                  <a:pt x="18056" y="2044"/>
                </a:lnTo>
                <a:lnTo>
                  <a:pt x="18031" y="2385"/>
                </a:lnTo>
                <a:lnTo>
                  <a:pt x="18031" y="2726"/>
                </a:lnTo>
                <a:lnTo>
                  <a:pt x="17958" y="3504"/>
                </a:lnTo>
                <a:lnTo>
                  <a:pt x="17885" y="4283"/>
                </a:lnTo>
                <a:lnTo>
                  <a:pt x="17861" y="4331"/>
                </a:lnTo>
                <a:lnTo>
                  <a:pt x="17739" y="4380"/>
                </a:lnTo>
                <a:lnTo>
                  <a:pt x="17593" y="4453"/>
                </a:lnTo>
                <a:lnTo>
                  <a:pt x="17520" y="4502"/>
                </a:lnTo>
                <a:lnTo>
                  <a:pt x="17472" y="4575"/>
                </a:lnTo>
                <a:lnTo>
                  <a:pt x="17472" y="4599"/>
                </a:lnTo>
                <a:lnTo>
                  <a:pt x="17496" y="4648"/>
                </a:lnTo>
                <a:lnTo>
                  <a:pt x="17569" y="4672"/>
                </a:lnTo>
                <a:lnTo>
                  <a:pt x="17618" y="4696"/>
                </a:lnTo>
                <a:lnTo>
                  <a:pt x="17764" y="4696"/>
                </a:lnTo>
                <a:lnTo>
                  <a:pt x="17812" y="4672"/>
                </a:lnTo>
                <a:lnTo>
                  <a:pt x="17764" y="4891"/>
                </a:lnTo>
                <a:lnTo>
                  <a:pt x="17715" y="4867"/>
                </a:lnTo>
                <a:lnTo>
                  <a:pt x="17569" y="4818"/>
                </a:lnTo>
                <a:lnTo>
                  <a:pt x="17423" y="4769"/>
                </a:lnTo>
                <a:lnTo>
                  <a:pt x="17350" y="4769"/>
                </a:lnTo>
                <a:lnTo>
                  <a:pt x="17326" y="4794"/>
                </a:lnTo>
                <a:lnTo>
                  <a:pt x="17301" y="4842"/>
                </a:lnTo>
                <a:lnTo>
                  <a:pt x="17301" y="4915"/>
                </a:lnTo>
                <a:lnTo>
                  <a:pt x="17374" y="4988"/>
                </a:lnTo>
                <a:lnTo>
                  <a:pt x="17472" y="5061"/>
                </a:lnTo>
                <a:lnTo>
                  <a:pt x="17593" y="5134"/>
                </a:lnTo>
                <a:lnTo>
                  <a:pt x="17691" y="5159"/>
                </a:lnTo>
                <a:lnTo>
                  <a:pt x="17642" y="5353"/>
                </a:lnTo>
                <a:lnTo>
                  <a:pt x="17569" y="5329"/>
                </a:lnTo>
                <a:lnTo>
                  <a:pt x="17374" y="5256"/>
                </a:lnTo>
                <a:lnTo>
                  <a:pt x="17277" y="5207"/>
                </a:lnTo>
                <a:lnTo>
                  <a:pt x="17155" y="5183"/>
                </a:lnTo>
                <a:lnTo>
                  <a:pt x="17131" y="5207"/>
                </a:lnTo>
                <a:lnTo>
                  <a:pt x="17107" y="5232"/>
                </a:lnTo>
                <a:lnTo>
                  <a:pt x="17082" y="5305"/>
                </a:lnTo>
                <a:lnTo>
                  <a:pt x="17107" y="5378"/>
                </a:lnTo>
                <a:lnTo>
                  <a:pt x="17131" y="5426"/>
                </a:lnTo>
                <a:lnTo>
                  <a:pt x="17228" y="5548"/>
                </a:lnTo>
                <a:lnTo>
                  <a:pt x="17374" y="5645"/>
                </a:lnTo>
                <a:lnTo>
                  <a:pt x="17545" y="5694"/>
                </a:lnTo>
                <a:lnTo>
                  <a:pt x="17399" y="6059"/>
                </a:lnTo>
                <a:lnTo>
                  <a:pt x="17253" y="6010"/>
                </a:lnTo>
                <a:lnTo>
                  <a:pt x="17107" y="5937"/>
                </a:lnTo>
                <a:lnTo>
                  <a:pt x="17034" y="5864"/>
                </a:lnTo>
                <a:lnTo>
                  <a:pt x="16961" y="5791"/>
                </a:lnTo>
                <a:lnTo>
                  <a:pt x="16888" y="5718"/>
                </a:lnTo>
                <a:lnTo>
                  <a:pt x="16790" y="5645"/>
                </a:lnTo>
                <a:lnTo>
                  <a:pt x="16742" y="5621"/>
                </a:lnTo>
                <a:lnTo>
                  <a:pt x="16693" y="5645"/>
                </a:lnTo>
                <a:lnTo>
                  <a:pt x="16644" y="5670"/>
                </a:lnTo>
                <a:lnTo>
                  <a:pt x="16620" y="5743"/>
                </a:lnTo>
                <a:lnTo>
                  <a:pt x="16644" y="5840"/>
                </a:lnTo>
                <a:lnTo>
                  <a:pt x="16669" y="5962"/>
                </a:lnTo>
                <a:lnTo>
                  <a:pt x="16742" y="6059"/>
                </a:lnTo>
                <a:lnTo>
                  <a:pt x="16815" y="6156"/>
                </a:lnTo>
                <a:lnTo>
                  <a:pt x="16912" y="6229"/>
                </a:lnTo>
                <a:lnTo>
                  <a:pt x="17034" y="6302"/>
                </a:lnTo>
                <a:lnTo>
                  <a:pt x="17131" y="6351"/>
                </a:lnTo>
                <a:lnTo>
                  <a:pt x="17253" y="6400"/>
                </a:lnTo>
                <a:lnTo>
                  <a:pt x="17082" y="6740"/>
                </a:lnTo>
                <a:lnTo>
                  <a:pt x="16985" y="6740"/>
                </a:lnTo>
                <a:lnTo>
                  <a:pt x="16790" y="6643"/>
                </a:lnTo>
                <a:lnTo>
                  <a:pt x="16596" y="6546"/>
                </a:lnTo>
                <a:lnTo>
                  <a:pt x="16401" y="6424"/>
                </a:lnTo>
                <a:lnTo>
                  <a:pt x="16231" y="6278"/>
                </a:lnTo>
                <a:lnTo>
                  <a:pt x="16158" y="6278"/>
                </a:lnTo>
                <a:lnTo>
                  <a:pt x="16133" y="6302"/>
                </a:lnTo>
                <a:lnTo>
                  <a:pt x="16133" y="6327"/>
                </a:lnTo>
                <a:lnTo>
                  <a:pt x="16182" y="6448"/>
                </a:lnTo>
                <a:lnTo>
                  <a:pt x="16255" y="6546"/>
                </a:lnTo>
                <a:lnTo>
                  <a:pt x="16401" y="6740"/>
                </a:lnTo>
                <a:lnTo>
                  <a:pt x="16571" y="6886"/>
                </a:lnTo>
                <a:lnTo>
                  <a:pt x="16790" y="7008"/>
                </a:lnTo>
                <a:lnTo>
                  <a:pt x="16888" y="7057"/>
                </a:lnTo>
                <a:lnTo>
                  <a:pt x="16669" y="7373"/>
                </a:lnTo>
                <a:lnTo>
                  <a:pt x="16401" y="7251"/>
                </a:lnTo>
                <a:lnTo>
                  <a:pt x="16158" y="7154"/>
                </a:lnTo>
                <a:lnTo>
                  <a:pt x="15987" y="7057"/>
                </a:lnTo>
                <a:lnTo>
                  <a:pt x="15817" y="6935"/>
                </a:lnTo>
                <a:lnTo>
                  <a:pt x="15647" y="6813"/>
                </a:lnTo>
                <a:lnTo>
                  <a:pt x="15476" y="6740"/>
                </a:lnTo>
                <a:lnTo>
                  <a:pt x="15428" y="6740"/>
                </a:lnTo>
                <a:lnTo>
                  <a:pt x="15403" y="6765"/>
                </a:lnTo>
                <a:lnTo>
                  <a:pt x="15379" y="6789"/>
                </a:lnTo>
                <a:lnTo>
                  <a:pt x="15379" y="6813"/>
                </a:lnTo>
                <a:lnTo>
                  <a:pt x="15403" y="6935"/>
                </a:lnTo>
                <a:lnTo>
                  <a:pt x="15452" y="7032"/>
                </a:lnTo>
                <a:lnTo>
                  <a:pt x="15525" y="7130"/>
                </a:lnTo>
                <a:lnTo>
                  <a:pt x="15598" y="7227"/>
                </a:lnTo>
                <a:lnTo>
                  <a:pt x="15768" y="7373"/>
                </a:lnTo>
                <a:lnTo>
                  <a:pt x="15963" y="7495"/>
                </a:lnTo>
                <a:lnTo>
                  <a:pt x="16133" y="7616"/>
                </a:lnTo>
                <a:lnTo>
                  <a:pt x="16352" y="7689"/>
                </a:lnTo>
                <a:lnTo>
                  <a:pt x="16036" y="7957"/>
                </a:lnTo>
                <a:lnTo>
                  <a:pt x="15866" y="7884"/>
                </a:lnTo>
                <a:lnTo>
                  <a:pt x="15671" y="7811"/>
                </a:lnTo>
                <a:lnTo>
                  <a:pt x="15501" y="7738"/>
                </a:lnTo>
                <a:lnTo>
                  <a:pt x="15330" y="7665"/>
                </a:lnTo>
                <a:lnTo>
                  <a:pt x="14892" y="7422"/>
                </a:lnTo>
                <a:lnTo>
                  <a:pt x="14649" y="7300"/>
                </a:lnTo>
                <a:lnTo>
                  <a:pt x="14430" y="7227"/>
                </a:lnTo>
                <a:lnTo>
                  <a:pt x="14406" y="7227"/>
                </a:lnTo>
                <a:lnTo>
                  <a:pt x="14406" y="7251"/>
                </a:lnTo>
                <a:lnTo>
                  <a:pt x="14454" y="7373"/>
                </a:lnTo>
                <a:lnTo>
                  <a:pt x="14503" y="7495"/>
                </a:lnTo>
                <a:lnTo>
                  <a:pt x="14600" y="7592"/>
                </a:lnTo>
                <a:lnTo>
                  <a:pt x="14698" y="7689"/>
                </a:lnTo>
                <a:lnTo>
                  <a:pt x="14892" y="7860"/>
                </a:lnTo>
                <a:lnTo>
                  <a:pt x="15111" y="8006"/>
                </a:lnTo>
                <a:lnTo>
                  <a:pt x="15355" y="8127"/>
                </a:lnTo>
                <a:lnTo>
                  <a:pt x="15622" y="8249"/>
                </a:lnTo>
                <a:lnTo>
                  <a:pt x="15379" y="8371"/>
                </a:lnTo>
                <a:lnTo>
                  <a:pt x="15111" y="8492"/>
                </a:lnTo>
                <a:lnTo>
                  <a:pt x="15038" y="8419"/>
                </a:lnTo>
                <a:lnTo>
                  <a:pt x="14917" y="8371"/>
                </a:lnTo>
                <a:lnTo>
                  <a:pt x="14698" y="8249"/>
                </a:lnTo>
                <a:lnTo>
                  <a:pt x="14454" y="8176"/>
                </a:lnTo>
                <a:lnTo>
                  <a:pt x="14235" y="8079"/>
                </a:lnTo>
                <a:lnTo>
                  <a:pt x="14016" y="7957"/>
                </a:lnTo>
                <a:lnTo>
                  <a:pt x="13797" y="7811"/>
                </a:lnTo>
                <a:lnTo>
                  <a:pt x="13578" y="7689"/>
                </a:lnTo>
                <a:lnTo>
                  <a:pt x="13359" y="7568"/>
                </a:lnTo>
                <a:lnTo>
                  <a:pt x="13335" y="7592"/>
                </a:lnTo>
                <a:lnTo>
                  <a:pt x="13311" y="7616"/>
                </a:lnTo>
                <a:lnTo>
                  <a:pt x="13384" y="7738"/>
                </a:lnTo>
                <a:lnTo>
                  <a:pt x="13432" y="7860"/>
                </a:lnTo>
                <a:lnTo>
                  <a:pt x="13627" y="8054"/>
                </a:lnTo>
                <a:lnTo>
                  <a:pt x="13822" y="8249"/>
                </a:lnTo>
                <a:lnTo>
                  <a:pt x="14041" y="8419"/>
                </a:lnTo>
                <a:lnTo>
                  <a:pt x="14284" y="8565"/>
                </a:lnTo>
                <a:lnTo>
                  <a:pt x="14552" y="8687"/>
                </a:lnTo>
                <a:lnTo>
                  <a:pt x="14211" y="8760"/>
                </a:lnTo>
                <a:lnTo>
                  <a:pt x="13870" y="8833"/>
                </a:lnTo>
                <a:lnTo>
                  <a:pt x="13724" y="8736"/>
                </a:lnTo>
                <a:lnTo>
                  <a:pt x="13578" y="8663"/>
                </a:lnTo>
                <a:lnTo>
                  <a:pt x="13286" y="8492"/>
                </a:lnTo>
                <a:lnTo>
                  <a:pt x="13092" y="8322"/>
                </a:lnTo>
                <a:lnTo>
                  <a:pt x="12897" y="8152"/>
                </a:lnTo>
                <a:lnTo>
                  <a:pt x="12678" y="7981"/>
                </a:lnTo>
                <a:lnTo>
                  <a:pt x="12483" y="7835"/>
                </a:lnTo>
                <a:lnTo>
                  <a:pt x="12435" y="7835"/>
                </a:lnTo>
                <a:lnTo>
                  <a:pt x="12410" y="7860"/>
                </a:lnTo>
                <a:lnTo>
                  <a:pt x="12386" y="7884"/>
                </a:lnTo>
                <a:lnTo>
                  <a:pt x="12386" y="7908"/>
                </a:lnTo>
                <a:lnTo>
                  <a:pt x="12435" y="8030"/>
                </a:lnTo>
                <a:lnTo>
                  <a:pt x="12508" y="8176"/>
                </a:lnTo>
                <a:lnTo>
                  <a:pt x="12654" y="8395"/>
                </a:lnTo>
                <a:lnTo>
                  <a:pt x="12848" y="8614"/>
                </a:lnTo>
                <a:lnTo>
                  <a:pt x="13043" y="8784"/>
                </a:lnTo>
                <a:lnTo>
                  <a:pt x="13189" y="8906"/>
                </a:lnTo>
                <a:lnTo>
                  <a:pt x="12727" y="8906"/>
                </a:lnTo>
                <a:lnTo>
                  <a:pt x="12556" y="8760"/>
                </a:lnTo>
                <a:lnTo>
                  <a:pt x="12410" y="8638"/>
                </a:lnTo>
                <a:lnTo>
                  <a:pt x="12094" y="8322"/>
                </a:lnTo>
                <a:lnTo>
                  <a:pt x="11729" y="8054"/>
                </a:lnTo>
                <a:lnTo>
                  <a:pt x="11680" y="8054"/>
                </a:lnTo>
                <a:lnTo>
                  <a:pt x="11656" y="8079"/>
                </a:lnTo>
                <a:lnTo>
                  <a:pt x="11632" y="8103"/>
                </a:lnTo>
                <a:lnTo>
                  <a:pt x="11632" y="8152"/>
                </a:lnTo>
                <a:lnTo>
                  <a:pt x="11899" y="8517"/>
                </a:lnTo>
                <a:lnTo>
                  <a:pt x="12167" y="8857"/>
                </a:lnTo>
                <a:lnTo>
                  <a:pt x="12191" y="8882"/>
                </a:lnTo>
                <a:lnTo>
                  <a:pt x="12118" y="8882"/>
                </a:lnTo>
                <a:lnTo>
                  <a:pt x="11753" y="8833"/>
                </a:lnTo>
                <a:lnTo>
                  <a:pt x="11632" y="8663"/>
                </a:lnTo>
                <a:lnTo>
                  <a:pt x="11486" y="8517"/>
                </a:lnTo>
                <a:lnTo>
                  <a:pt x="11218" y="8176"/>
                </a:lnTo>
                <a:lnTo>
                  <a:pt x="10926" y="7860"/>
                </a:lnTo>
                <a:lnTo>
                  <a:pt x="10878" y="7835"/>
                </a:lnTo>
                <a:lnTo>
                  <a:pt x="10853" y="7835"/>
                </a:lnTo>
                <a:lnTo>
                  <a:pt x="10780" y="7860"/>
                </a:lnTo>
                <a:lnTo>
                  <a:pt x="10732" y="7908"/>
                </a:lnTo>
                <a:lnTo>
                  <a:pt x="10732" y="7957"/>
                </a:lnTo>
                <a:lnTo>
                  <a:pt x="10756" y="8006"/>
                </a:lnTo>
                <a:lnTo>
                  <a:pt x="10926" y="8322"/>
                </a:lnTo>
                <a:lnTo>
                  <a:pt x="11145" y="8638"/>
                </a:lnTo>
                <a:lnTo>
                  <a:pt x="11242" y="8736"/>
                </a:lnTo>
                <a:lnTo>
                  <a:pt x="10659" y="8614"/>
                </a:lnTo>
                <a:lnTo>
                  <a:pt x="10513" y="8492"/>
                </a:lnTo>
                <a:lnTo>
                  <a:pt x="10391" y="8273"/>
                </a:lnTo>
                <a:lnTo>
                  <a:pt x="10269" y="8054"/>
                </a:lnTo>
                <a:lnTo>
                  <a:pt x="10221" y="8006"/>
                </a:lnTo>
                <a:lnTo>
                  <a:pt x="10172" y="8006"/>
                </a:lnTo>
                <a:lnTo>
                  <a:pt x="10123" y="8030"/>
                </a:lnTo>
                <a:lnTo>
                  <a:pt x="10075" y="8079"/>
                </a:lnTo>
                <a:lnTo>
                  <a:pt x="10075" y="8176"/>
                </a:lnTo>
                <a:lnTo>
                  <a:pt x="10075" y="8298"/>
                </a:lnTo>
                <a:lnTo>
                  <a:pt x="10099" y="8395"/>
                </a:lnTo>
                <a:lnTo>
                  <a:pt x="10123" y="8492"/>
                </a:lnTo>
                <a:lnTo>
                  <a:pt x="9856" y="8419"/>
                </a:lnTo>
                <a:lnTo>
                  <a:pt x="9807" y="8273"/>
                </a:lnTo>
                <a:lnTo>
                  <a:pt x="9734" y="8103"/>
                </a:lnTo>
                <a:lnTo>
                  <a:pt x="9685" y="8079"/>
                </a:lnTo>
                <a:lnTo>
                  <a:pt x="9661" y="8103"/>
                </a:lnTo>
                <a:lnTo>
                  <a:pt x="9612" y="8225"/>
                </a:lnTo>
                <a:lnTo>
                  <a:pt x="9637" y="8371"/>
                </a:lnTo>
                <a:lnTo>
                  <a:pt x="9637" y="8371"/>
                </a:lnTo>
                <a:lnTo>
                  <a:pt x="9199" y="8249"/>
                </a:lnTo>
                <a:lnTo>
                  <a:pt x="8566" y="8079"/>
                </a:lnTo>
                <a:lnTo>
                  <a:pt x="8250" y="7957"/>
                </a:lnTo>
                <a:lnTo>
                  <a:pt x="7933" y="7835"/>
                </a:lnTo>
                <a:lnTo>
                  <a:pt x="7641" y="7689"/>
                </a:lnTo>
                <a:lnTo>
                  <a:pt x="7374" y="7519"/>
                </a:lnTo>
                <a:lnTo>
                  <a:pt x="7106" y="7300"/>
                </a:lnTo>
                <a:lnTo>
                  <a:pt x="6863" y="7057"/>
                </a:lnTo>
                <a:lnTo>
                  <a:pt x="6814" y="7008"/>
                </a:lnTo>
                <a:lnTo>
                  <a:pt x="6741" y="6984"/>
                </a:lnTo>
                <a:lnTo>
                  <a:pt x="6692" y="6886"/>
                </a:lnTo>
                <a:lnTo>
                  <a:pt x="6571" y="6813"/>
                </a:lnTo>
                <a:lnTo>
                  <a:pt x="6473" y="6813"/>
                </a:lnTo>
                <a:lnTo>
                  <a:pt x="6400" y="6862"/>
                </a:lnTo>
                <a:lnTo>
                  <a:pt x="6352" y="6886"/>
                </a:lnTo>
                <a:lnTo>
                  <a:pt x="5865" y="7422"/>
                </a:lnTo>
                <a:lnTo>
                  <a:pt x="5354" y="7933"/>
                </a:lnTo>
                <a:lnTo>
                  <a:pt x="4794" y="8395"/>
                </a:lnTo>
                <a:lnTo>
                  <a:pt x="4235" y="8857"/>
                </a:lnTo>
                <a:lnTo>
                  <a:pt x="3699" y="9222"/>
                </a:lnTo>
                <a:lnTo>
                  <a:pt x="3140" y="9563"/>
                </a:lnTo>
                <a:lnTo>
                  <a:pt x="2580" y="9904"/>
                </a:lnTo>
                <a:lnTo>
                  <a:pt x="2288" y="10050"/>
                </a:lnTo>
                <a:lnTo>
                  <a:pt x="2045" y="10123"/>
                </a:lnTo>
                <a:lnTo>
                  <a:pt x="1923" y="10171"/>
                </a:lnTo>
                <a:lnTo>
                  <a:pt x="1777" y="10171"/>
                </a:lnTo>
                <a:lnTo>
                  <a:pt x="1729" y="10123"/>
                </a:lnTo>
                <a:lnTo>
                  <a:pt x="1680" y="10074"/>
                </a:lnTo>
                <a:lnTo>
                  <a:pt x="1656" y="10001"/>
                </a:lnTo>
                <a:lnTo>
                  <a:pt x="1631" y="9904"/>
                </a:lnTo>
                <a:lnTo>
                  <a:pt x="1631" y="9782"/>
                </a:lnTo>
                <a:lnTo>
                  <a:pt x="1704" y="9685"/>
                </a:lnTo>
                <a:lnTo>
                  <a:pt x="1875" y="9612"/>
                </a:lnTo>
                <a:lnTo>
                  <a:pt x="2045" y="9539"/>
                </a:lnTo>
                <a:lnTo>
                  <a:pt x="2361" y="9320"/>
                </a:lnTo>
                <a:lnTo>
                  <a:pt x="2994" y="8906"/>
                </a:lnTo>
                <a:lnTo>
                  <a:pt x="3918" y="8298"/>
                </a:lnTo>
                <a:lnTo>
                  <a:pt x="4356" y="8030"/>
                </a:lnTo>
                <a:lnTo>
                  <a:pt x="4527" y="7884"/>
                </a:lnTo>
                <a:lnTo>
                  <a:pt x="4697" y="7714"/>
                </a:lnTo>
                <a:lnTo>
                  <a:pt x="4721" y="7665"/>
                </a:lnTo>
                <a:lnTo>
                  <a:pt x="4697" y="7616"/>
                </a:lnTo>
                <a:lnTo>
                  <a:pt x="4648" y="7592"/>
                </a:lnTo>
                <a:lnTo>
                  <a:pt x="4624" y="7592"/>
                </a:lnTo>
                <a:lnTo>
                  <a:pt x="4381" y="7665"/>
                </a:lnTo>
                <a:lnTo>
                  <a:pt x="4186" y="7762"/>
                </a:lnTo>
                <a:lnTo>
                  <a:pt x="3772" y="8030"/>
                </a:lnTo>
                <a:lnTo>
                  <a:pt x="2824" y="8638"/>
                </a:lnTo>
                <a:lnTo>
                  <a:pt x="2215" y="8979"/>
                </a:lnTo>
                <a:lnTo>
                  <a:pt x="1899" y="9198"/>
                </a:lnTo>
                <a:lnTo>
                  <a:pt x="1607" y="9417"/>
                </a:lnTo>
                <a:lnTo>
                  <a:pt x="1534" y="9368"/>
                </a:lnTo>
                <a:lnTo>
                  <a:pt x="1437" y="9344"/>
                </a:lnTo>
                <a:lnTo>
                  <a:pt x="1339" y="9344"/>
                </a:lnTo>
                <a:lnTo>
                  <a:pt x="1242" y="9417"/>
                </a:lnTo>
                <a:lnTo>
                  <a:pt x="1169" y="9466"/>
                </a:lnTo>
                <a:lnTo>
                  <a:pt x="1096" y="9539"/>
                </a:lnTo>
                <a:lnTo>
                  <a:pt x="1023" y="9539"/>
                </a:lnTo>
                <a:lnTo>
                  <a:pt x="999" y="9490"/>
                </a:lnTo>
                <a:lnTo>
                  <a:pt x="974" y="9417"/>
                </a:lnTo>
                <a:lnTo>
                  <a:pt x="950" y="9344"/>
                </a:lnTo>
                <a:lnTo>
                  <a:pt x="974" y="9271"/>
                </a:lnTo>
                <a:lnTo>
                  <a:pt x="999" y="9222"/>
                </a:lnTo>
                <a:lnTo>
                  <a:pt x="1072" y="9174"/>
                </a:lnTo>
                <a:lnTo>
                  <a:pt x="1315" y="9174"/>
                </a:lnTo>
                <a:lnTo>
                  <a:pt x="1388" y="9125"/>
                </a:lnTo>
                <a:lnTo>
                  <a:pt x="1437" y="9028"/>
                </a:lnTo>
                <a:lnTo>
                  <a:pt x="1485" y="8955"/>
                </a:lnTo>
                <a:lnTo>
                  <a:pt x="1729" y="8857"/>
                </a:lnTo>
                <a:lnTo>
                  <a:pt x="1996" y="8736"/>
                </a:lnTo>
                <a:lnTo>
                  <a:pt x="2580" y="8468"/>
                </a:lnTo>
                <a:lnTo>
                  <a:pt x="3164" y="8200"/>
                </a:lnTo>
                <a:lnTo>
                  <a:pt x="3772" y="7860"/>
                </a:lnTo>
                <a:lnTo>
                  <a:pt x="4405" y="7495"/>
                </a:lnTo>
                <a:lnTo>
                  <a:pt x="4648" y="7373"/>
                </a:lnTo>
                <a:lnTo>
                  <a:pt x="4892" y="7227"/>
                </a:lnTo>
                <a:lnTo>
                  <a:pt x="5111" y="7032"/>
                </a:lnTo>
                <a:lnTo>
                  <a:pt x="5208" y="6935"/>
                </a:lnTo>
                <a:lnTo>
                  <a:pt x="5281" y="6838"/>
                </a:lnTo>
                <a:lnTo>
                  <a:pt x="5281" y="6789"/>
                </a:lnTo>
                <a:lnTo>
                  <a:pt x="5281" y="6765"/>
                </a:lnTo>
                <a:lnTo>
                  <a:pt x="5232" y="6740"/>
                </a:lnTo>
                <a:lnTo>
                  <a:pt x="5208" y="6740"/>
                </a:lnTo>
                <a:lnTo>
                  <a:pt x="5062" y="6765"/>
                </a:lnTo>
                <a:lnTo>
                  <a:pt x="4940" y="6813"/>
                </a:lnTo>
                <a:lnTo>
                  <a:pt x="4697" y="6935"/>
                </a:lnTo>
                <a:lnTo>
                  <a:pt x="4235" y="7227"/>
                </a:lnTo>
                <a:lnTo>
                  <a:pt x="3699" y="7543"/>
                </a:lnTo>
                <a:lnTo>
                  <a:pt x="3164" y="7835"/>
                </a:lnTo>
                <a:lnTo>
                  <a:pt x="2605" y="8127"/>
                </a:lnTo>
                <a:lnTo>
                  <a:pt x="2045" y="8395"/>
                </a:lnTo>
                <a:lnTo>
                  <a:pt x="1704" y="8541"/>
                </a:lnTo>
                <a:lnTo>
                  <a:pt x="1534" y="8590"/>
                </a:lnTo>
                <a:lnTo>
                  <a:pt x="1388" y="8687"/>
                </a:lnTo>
                <a:lnTo>
                  <a:pt x="1291" y="8638"/>
                </a:lnTo>
                <a:lnTo>
                  <a:pt x="1120" y="8614"/>
                </a:lnTo>
                <a:lnTo>
                  <a:pt x="974" y="8638"/>
                </a:lnTo>
                <a:lnTo>
                  <a:pt x="804" y="8614"/>
                </a:lnTo>
                <a:lnTo>
                  <a:pt x="682" y="8273"/>
                </a:lnTo>
                <a:lnTo>
                  <a:pt x="1047" y="8127"/>
                </a:lnTo>
                <a:lnTo>
                  <a:pt x="2142" y="7738"/>
                </a:lnTo>
                <a:lnTo>
                  <a:pt x="4332" y="6935"/>
                </a:lnTo>
                <a:lnTo>
                  <a:pt x="6327" y="6181"/>
                </a:lnTo>
                <a:lnTo>
                  <a:pt x="7422" y="5767"/>
                </a:lnTo>
                <a:lnTo>
                  <a:pt x="7690" y="5645"/>
                </a:lnTo>
                <a:lnTo>
                  <a:pt x="7787" y="5597"/>
                </a:lnTo>
                <a:lnTo>
                  <a:pt x="7909" y="5499"/>
                </a:lnTo>
                <a:lnTo>
                  <a:pt x="8079" y="5499"/>
                </a:lnTo>
                <a:lnTo>
                  <a:pt x="8055" y="5524"/>
                </a:lnTo>
                <a:lnTo>
                  <a:pt x="8055" y="5597"/>
                </a:lnTo>
                <a:lnTo>
                  <a:pt x="8079" y="5694"/>
                </a:lnTo>
                <a:lnTo>
                  <a:pt x="8128" y="5791"/>
                </a:lnTo>
                <a:lnTo>
                  <a:pt x="8201" y="5840"/>
                </a:lnTo>
                <a:lnTo>
                  <a:pt x="8639" y="6035"/>
                </a:lnTo>
                <a:lnTo>
                  <a:pt x="9101" y="6205"/>
                </a:lnTo>
                <a:lnTo>
                  <a:pt x="9564" y="6327"/>
                </a:lnTo>
                <a:lnTo>
                  <a:pt x="10050" y="6424"/>
                </a:lnTo>
                <a:lnTo>
                  <a:pt x="10537" y="6497"/>
                </a:lnTo>
                <a:lnTo>
                  <a:pt x="11023" y="6521"/>
                </a:lnTo>
                <a:lnTo>
                  <a:pt x="11510" y="6497"/>
                </a:lnTo>
                <a:lnTo>
                  <a:pt x="11997" y="6448"/>
                </a:lnTo>
                <a:lnTo>
                  <a:pt x="12459" y="6351"/>
                </a:lnTo>
                <a:lnTo>
                  <a:pt x="12921" y="6229"/>
                </a:lnTo>
                <a:lnTo>
                  <a:pt x="13384" y="6083"/>
                </a:lnTo>
                <a:lnTo>
                  <a:pt x="13870" y="5889"/>
                </a:lnTo>
                <a:lnTo>
                  <a:pt x="14308" y="5670"/>
                </a:lnTo>
                <a:lnTo>
                  <a:pt x="14722" y="5402"/>
                </a:lnTo>
                <a:lnTo>
                  <a:pt x="14917" y="5256"/>
                </a:lnTo>
                <a:lnTo>
                  <a:pt x="15111" y="5086"/>
                </a:lnTo>
                <a:lnTo>
                  <a:pt x="15257" y="4915"/>
                </a:lnTo>
                <a:lnTo>
                  <a:pt x="15403" y="4745"/>
                </a:lnTo>
                <a:lnTo>
                  <a:pt x="15452" y="4672"/>
                </a:lnTo>
                <a:lnTo>
                  <a:pt x="15452" y="4575"/>
                </a:lnTo>
                <a:lnTo>
                  <a:pt x="15428" y="4502"/>
                </a:lnTo>
                <a:lnTo>
                  <a:pt x="15379" y="4453"/>
                </a:lnTo>
                <a:lnTo>
                  <a:pt x="15306" y="4404"/>
                </a:lnTo>
                <a:lnTo>
                  <a:pt x="15233" y="4380"/>
                </a:lnTo>
                <a:lnTo>
                  <a:pt x="15160" y="4380"/>
                </a:lnTo>
                <a:lnTo>
                  <a:pt x="15063" y="4404"/>
                </a:lnTo>
                <a:lnTo>
                  <a:pt x="14746" y="4623"/>
                </a:lnTo>
                <a:lnTo>
                  <a:pt x="14406" y="4842"/>
                </a:lnTo>
                <a:lnTo>
                  <a:pt x="14089" y="5086"/>
                </a:lnTo>
                <a:lnTo>
                  <a:pt x="13749" y="5280"/>
                </a:lnTo>
                <a:lnTo>
                  <a:pt x="13359" y="5475"/>
                </a:lnTo>
                <a:lnTo>
                  <a:pt x="12970" y="5621"/>
                </a:lnTo>
                <a:lnTo>
                  <a:pt x="12581" y="5743"/>
                </a:lnTo>
                <a:lnTo>
                  <a:pt x="12167" y="5840"/>
                </a:lnTo>
                <a:lnTo>
                  <a:pt x="11729" y="5913"/>
                </a:lnTo>
                <a:lnTo>
                  <a:pt x="11291" y="5937"/>
                </a:lnTo>
                <a:lnTo>
                  <a:pt x="10853" y="5937"/>
                </a:lnTo>
                <a:lnTo>
                  <a:pt x="10415" y="5913"/>
                </a:lnTo>
                <a:lnTo>
                  <a:pt x="9977" y="5840"/>
                </a:lnTo>
                <a:lnTo>
                  <a:pt x="9539" y="5743"/>
                </a:lnTo>
                <a:lnTo>
                  <a:pt x="9126" y="5597"/>
                </a:lnTo>
                <a:lnTo>
                  <a:pt x="8712" y="5451"/>
                </a:lnTo>
                <a:lnTo>
                  <a:pt x="8785" y="5353"/>
                </a:lnTo>
                <a:lnTo>
                  <a:pt x="8858" y="5280"/>
                </a:lnTo>
                <a:lnTo>
                  <a:pt x="8907" y="5183"/>
                </a:lnTo>
                <a:lnTo>
                  <a:pt x="8931" y="5110"/>
                </a:lnTo>
                <a:lnTo>
                  <a:pt x="8931" y="5013"/>
                </a:lnTo>
                <a:lnTo>
                  <a:pt x="8882" y="4915"/>
                </a:lnTo>
                <a:lnTo>
                  <a:pt x="8834" y="4842"/>
                </a:lnTo>
                <a:lnTo>
                  <a:pt x="8761" y="4794"/>
                </a:lnTo>
                <a:lnTo>
                  <a:pt x="8688" y="4769"/>
                </a:lnTo>
                <a:lnTo>
                  <a:pt x="8566" y="4794"/>
                </a:lnTo>
                <a:lnTo>
                  <a:pt x="8323" y="4867"/>
                </a:lnTo>
                <a:lnTo>
                  <a:pt x="8201" y="4915"/>
                </a:lnTo>
                <a:lnTo>
                  <a:pt x="8055" y="4940"/>
                </a:lnTo>
                <a:lnTo>
                  <a:pt x="7933" y="4940"/>
                </a:lnTo>
                <a:lnTo>
                  <a:pt x="7812" y="4915"/>
                </a:lnTo>
                <a:lnTo>
                  <a:pt x="7714" y="4842"/>
                </a:lnTo>
                <a:lnTo>
                  <a:pt x="7617" y="4721"/>
                </a:lnTo>
                <a:lnTo>
                  <a:pt x="7617" y="4696"/>
                </a:lnTo>
                <a:lnTo>
                  <a:pt x="7641" y="4672"/>
                </a:lnTo>
                <a:lnTo>
                  <a:pt x="7714" y="4599"/>
                </a:lnTo>
                <a:lnTo>
                  <a:pt x="7812" y="4550"/>
                </a:lnTo>
                <a:lnTo>
                  <a:pt x="7958" y="4502"/>
                </a:lnTo>
                <a:lnTo>
                  <a:pt x="8250" y="4429"/>
                </a:lnTo>
                <a:lnTo>
                  <a:pt x="8420" y="4404"/>
                </a:lnTo>
                <a:lnTo>
                  <a:pt x="10269" y="3991"/>
                </a:lnTo>
                <a:lnTo>
                  <a:pt x="12118" y="3553"/>
                </a:lnTo>
                <a:lnTo>
                  <a:pt x="12970" y="3383"/>
                </a:lnTo>
                <a:lnTo>
                  <a:pt x="13189" y="3334"/>
                </a:lnTo>
                <a:lnTo>
                  <a:pt x="13408" y="3261"/>
                </a:lnTo>
                <a:lnTo>
                  <a:pt x="13603" y="3188"/>
                </a:lnTo>
                <a:lnTo>
                  <a:pt x="13773" y="3066"/>
                </a:lnTo>
                <a:lnTo>
                  <a:pt x="13846" y="2993"/>
                </a:lnTo>
                <a:lnTo>
                  <a:pt x="13846" y="2896"/>
                </a:lnTo>
                <a:lnTo>
                  <a:pt x="13895" y="2847"/>
                </a:lnTo>
                <a:lnTo>
                  <a:pt x="13895" y="2750"/>
                </a:lnTo>
                <a:lnTo>
                  <a:pt x="13895" y="2555"/>
                </a:lnTo>
                <a:lnTo>
                  <a:pt x="13919" y="2385"/>
                </a:lnTo>
                <a:lnTo>
                  <a:pt x="13943" y="2215"/>
                </a:lnTo>
                <a:lnTo>
                  <a:pt x="13992" y="2044"/>
                </a:lnTo>
                <a:lnTo>
                  <a:pt x="14065" y="1874"/>
                </a:lnTo>
                <a:lnTo>
                  <a:pt x="14138" y="1728"/>
                </a:lnTo>
                <a:lnTo>
                  <a:pt x="14211" y="1582"/>
                </a:lnTo>
                <a:lnTo>
                  <a:pt x="14333" y="1436"/>
                </a:lnTo>
                <a:lnTo>
                  <a:pt x="14552" y="1193"/>
                </a:lnTo>
                <a:lnTo>
                  <a:pt x="14844" y="974"/>
                </a:lnTo>
                <a:lnTo>
                  <a:pt x="15136" y="779"/>
                </a:lnTo>
                <a:lnTo>
                  <a:pt x="15476" y="657"/>
                </a:lnTo>
                <a:lnTo>
                  <a:pt x="15817" y="560"/>
                </a:lnTo>
                <a:lnTo>
                  <a:pt x="16158" y="511"/>
                </a:lnTo>
                <a:close/>
                <a:moveTo>
                  <a:pt x="16182" y="0"/>
                </a:moveTo>
                <a:lnTo>
                  <a:pt x="15817" y="49"/>
                </a:lnTo>
                <a:lnTo>
                  <a:pt x="15476" y="122"/>
                </a:lnTo>
                <a:lnTo>
                  <a:pt x="15136" y="268"/>
                </a:lnTo>
                <a:lnTo>
                  <a:pt x="14795" y="414"/>
                </a:lnTo>
                <a:lnTo>
                  <a:pt x="14503" y="633"/>
                </a:lnTo>
                <a:lnTo>
                  <a:pt x="14235" y="852"/>
                </a:lnTo>
                <a:lnTo>
                  <a:pt x="13992" y="1120"/>
                </a:lnTo>
                <a:lnTo>
                  <a:pt x="13797" y="1387"/>
                </a:lnTo>
                <a:lnTo>
                  <a:pt x="13651" y="1704"/>
                </a:lnTo>
                <a:lnTo>
                  <a:pt x="13530" y="2044"/>
                </a:lnTo>
                <a:lnTo>
                  <a:pt x="13505" y="2215"/>
                </a:lnTo>
                <a:lnTo>
                  <a:pt x="13481" y="2385"/>
                </a:lnTo>
                <a:lnTo>
                  <a:pt x="13481" y="2580"/>
                </a:lnTo>
                <a:lnTo>
                  <a:pt x="13481" y="2750"/>
                </a:lnTo>
                <a:lnTo>
                  <a:pt x="13481" y="2774"/>
                </a:lnTo>
                <a:lnTo>
                  <a:pt x="13238" y="2799"/>
                </a:lnTo>
                <a:lnTo>
                  <a:pt x="12994" y="2847"/>
                </a:lnTo>
                <a:lnTo>
                  <a:pt x="12532" y="2945"/>
                </a:lnTo>
                <a:lnTo>
                  <a:pt x="11802" y="3115"/>
                </a:lnTo>
                <a:lnTo>
                  <a:pt x="11048" y="3261"/>
                </a:lnTo>
                <a:lnTo>
                  <a:pt x="8104" y="3918"/>
                </a:lnTo>
                <a:lnTo>
                  <a:pt x="7885" y="3967"/>
                </a:lnTo>
                <a:lnTo>
                  <a:pt x="7666" y="4015"/>
                </a:lnTo>
                <a:lnTo>
                  <a:pt x="7447" y="4113"/>
                </a:lnTo>
                <a:lnTo>
                  <a:pt x="7276" y="4210"/>
                </a:lnTo>
                <a:lnTo>
                  <a:pt x="7203" y="4283"/>
                </a:lnTo>
                <a:lnTo>
                  <a:pt x="7130" y="4356"/>
                </a:lnTo>
                <a:lnTo>
                  <a:pt x="7082" y="4429"/>
                </a:lnTo>
                <a:lnTo>
                  <a:pt x="7057" y="4526"/>
                </a:lnTo>
                <a:lnTo>
                  <a:pt x="7033" y="4623"/>
                </a:lnTo>
                <a:lnTo>
                  <a:pt x="7033" y="4721"/>
                </a:lnTo>
                <a:lnTo>
                  <a:pt x="7057" y="4842"/>
                </a:lnTo>
                <a:lnTo>
                  <a:pt x="7106" y="4988"/>
                </a:lnTo>
                <a:lnTo>
                  <a:pt x="7155" y="5086"/>
                </a:lnTo>
                <a:lnTo>
                  <a:pt x="7228" y="5183"/>
                </a:lnTo>
                <a:lnTo>
                  <a:pt x="7301" y="5280"/>
                </a:lnTo>
                <a:lnTo>
                  <a:pt x="7374" y="5329"/>
                </a:lnTo>
                <a:lnTo>
                  <a:pt x="7057" y="5451"/>
                </a:lnTo>
                <a:lnTo>
                  <a:pt x="6765" y="5572"/>
                </a:lnTo>
                <a:lnTo>
                  <a:pt x="6035" y="5816"/>
                </a:lnTo>
                <a:lnTo>
                  <a:pt x="5305" y="6059"/>
                </a:lnTo>
                <a:lnTo>
                  <a:pt x="2191" y="7154"/>
                </a:lnTo>
                <a:lnTo>
                  <a:pt x="731" y="7689"/>
                </a:lnTo>
                <a:lnTo>
                  <a:pt x="512" y="7762"/>
                </a:lnTo>
                <a:lnTo>
                  <a:pt x="342" y="7860"/>
                </a:lnTo>
                <a:lnTo>
                  <a:pt x="196" y="8006"/>
                </a:lnTo>
                <a:lnTo>
                  <a:pt x="123" y="8079"/>
                </a:lnTo>
                <a:lnTo>
                  <a:pt x="74" y="8176"/>
                </a:lnTo>
                <a:lnTo>
                  <a:pt x="25" y="8322"/>
                </a:lnTo>
                <a:lnTo>
                  <a:pt x="1" y="8468"/>
                </a:lnTo>
                <a:lnTo>
                  <a:pt x="1" y="8565"/>
                </a:lnTo>
                <a:lnTo>
                  <a:pt x="50" y="8687"/>
                </a:lnTo>
                <a:lnTo>
                  <a:pt x="123" y="8784"/>
                </a:lnTo>
                <a:lnTo>
                  <a:pt x="196" y="8857"/>
                </a:lnTo>
                <a:lnTo>
                  <a:pt x="293" y="8930"/>
                </a:lnTo>
                <a:lnTo>
                  <a:pt x="415" y="9003"/>
                </a:lnTo>
                <a:lnTo>
                  <a:pt x="366" y="9125"/>
                </a:lnTo>
                <a:lnTo>
                  <a:pt x="317" y="9271"/>
                </a:lnTo>
                <a:lnTo>
                  <a:pt x="317" y="9417"/>
                </a:lnTo>
                <a:lnTo>
                  <a:pt x="317" y="9563"/>
                </a:lnTo>
                <a:lnTo>
                  <a:pt x="366" y="9685"/>
                </a:lnTo>
                <a:lnTo>
                  <a:pt x="415" y="9782"/>
                </a:lnTo>
                <a:lnTo>
                  <a:pt x="488" y="9879"/>
                </a:lnTo>
                <a:lnTo>
                  <a:pt x="561" y="9952"/>
                </a:lnTo>
                <a:lnTo>
                  <a:pt x="682" y="10001"/>
                </a:lnTo>
                <a:lnTo>
                  <a:pt x="780" y="10025"/>
                </a:lnTo>
                <a:lnTo>
                  <a:pt x="901" y="10050"/>
                </a:lnTo>
                <a:lnTo>
                  <a:pt x="1023" y="10050"/>
                </a:lnTo>
                <a:lnTo>
                  <a:pt x="1047" y="10196"/>
                </a:lnTo>
                <a:lnTo>
                  <a:pt x="1096" y="10317"/>
                </a:lnTo>
                <a:lnTo>
                  <a:pt x="1193" y="10415"/>
                </a:lnTo>
                <a:lnTo>
                  <a:pt x="1315" y="10512"/>
                </a:lnTo>
                <a:lnTo>
                  <a:pt x="1412" y="10561"/>
                </a:lnTo>
                <a:lnTo>
                  <a:pt x="1534" y="10609"/>
                </a:lnTo>
                <a:lnTo>
                  <a:pt x="1656" y="10658"/>
                </a:lnTo>
                <a:lnTo>
                  <a:pt x="1996" y="10658"/>
                </a:lnTo>
                <a:lnTo>
                  <a:pt x="2240" y="10609"/>
                </a:lnTo>
                <a:lnTo>
                  <a:pt x="2459" y="10536"/>
                </a:lnTo>
                <a:lnTo>
                  <a:pt x="2702" y="10415"/>
                </a:lnTo>
                <a:lnTo>
                  <a:pt x="3140" y="10196"/>
                </a:lnTo>
                <a:lnTo>
                  <a:pt x="3578" y="9928"/>
                </a:lnTo>
                <a:lnTo>
                  <a:pt x="4040" y="9636"/>
                </a:lnTo>
                <a:lnTo>
                  <a:pt x="4478" y="9320"/>
                </a:lnTo>
                <a:lnTo>
                  <a:pt x="4892" y="9003"/>
                </a:lnTo>
                <a:lnTo>
                  <a:pt x="5305" y="8663"/>
                </a:lnTo>
                <a:lnTo>
                  <a:pt x="5719" y="8298"/>
                </a:lnTo>
                <a:lnTo>
                  <a:pt x="6108" y="7933"/>
                </a:lnTo>
                <a:lnTo>
                  <a:pt x="6473" y="7543"/>
                </a:lnTo>
                <a:lnTo>
                  <a:pt x="6717" y="7787"/>
                </a:lnTo>
                <a:lnTo>
                  <a:pt x="7009" y="8030"/>
                </a:lnTo>
                <a:lnTo>
                  <a:pt x="7325" y="8200"/>
                </a:lnTo>
                <a:lnTo>
                  <a:pt x="7641" y="8371"/>
                </a:lnTo>
                <a:lnTo>
                  <a:pt x="7982" y="8517"/>
                </a:lnTo>
                <a:lnTo>
                  <a:pt x="8347" y="8614"/>
                </a:lnTo>
                <a:lnTo>
                  <a:pt x="9053" y="8809"/>
                </a:lnTo>
                <a:lnTo>
                  <a:pt x="10221" y="9101"/>
                </a:lnTo>
                <a:lnTo>
                  <a:pt x="10829" y="9198"/>
                </a:lnTo>
                <a:lnTo>
                  <a:pt x="11413" y="9295"/>
                </a:lnTo>
                <a:lnTo>
                  <a:pt x="11364" y="9368"/>
                </a:lnTo>
                <a:lnTo>
                  <a:pt x="11291" y="9758"/>
                </a:lnTo>
                <a:lnTo>
                  <a:pt x="11194" y="10147"/>
                </a:lnTo>
                <a:lnTo>
                  <a:pt x="11145" y="10536"/>
                </a:lnTo>
                <a:lnTo>
                  <a:pt x="11121" y="10926"/>
                </a:lnTo>
                <a:lnTo>
                  <a:pt x="11121" y="10999"/>
                </a:lnTo>
                <a:lnTo>
                  <a:pt x="11169" y="11072"/>
                </a:lnTo>
                <a:lnTo>
                  <a:pt x="11218" y="11096"/>
                </a:lnTo>
                <a:lnTo>
                  <a:pt x="11291" y="11096"/>
                </a:lnTo>
                <a:lnTo>
                  <a:pt x="11340" y="11169"/>
                </a:lnTo>
                <a:lnTo>
                  <a:pt x="11388" y="11218"/>
                </a:lnTo>
                <a:lnTo>
                  <a:pt x="11534" y="11291"/>
                </a:lnTo>
                <a:lnTo>
                  <a:pt x="11729" y="11388"/>
                </a:lnTo>
                <a:lnTo>
                  <a:pt x="11826" y="11437"/>
                </a:lnTo>
                <a:lnTo>
                  <a:pt x="11972" y="11437"/>
                </a:lnTo>
                <a:lnTo>
                  <a:pt x="12021" y="11412"/>
                </a:lnTo>
                <a:lnTo>
                  <a:pt x="12070" y="11364"/>
                </a:lnTo>
                <a:lnTo>
                  <a:pt x="12070" y="11339"/>
                </a:lnTo>
                <a:lnTo>
                  <a:pt x="12070" y="11218"/>
                </a:lnTo>
                <a:lnTo>
                  <a:pt x="12045" y="11193"/>
                </a:lnTo>
                <a:lnTo>
                  <a:pt x="11997" y="11145"/>
                </a:lnTo>
                <a:lnTo>
                  <a:pt x="11851" y="11072"/>
                </a:lnTo>
                <a:lnTo>
                  <a:pt x="11705" y="10999"/>
                </a:lnTo>
                <a:lnTo>
                  <a:pt x="11632" y="10974"/>
                </a:lnTo>
                <a:lnTo>
                  <a:pt x="11997" y="10877"/>
                </a:lnTo>
                <a:lnTo>
                  <a:pt x="12094" y="10828"/>
                </a:lnTo>
                <a:lnTo>
                  <a:pt x="12118" y="10780"/>
                </a:lnTo>
                <a:lnTo>
                  <a:pt x="12143" y="10707"/>
                </a:lnTo>
                <a:lnTo>
                  <a:pt x="12143" y="10634"/>
                </a:lnTo>
                <a:lnTo>
                  <a:pt x="12118" y="10561"/>
                </a:lnTo>
                <a:lnTo>
                  <a:pt x="12070" y="10512"/>
                </a:lnTo>
                <a:lnTo>
                  <a:pt x="11997" y="10488"/>
                </a:lnTo>
                <a:lnTo>
                  <a:pt x="11899" y="10488"/>
                </a:lnTo>
                <a:lnTo>
                  <a:pt x="11753" y="10512"/>
                </a:lnTo>
                <a:lnTo>
                  <a:pt x="11510" y="10585"/>
                </a:lnTo>
                <a:lnTo>
                  <a:pt x="11559" y="10366"/>
                </a:lnTo>
                <a:lnTo>
                  <a:pt x="11583" y="10147"/>
                </a:lnTo>
                <a:lnTo>
                  <a:pt x="11632" y="9952"/>
                </a:lnTo>
                <a:lnTo>
                  <a:pt x="11705" y="9758"/>
                </a:lnTo>
                <a:lnTo>
                  <a:pt x="11826" y="9393"/>
                </a:lnTo>
                <a:lnTo>
                  <a:pt x="11826" y="9368"/>
                </a:lnTo>
                <a:lnTo>
                  <a:pt x="11899" y="9368"/>
                </a:lnTo>
                <a:lnTo>
                  <a:pt x="11924" y="9539"/>
                </a:lnTo>
                <a:lnTo>
                  <a:pt x="11972" y="9733"/>
                </a:lnTo>
                <a:lnTo>
                  <a:pt x="12094" y="10074"/>
                </a:lnTo>
                <a:lnTo>
                  <a:pt x="12216" y="10415"/>
                </a:lnTo>
                <a:lnTo>
                  <a:pt x="12337" y="10731"/>
                </a:lnTo>
                <a:lnTo>
                  <a:pt x="12337" y="10780"/>
                </a:lnTo>
                <a:lnTo>
                  <a:pt x="12386" y="10853"/>
                </a:lnTo>
                <a:lnTo>
                  <a:pt x="12435" y="10926"/>
                </a:lnTo>
                <a:lnTo>
                  <a:pt x="12605" y="11047"/>
                </a:lnTo>
                <a:lnTo>
                  <a:pt x="12800" y="11193"/>
                </a:lnTo>
                <a:lnTo>
                  <a:pt x="13019" y="11291"/>
                </a:lnTo>
                <a:lnTo>
                  <a:pt x="13116" y="11315"/>
                </a:lnTo>
                <a:lnTo>
                  <a:pt x="13189" y="11315"/>
                </a:lnTo>
                <a:lnTo>
                  <a:pt x="13238" y="11266"/>
                </a:lnTo>
                <a:lnTo>
                  <a:pt x="13286" y="11218"/>
                </a:lnTo>
                <a:lnTo>
                  <a:pt x="13311" y="11169"/>
                </a:lnTo>
                <a:lnTo>
                  <a:pt x="13311" y="11096"/>
                </a:lnTo>
                <a:lnTo>
                  <a:pt x="13286" y="11023"/>
                </a:lnTo>
                <a:lnTo>
                  <a:pt x="13213" y="10950"/>
                </a:lnTo>
                <a:lnTo>
                  <a:pt x="13116" y="10901"/>
                </a:lnTo>
                <a:lnTo>
                  <a:pt x="13457" y="10901"/>
                </a:lnTo>
                <a:lnTo>
                  <a:pt x="13603" y="10877"/>
                </a:lnTo>
                <a:lnTo>
                  <a:pt x="13676" y="10853"/>
                </a:lnTo>
                <a:lnTo>
                  <a:pt x="13724" y="10804"/>
                </a:lnTo>
                <a:lnTo>
                  <a:pt x="13773" y="10731"/>
                </a:lnTo>
                <a:lnTo>
                  <a:pt x="13773" y="10658"/>
                </a:lnTo>
                <a:lnTo>
                  <a:pt x="13773" y="10609"/>
                </a:lnTo>
                <a:lnTo>
                  <a:pt x="13724" y="10536"/>
                </a:lnTo>
                <a:lnTo>
                  <a:pt x="13676" y="10488"/>
                </a:lnTo>
                <a:lnTo>
                  <a:pt x="13627" y="10463"/>
                </a:lnTo>
                <a:lnTo>
                  <a:pt x="13481" y="10439"/>
                </a:lnTo>
                <a:lnTo>
                  <a:pt x="13019" y="10439"/>
                </a:lnTo>
                <a:lnTo>
                  <a:pt x="12824" y="10463"/>
                </a:lnTo>
                <a:lnTo>
                  <a:pt x="12556" y="9831"/>
                </a:lnTo>
                <a:lnTo>
                  <a:pt x="12410" y="9417"/>
                </a:lnTo>
                <a:lnTo>
                  <a:pt x="12848" y="9441"/>
                </a:lnTo>
                <a:lnTo>
                  <a:pt x="13189" y="9417"/>
                </a:lnTo>
                <a:lnTo>
                  <a:pt x="13554" y="9417"/>
                </a:lnTo>
                <a:lnTo>
                  <a:pt x="13895" y="9368"/>
                </a:lnTo>
                <a:lnTo>
                  <a:pt x="14211" y="9295"/>
                </a:lnTo>
                <a:lnTo>
                  <a:pt x="14552" y="9222"/>
                </a:lnTo>
                <a:lnTo>
                  <a:pt x="14868" y="9125"/>
                </a:lnTo>
                <a:lnTo>
                  <a:pt x="15184" y="9003"/>
                </a:lnTo>
                <a:lnTo>
                  <a:pt x="15476" y="8882"/>
                </a:lnTo>
                <a:lnTo>
                  <a:pt x="15768" y="8736"/>
                </a:lnTo>
                <a:lnTo>
                  <a:pt x="16036" y="8565"/>
                </a:lnTo>
                <a:lnTo>
                  <a:pt x="16304" y="8371"/>
                </a:lnTo>
                <a:lnTo>
                  <a:pt x="16571" y="8152"/>
                </a:lnTo>
                <a:lnTo>
                  <a:pt x="16790" y="7933"/>
                </a:lnTo>
                <a:lnTo>
                  <a:pt x="17034" y="7689"/>
                </a:lnTo>
                <a:lnTo>
                  <a:pt x="17228" y="7422"/>
                </a:lnTo>
                <a:lnTo>
                  <a:pt x="17423" y="7154"/>
                </a:lnTo>
                <a:lnTo>
                  <a:pt x="17545" y="7105"/>
                </a:lnTo>
                <a:lnTo>
                  <a:pt x="17666" y="7057"/>
                </a:lnTo>
                <a:lnTo>
                  <a:pt x="17691" y="7008"/>
                </a:lnTo>
                <a:lnTo>
                  <a:pt x="17691" y="6959"/>
                </a:lnTo>
                <a:lnTo>
                  <a:pt x="17666" y="6911"/>
                </a:lnTo>
                <a:lnTo>
                  <a:pt x="17642" y="6862"/>
                </a:lnTo>
                <a:lnTo>
                  <a:pt x="17593" y="6862"/>
                </a:lnTo>
                <a:lnTo>
                  <a:pt x="17739" y="6619"/>
                </a:lnTo>
                <a:lnTo>
                  <a:pt x="17837" y="6351"/>
                </a:lnTo>
                <a:lnTo>
                  <a:pt x="18007" y="5937"/>
                </a:lnTo>
                <a:lnTo>
                  <a:pt x="18129" y="5524"/>
                </a:lnTo>
                <a:lnTo>
                  <a:pt x="18226" y="5086"/>
                </a:lnTo>
                <a:lnTo>
                  <a:pt x="18323" y="4672"/>
                </a:lnTo>
                <a:lnTo>
                  <a:pt x="18396" y="4234"/>
                </a:lnTo>
                <a:lnTo>
                  <a:pt x="18445" y="3796"/>
                </a:lnTo>
                <a:lnTo>
                  <a:pt x="18518" y="2920"/>
                </a:lnTo>
                <a:lnTo>
                  <a:pt x="18542" y="2653"/>
                </a:lnTo>
                <a:lnTo>
                  <a:pt x="18786" y="2774"/>
                </a:lnTo>
                <a:lnTo>
                  <a:pt x="19029" y="2872"/>
                </a:lnTo>
                <a:lnTo>
                  <a:pt x="19150" y="2896"/>
                </a:lnTo>
                <a:lnTo>
                  <a:pt x="19223" y="2872"/>
                </a:lnTo>
                <a:lnTo>
                  <a:pt x="19296" y="2799"/>
                </a:lnTo>
                <a:lnTo>
                  <a:pt x="19345" y="2726"/>
                </a:lnTo>
                <a:lnTo>
                  <a:pt x="19369" y="2628"/>
                </a:lnTo>
                <a:lnTo>
                  <a:pt x="19369" y="2531"/>
                </a:lnTo>
                <a:lnTo>
                  <a:pt x="19321" y="2434"/>
                </a:lnTo>
                <a:lnTo>
                  <a:pt x="19248" y="2361"/>
                </a:lnTo>
                <a:lnTo>
                  <a:pt x="19102" y="2288"/>
                </a:lnTo>
                <a:lnTo>
                  <a:pt x="18956" y="2215"/>
                </a:lnTo>
                <a:lnTo>
                  <a:pt x="18737" y="2117"/>
                </a:lnTo>
                <a:lnTo>
                  <a:pt x="18980" y="2020"/>
                </a:lnTo>
                <a:lnTo>
                  <a:pt x="19199" y="1947"/>
                </a:lnTo>
                <a:lnTo>
                  <a:pt x="19394" y="1874"/>
                </a:lnTo>
                <a:lnTo>
                  <a:pt x="19588" y="1801"/>
                </a:lnTo>
                <a:lnTo>
                  <a:pt x="19661" y="1728"/>
                </a:lnTo>
                <a:lnTo>
                  <a:pt x="19710" y="1655"/>
                </a:lnTo>
                <a:lnTo>
                  <a:pt x="19734" y="1582"/>
                </a:lnTo>
                <a:lnTo>
                  <a:pt x="19686" y="1460"/>
                </a:lnTo>
                <a:lnTo>
                  <a:pt x="19637" y="1387"/>
                </a:lnTo>
                <a:lnTo>
                  <a:pt x="19540" y="1339"/>
                </a:lnTo>
                <a:lnTo>
                  <a:pt x="19442" y="1314"/>
                </a:lnTo>
                <a:lnTo>
                  <a:pt x="19321" y="1314"/>
                </a:lnTo>
                <a:lnTo>
                  <a:pt x="19102" y="1363"/>
                </a:lnTo>
                <a:lnTo>
                  <a:pt x="18883" y="1436"/>
                </a:lnTo>
                <a:lnTo>
                  <a:pt x="18688" y="1509"/>
                </a:lnTo>
                <a:lnTo>
                  <a:pt x="18494" y="1606"/>
                </a:lnTo>
                <a:lnTo>
                  <a:pt x="18445" y="1412"/>
                </a:lnTo>
                <a:lnTo>
                  <a:pt x="18396" y="1217"/>
                </a:lnTo>
                <a:lnTo>
                  <a:pt x="18323" y="1022"/>
                </a:lnTo>
                <a:lnTo>
                  <a:pt x="18202" y="852"/>
                </a:lnTo>
                <a:lnTo>
                  <a:pt x="18080" y="682"/>
                </a:lnTo>
                <a:lnTo>
                  <a:pt x="17934" y="511"/>
                </a:lnTo>
                <a:lnTo>
                  <a:pt x="17764" y="390"/>
                </a:lnTo>
                <a:lnTo>
                  <a:pt x="17545" y="268"/>
                </a:lnTo>
                <a:lnTo>
                  <a:pt x="17228" y="122"/>
                </a:lnTo>
                <a:lnTo>
                  <a:pt x="16888" y="25"/>
                </a:lnTo>
                <a:lnTo>
                  <a:pt x="1652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" name="Google Shape;670;p48"/>
          <p:cNvSpPr/>
          <p:nvPr/>
        </p:nvSpPr>
        <p:spPr>
          <a:xfrm>
            <a:off x="8299119" y="4026494"/>
            <a:ext cx="249317" cy="273636"/>
          </a:xfrm>
          <a:custGeom>
            <a:avLst/>
            <a:gdLst/>
            <a:ahLst/>
            <a:cxnLst/>
            <a:rect l="l" t="t" r="r" b="b"/>
            <a:pathLst>
              <a:path w="14722" h="16158" extrusionOk="0">
                <a:moveTo>
                  <a:pt x="5232" y="633"/>
                </a:moveTo>
                <a:lnTo>
                  <a:pt x="5402" y="658"/>
                </a:lnTo>
                <a:lnTo>
                  <a:pt x="5354" y="682"/>
                </a:lnTo>
                <a:lnTo>
                  <a:pt x="5062" y="755"/>
                </a:lnTo>
                <a:lnTo>
                  <a:pt x="4770" y="877"/>
                </a:lnTo>
                <a:lnTo>
                  <a:pt x="4502" y="998"/>
                </a:lnTo>
                <a:lnTo>
                  <a:pt x="4380" y="1096"/>
                </a:lnTo>
                <a:lnTo>
                  <a:pt x="4283" y="1169"/>
                </a:lnTo>
                <a:lnTo>
                  <a:pt x="4259" y="1217"/>
                </a:lnTo>
                <a:lnTo>
                  <a:pt x="4234" y="1266"/>
                </a:lnTo>
                <a:lnTo>
                  <a:pt x="4234" y="1363"/>
                </a:lnTo>
                <a:lnTo>
                  <a:pt x="4307" y="1436"/>
                </a:lnTo>
                <a:lnTo>
                  <a:pt x="4332" y="1461"/>
                </a:lnTo>
                <a:lnTo>
                  <a:pt x="4380" y="1461"/>
                </a:lnTo>
                <a:lnTo>
                  <a:pt x="4648" y="1412"/>
                </a:lnTo>
                <a:lnTo>
                  <a:pt x="4891" y="1339"/>
                </a:lnTo>
                <a:lnTo>
                  <a:pt x="5354" y="1193"/>
                </a:lnTo>
                <a:lnTo>
                  <a:pt x="5718" y="1096"/>
                </a:lnTo>
                <a:lnTo>
                  <a:pt x="5889" y="1047"/>
                </a:lnTo>
                <a:lnTo>
                  <a:pt x="6059" y="974"/>
                </a:lnTo>
                <a:lnTo>
                  <a:pt x="6229" y="1461"/>
                </a:lnTo>
                <a:lnTo>
                  <a:pt x="6059" y="1485"/>
                </a:lnTo>
                <a:lnTo>
                  <a:pt x="5889" y="1534"/>
                </a:lnTo>
                <a:lnTo>
                  <a:pt x="5548" y="1655"/>
                </a:lnTo>
                <a:lnTo>
                  <a:pt x="5281" y="1753"/>
                </a:lnTo>
                <a:lnTo>
                  <a:pt x="5013" y="1874"/>
                </a:lnTo>
                <a:lnTo>
                  <a:pt x="4770" y="1996"/>
                </a:lnTo>
                <a:lnTo>
                  <a:pt x="4526" y="2191"/>
                </a:lnTo>
                <a:lnTo>
                  <a:pt x="4502" y="2215"/>
                </a:lnTo>
                <a:lnTo>
                  <a:pt x="4526" y="2264"/>
                </a:lnTo>
                <a:lnTo>
                  <a:pt x="4551" y="2288"/>
                </a:lnTo>
                <a:lnTo>
                  <a:pt x="4575" y="2312"/>
                </a:lnTo>
                <a:lnTo>
                  <a:pt x="4867" y="2288"/>
                </a:lnTo>
                <a:lnTo>
                  <a:pt x="5135" y="2239"/>
                </a:lnTo>
                <a:lnTo>
                  <a:pt x="5670" y="2069"/>
                </a:lnTo>
                <a:lnTo>
                  <a:pt x="6010" y="1996"/>
                </a:lnTo>
                <a:lnTo>
                  <a:pt x="6181" y="1947"/>
                </a:lnTo>
                <a:lnTo>
                  <a:pt x="6327" y="1874"/>
                </a:lnTo>
                <a:lnTo>
                  <a:pt x="6351" y="1996"/>
                </a:lnTo>
                <a:lnTo>
                  <a:pt x="6375" y="2166"/>
                </a:lnTo>
                <a:lnTo>
                  <a:pt x="6156" y="2191"/>
                </a:lnTo>
                <a:lnTo>
                  <a:pt x="5937" y="2264"/>
                </a:lnTo>
                <a:lnTo>
                  <a:pt x="5524" y="2434"/>
                </a:lnTo>
                <a:lnTo>
                  <a:pt x="5135" y="2604"/>
                </a:lnTo>
                <a:lnTo>
                  <a:pt x="4721" y="2775"/>
                </a:lnTo>
                <a:lnTo>
                  <a:pt x="4697" y="2799"/>
                </a:lnTo>
                <a:lnTo>
                  <a:pt x="4672" y="2823"/>
                </a:lnTo>
                <a:lnTo>
                  <a:pt x="4697" y="2872"/>
                </a:lnTo>
                <a:lnTo>
                  <a:pt x="4721" y="2945"/>
                </a:lnTo>
                <a:lnTo>
                  <a:pt x="4794" y="2969"/>
                </a:lnTo>
                <a:lnTo>
                  <a:pt x="5183" y="2969"/>
                </a:lnTo>
                <a:lnTo>
                  <a:pt x="5402" y="2945"/>
                </a:lnTo>
                <a:lnTo>
                  <a:pt x="5621" y="2921"/>
                </a:lnTo>
                <a:lnTo>
                  <a:pt x="5840" y="2872"/>
                </a:lnTo>
                <a:lnTo>
                  <a:pt x="6059" y="2799"/>
                </a:lnTo>
                <a:lnTo>
                  <a:pt x="6254" y="2726"/>
                </a:lnTo>
                <a:lnTo>
                  <a:pt x="6424" y="2604"/>
                </a:lnTo>
                <a:lnTo>
                  <a:pt x="6424" y="3091"/>
                </a:lnTo>
                <a:lnTo>
                  <a:pt x="6327" y="3067"/>
                </a:lnTo>
                <a:lnTo>
                  <a:pt x="6229" y="3042"/>
                </a:lnTo>
                <a:lnTo>
                  <a:pt x="6035" y="3067"/>
                </a:lnTo>
                <a:lnTo>
                  <a:pt x="5621" y="3164"/>
                </a:lnTo>
                <a:lnTo>
                  <a:pt x="5402" y="3213"/>
                </a:lnTo>
                <a:lnTo>
                  <a:pt x="5183" y="3286"/>
                </a:lnTo>
                <a:lnTo>
                  <a:pt x="4989" y="3359"/>
                </a:lnTo>
                <a:lnTo>
                  <a:pt x="4794" y="3480"/>
                </a:lnTo>
                <a:lnTo>
                  <a:pt x="4770" y="3529"/>
                </a:lnTo>
                <a:lnTo>
                  <a:pt x="4770" y="3553"/>
                </a:lnTo>
                <a:lnTo>
                  <a:pt x="4794" y="3602"/>
                </a:lnTo>
                <a:lnTo>
                  <a:pt x="4843" y="3626"/>
                </a:lnTo>
                <a:lnTo>
                  <a:pt x="4940" y="3651"/>
                </a:lnTo>
                <a:lnTo>
                  <a:pt x="5062" y="3675"/>
                </a:lnTo>
                <a:lnTo>
                  <a:pt x="5305" y="3675"/>
                </a:lnTo>
                <a:lnTo>
                  <a:pt x="5816" y="3626"/>
                </a:lnTo>
                <a:lnTo>
                  <a:pt x="6108" y="3602"/>
                </a:lnTo>
                <a:lnTo>
                  <a:pt x="6254" y="3578"/>
                </a:lnTo>
                <a:lnTo>
                  <a:pt x="6400" y="3505"/>
                </a:lnTo>
                <a:lnTo>
                  <a:pt x="6400" y="3505"/>
                </a:lnTo>
                <a:lnTo>
                  <a:pt x="6351" y="3821"/>
                </a:lnTo>
                <a:lnTo>
                  <a:pt x="6327" y="3943"/>
                </a:lnTo>
                <a:lnTo>
                  <a:pt x="6059" y="3943"/>
                </a:lnTo>
                <a:lnTo>
                  <a:pt x="5816" y="3967"/>
                </a:lnTo>
                <a:lnTo>
                  <a:pt x="5572" y="3991"/>
                </a:lnTo>
                <a:lnTo>
                  <a:pt x="5329" y="4040"/>
                </a:lnTo>
                <a:lnTo>
                  <a:pt x="5110" y="4137"/>
                </a:lnTo>
                <a:lnTo>
                  <a:pt x="4916" y="4259"/>
                </a:lnTo>
                <a:lnTo>
                  <a:pt x="4867" y="4308"/>
                </a:lnTo>
                <a:lnTo>
                  <a:pt x="4867" y="4356"/>
                </a:lnTo>
                <a:lnTo>
                  <a:pt x="4916" y="4405"/>
                </a:lnTo>
                <a:lnTo>
                  <a:pt x="4940" y="4429"/>
                </a:lnTo>
                <a:lnTo>
                  <a:pt x="5159" y="4478"/>
                </a:lnTo>
                <a:lnTo>
                  <a:pt x="5378" y="4478"/>
                </a:lnTo>
                <a:lnTo>
                  <a:pt x="5816" y="4454"/>
                </a:lnTo>
                <a:lnTo>
                  <a:pt x="6156" y="4454"/>
                </a:lnTo>
                <a:lnTo>
                  <a:pt x="6035" y="4770"/>
                </a:lnTo>
                <a:lnTo>
                  <a:pt x="5499" y="4819"/>
                </a:lnTo>
                <a:lnTo>
                  <a:pt x="4964" y="4892"/>
                </a:lnTo>
                <a:lnTo>
                  <a:pt x="4916" y="4916"/>
                </a:lnTo>
                <a:lnTo>
                  <a:pt x="4867" y="4965"/>
                </a:lnTo>
                <a:lnTo>
                  <a:pt x="4843" y="5013"/>
                </a:lnTo>
                <a:lnTo>
                  <a:pt x="4843" y="5062"/>
                </a:lnTo>
                <a:lnTo>
                  <a:pt x="4867" y="5111"/>
                </a:lnTo>
                <a:lnTo>
                  <a:pt x="4916" y="5159"/>
                </a:lnTo>
                <a:lnTo>
                  <a:pt x="4964" y="5208"/>
                </a:lnTo>
                <a:lnTo>
                  <a:pt x="5013" y="5208"/>
                </a:lnTo>
                <a:lnTo>
                  <a:pt x="5378" y="5257"/>
                </a:lnTo>
                <a:lnTo>
                  <a:pt x="5718" y="5257"/>
                </a:lnTo>
                <a:lnTo>
                  <a:pt x="5572" y="5451"/>
                </a:lnTo>
                <a:lnTo>
                  <a:pt x="5402" y="5597"/>
                </a:lnTo>
                <a:lnTo>
                  <a:pt x="5232" y="5695"/>
                </a:lnTo>
                <a:lnTo>
                  <a:pt x="5013" y="5768"/>
                </a:lnTo>
                <a:lnTo>
                  <a:pt x="4818" y="5768"/>
                </a:lnTo>
                <a:lnTo>
                  <a:pt x="4599" y="5743"/>
                </a:lnTo>
                <a:lnTo>
                  <a:pt x="4356" y="5622"/>
                </a:lnTo>
                <a:lnTo>
                  <a:pt x="4113" y="5451"/>
                </a:lnTo>
                <a:lnTo>
                  <a:pt x="3942" y="5305"/>
                </a:lnTo>
                <a:lnTo>
                  <a:pt x="3796" y="5159"/>
                </a:lnTo>
                <a:lnTo>
                  <a:pt x="3675" y="4965"/>
                </a:lnTo>
                <a:lnTo>
                  <a:pt x="3553" y="4770"/>
                </a:lnTo>
                <a:lnTo>
                  <a:pt x="3456" y="4551"/>
                </a:lnTo>
                <a:lnTo>
                  <a:pt x="3383" y="4332"/>
                </a:lnTo>
                <a:lnTo>
                  <a:pt x="3310" y="4113"/>
                </a:lnTo>
                <a:lnTo>
                  <a:pt x="3261" y="3870"/>
                </a:lnTo>
                <a:lnTo>
                  <a:pt x="3188" y="3407"/>
                </a:lnTo>
                <a:lnTo>
                  <a:pt x="3164" y="2921"/>
                </a:lnTo>
                <a:lnTo>
                  <a:pt x="3212" y="2483"/>
                </a:lnTo>
                <a:lnTo>
                  <a:pt x="3285" y="2069"/>
                </a:lnTo>
                <a:lnTo>
                  <a:pt x="3358" y="1874"/>
                </a:lnTo>
                <a:lnTo>
                  <a:pt x="3431" y="1704"/>
                </a:lnTo>
                <a:lnTo>
                  <a:pt x="3504" y="1534"/>
                </a:lnTo>
                <a:lnTo>
                  <a:pt x="3602" y="1388"/>
                </a:lnTo>
                <a:lnTo>
                  <a:pt x="3723" y="1266"/>
                </a:lnTo>
                <a:lnTo>
                  <a:pt x="3845" y="1120"/>
                </a:lnTo>
                <a:lnTo>
                  <a:pt x="3967" y="1023"/>
                </a:lnTo>
                <a:lnTo>
                  <a:pt x="4088" y="925"/>
                </a:lnTo>
                <a:lnTo>
                  <a:pt x="4234" y="828"/>
                </a:lnTo>
                <a:lnTo>
                  <a:pt x="4405" y="755"/>
                </a:lnTo>
                <a:lnTo>
                  <a:pt x="4551" y="706"/>
                </a:lnTo>
                <a:lnTo>
                  <a:pt x="4721" y="658"/>
                </a:lnTo>
                <a:lnTo>
                  <a:pt x="4891" y="633"/>
                </a:lnTo>
                <a:close/>
                <a:moveTo>
                  <a:pt x="9393" y="658"/>
                </a:moveTo>
                <a:lnTo>
                  <a:pt x="9076" y="852"/>
                </a:lnTo>
                <a:lnTo>
                  <a:pt x="8784" y="1096"/>
                </a:lnTo>
                <a:lnTo>
                  <a:pt x="8760" y="1144"/>
                </a:lnTo>
                <a:lnTo>
                  <a:pt x="8760" y="1217"/>
                </a:lnTo>
                <a:lnTo>
                  <a:pt x="8760" y="1266"/>
                </a:lnTo>
                <a:lnTo>
                  <a:pt x="8784" y="1290"/>
                </a:lnTo>
                <a:lnTo>
                  <a:pt x="8857" y="1315"/>
                </a:lnTo>
                <a:lnTo>
                  <a:pt x="8955" y="1315"/>
                </a:lnTo>
                <a:lnTo>
                  <a:pt x="9052" y="1266"/>
                </a:lnTo>
                <a:lnTo>
                  <a:pt x="9149" y="1217"/>
                </a:lnTo>
                <a:lnTo>
                  <a:pt x="9490" y="1023"/>
                </a:lnTo>
                <a:lnTo>
                  <a:pt x="9733" y="901"/>
                </a:lnTo>
                <a:lnTo>
                  <a:pt x="9977" y="804"/>
                </a:lnTo>
                <a:lnTo>
                  <a:pt x="10196" y="901"/>
                </a:lnTo>
                <a:lnTo>
                  <a:pt x="10415" y="1047"/>
                </a:lnTo>
                <a:lnTo>
                  <a:pt x="10001" y="1169"/>
                </a:lnTo>
                <a:lnTo>
                  <a:pt x="9806" y="1266"/>
                </a:lnTo>
                <a:lnTo>
                  <a:pt x="9636" y="1363"/>
                </a:lnTo>
                <a:lnTo>
                  <a:pt x="9441" y="1485"/>
                </a:lnTo>
                <a:lnTo>
                  <a:pt x="9295" y="1607"/>
                </a:lnTo>
                <a:lnTo>
                  <a:pt x="9149" y="1753"/>
                </a:lnTo>
                <a:lnTo>
                  <a:pt x="9028" y="1899"/>
                </a:lnTo>
                <a:lnTo>
                  <a:pt x="9003" y="1923"/>
                </a:lnTo>
                <a:lnTo>
                  <a:pt x="9003" y="1947"/>
                </a:lnTo>
                <a:lnTo>
                  <a:pt x="9028" y="2020"/>
                </a:lnTo>
                <a:lnTo>
                  <a:pt x="9076" y="2069"/>
                </a:lnTo>
                <a:lnTo>
                  <a:pt x="9149" y="2069"/>
                </a:lnTo>
                <a:lnTo>
                  <a:pt x="9344" y="2020"/>
                </a:lnTo>
                <a:lnTo>
                  <a:pt x="9514" y="1947"/>
                </a:lnTo>
                <a:lnTo>
                  <a:pt x="9904" y="1777"/>
                </a:lnTo>
                <a:lnTo>
                  <a:pt x="10366" y="1582"/>
                </a:lnTo>
                <a:lnTo>
                  <a:pt x="10828" y="1412"/>
                </a:lnTo>
                <a:lnTo>
                  <a:pt x="11096" y="1753"/>
                </a:lnTo>
                <a:lnTo>
                  <a:pt x="10926" y="1777"/>
                </a:lnTo>
                <a:lnTo>
                  <a:pt x="10755" y="1826"/>
                </a:lnTo>
                <a:lnTo>
                  <a:pt x="10415" y="1972"/>
                </a:lnTo>
                <a:lnTo>
                  <a:pt x="9928" y="2191"/>
                </a:lnTo>
                <a:lnTo>
                  <a:pt x="9685" y="2337"/>
                </a:lnTo>
                <a:lnTo>
                  <a:pt x="9466" y="2483"/>
                </a:lnTo>
                <a:lnTo>
                  <a:pt x="9441" y="2507"/>
                </a:lnTo>
                <a:lnTo>
                  <a:pt x="9417" y="2556"/>
                </a:lnTo>
                <a:lnTo>
                  <a:pt x="9441" y="2604"/>
                </a:lnTo>
                <a:lnTo>
                  <a:pt x="9490" y="2604"/>
                </a:lnTo>
                <a:lnTo>
                  <a:pt x="9758" y="2580"/>
                </a:lnTo>
                <a:lnTo>
                  <a:pt x="10025" y="2531"/>
                </a:lnTo>
                <a:lnTo>
                  <a:pt x="10269" y="2458"/>
                </a:lnTo>
                <a:lnTo>
                  <a:pt x="10536" y="2385"/>
                </a:lnTo>
                <a:lnTo>
                  <a:pt x="10926" y="2239"/>
                </a:lnTo>
                <a:lnTo>
                  <a:pt x="11120" y="2166"/>
                </a:lnTo>
                <a:lnTo>
                  <a:pt x="11193" y="2093"/>
                </a:lnTo>
                <a:lnTo>
                  <a:pt x="11291" y="2020"/>
                </a:lnTo>
                <a:lnTo>
                  <a:pt x="11388" y="2239"/>
                </a:lnTo>
                <a:lnTo>
                  <a:pt x="11485" y="2458"/>
                </a:lnTo>
                <a:lnTo>
                  <a:pt x="11339" y="2483"/>
                </a:lnTo>
                <a:lnTo>
                  <a:pt x="11193" y="2531"/>
                </a:lnTo>
                <a:lnTo>
                  <a:pt x="10901" y="2653"/>
                </a:lnTo>
                <a:lnTo>
                  <a:pt x="10634" y="2750"/>
                </a:lnTo>
                <a:lnTo>
                  <a:pt x="10366" y="2823"/>
                </a:lnTo>
                <a:lnTo>
                  <a:pt x="10098" y="2921"/>
                </a:lnTo>
                <a:lnTo>
                  <a:pt x="9952" y="2969"/>
                </a:lnTo>
                <a:lnTo>
                  <a:pt x="9831" y="3042"/>
                </a:lnTo>
                <a:lnTo>
                  <a:pt x="9806" y="3091"/>
                </a:lnTo>
                <a:lnTo>
                  <a:pt x="9806" y="3115"/>
                </a:lnTo>
                <a:lnTo>
                  <a:pt x="9806" y="3164"/>
                </a:lnTo>
                <a:lnTo>
                  <a:pt x="9855" y="3188"/>
                </a:lnTo>
                <a:lnTo>
                  <a:pt x="9977" y="3237"/>
                </a:lnTo>
                <a:lnTo>
                  <a:pt x="10123" y="3261"/>
                </a:lnTo>
                <a:lnTo>
                  <a:pt x="10390" y="3261"/>
                </a:lnTo>
                <a:lnTo>
                  <a:pt x="10658" y="3213"/>
                </a:lnTo>
                <a:lnTo>
                  <a:pt x="10926" y="3164"/>
                </a:lnTo>
                <a:lnTo>
                  <a:pt x="11291" y="3067"/>
                </a:lnTo>
                <a:lnTo>
                  <a:pt x="11461" y="3018"/>
                </a:lnTo>
                <a:lnTo>
                  <a:pt x="11631" y="2921"/>
                </a:lnTo>
                <a:lnTo>
                  <a:pt x="11680" y="3140"/>
                </a:lnTo>
                <a:lnTo>
                  <a:pt x="11729" y="3359"/>
                </a:lnTo>
                <a:lnTo>
                  <a:pt x="11291" y="3505"/>
                </a:lnTo>
                <a:lnTo>
                  <a:pt x="10780" y="3651"/>
                </a:lnTo>
                <a:lnTo>
                  <a:pt x="10512" y="3699"/>
                </a:lnTo>
                <a:lnTo>
                  <a:pt x="10269" y="3797"/>
                </a:lnTo>
                <a:lnTo>
                  <a:pt x="10220" y="3821"/>
                </a:lnTo>
                <a:lnTo>
                  <a:pt x="10196" y="3894"/>
                </a:lnTo>
                <a:lnTo>
                  <a:pt x="10220" y="3943"/>
                </a:lnTo>
                <a:lnTo>
                  <a:pt x="10269" y="3967"/>
                </a:lnTo>
                <a:lnTo>
                  <a:pt x="10536" y="4016"/>
                </a:lnTo>
                <a:lnTo>
                  <a:pt x="10780" y="4040"/>
                </a:lnTo>
                <a:lnTo>
                  <a:pt x="11023" y="4016"/>
                </a:lnTo>
                <a:lnTo>
                  <a:pt x="11266" y="3991"/>
                </a:lnTo>
                <a:lnTo>
                  <a:pt x="11510" y="3967"/>
                </a:lnTo>
                <a:lnTo>
                  <a:pt x="11753" y="3918"/>
                </a:lnTo>
                <a:lnTo>
                  <a:pt x="11729" y="4137"/>
                </a:lnTo>
                <a:lnTo>
                  <a:pt x="11704" y="4381"/>
                </a:lnTo>
                <a:lnTo>
                  <a:pt x="11680" y="4381"/>
                </a:lnTo>
                <a:lnTo>
                  <a:pt x="11364" y="4356"/>
                </a:lnTo>
                <a:lnTo>
                  <a:pt x="11023" y="4381"/>
                </a:lnTo>
                <a:lnTo>
                  <a:pt x="10682" y="4429"/>
                </a:lnTo>
                <a:lnTo>
                  <a:pt x="10366" y="4478"/>
                </a:lnTo>
                <a:lnTo>
                  <a:pt x="10317" y="4502"/>
                </a:lnTo>
                <a:lnTo>
                  <a:pt x="10269" y="4527"/>
                </a:lnTo>
                <a:lnTo>
                  <a:pt x="10244" y="4575"/>
                </a:lnTo>
                <a:lnTo>
                  <a:pt x="10244" y="4624"/>
                </a:lnTo>
                <a:lnTo>
                  <a:pt x="10244" y="4673"/>
                </a:lnTo>
                <a:lnTo>
                  <a:pt x="10269" y="4721"/>
                </a:lnTo>
                <a:lnTo>
                  <a:pt x="10317" y="4770"/>
                </a:lnTo>
                <a:lnTo>
                  <a:pt x="10366" y="4770"/>
                </a:lnTo>
                <a:lnTo>
                  <a:pt x="10950" y="4843"/>
                </a:lnTo>
                <a:lnTo>
                  <a:pt x="11242" y="4867"/>
                </a:lnTo>
                <a:lnTo>
                  <a:pt x="11534" y="4867"/>
                </a:lnTo>
                <a:lnTo>
                  <a:pt x="11461" y="5013"/>
                </a:lnTo>
                <a:lnTo>
                  <a:pt x="11364" y="5184"/>
                </a:lnTo>
                <a:lnTo>
                  <a:pt x="11120" y="5111"/>
                </a:lnTo>
                <a:lnTo>
                  <a:pt x="10901" y="5086"/>
                </a:lnTo>
                <a:lnTo>
                  <a:pt x="10780" y="5086"/>
                </a:lnTo>
                <a:lnTo>
                  <a:pt x="10658" y="5111"/>
                </a:lnTo>
                <a:lnTo>
                  <a:pt x="10561" y="5135"/>
                </a:lnTo>
                <a:lnTo>
                  <a:pt x="10439" y="5208"/>
                </a:lnTo>
                <a:lnTo>
                  <a:pt x="10415" y="5232"/>
                </a:lnTo>
                <a:lnTo>
                  <a:pt x="10415" y="5281"/>
                </a:lnTo>
                <a:lnTo>
                  <a:pt x="10415" y="5330"/>
                </a:lnTo>
                <a:lnTo>
                  <a:pt x="10463" y="5354"/>
                </a:lnTo>
                <a:lnTo>
                  <a:pt x="10755" y="5451"/>
                </a:lnTo>
                <a:lnTo>
                  <a:pt x="11023" y="5549"/>
                </a:lnTo>
                <a:lnTo>
                  <a:pt x="10877" y="5646"/>
                </a:lnTo>
                <a:lnTo>
                  <a:pt x="10780" y="5719"/>
                </a:lnTo>
                <a:lnTo>
                  <a:pt x="10536" y="5646"/>
                </a:lnTo>
                <a:lnTo>
                  <a:pt x="10415" y="5597"/>
                </a:lnTo>
                <a:lnTo>
                  <a:pt x="10293" y="5524"/>
                </a:lnTo>
                <a:lnTo>
                  <a:pt x="10171" y="5451"/>
                </a:lnTo>
                <a:lnTo>
                  <a:pt x="10050" y="5427"/>
                </a:lnTo>
                <a:lnTo>
                  <a:pt x="9977" y="5427"/>
                </a:lnTo>
                <a:lnTo>
                  <a:pt x="9928" y="5451"/>
                </a:lnTo>
                <a:lnTo>
                  <a:pt x="9879" y="5500"/>
                </a:lnTo>
                <a:lnTo>
                  <a:pt x="9879" y="5597"/>
                </a:lnTo>
                <a:lnTo>
                  <a:pt x="9904" y="5670"/>
                </a:lnTo>
                <a:lnTo>
                  <a:pt x="9952" y="5768"/>
                </a:lnTo>
                <a:lnTo>
                  <a:pt x="10025" y="5841"/>
                </a:lnTo>
                <a:lnTo>
                  <a:pt x="10123" y="5914"/>
                </a:lnTo>
                <a:lnTo>
                  <a:pt x="9879" y="5914"/>
                </a:lnTo>
                <a:lnTo>
                  <a:pt x="9636" y="5889"/>
                </a:lnTo>
                <a:lnTo>
                  <a:pt x="9417" y="5841"/>
                </a:lnTo>
                <a:lnTo>
                  <a:pt x="9198" y="5743"/>
                </a:lnTo>
                <a:lnTo>
                  <a:pt x="9003" y="5597"/>
                </a:lnTo>
                <a:lnTo>
                  <a:pt x="8833" y="5451"/>
                </a:lnTo>
                <a:lnTo>
                  <a:pt x="8711" y="5257"/>
                </a:lnTo>
                <a:lnTo>
                  <a:pt x="8590" y="5062"/>
                </a:lnTo>
                <a:lnTo>
                  <a:pt x="8492" y="4843"/>
                </a:lnTo>
                <a:lnTo>
                  <a:pt x="8419" y="4624"/>
                </a:lnTo>
                <a:lnTo>
                  <a:pt x="8298" y="4186"/>
                </a:lnTo>
                <a:lnTo>
                  <a:pt x="8225" y="3797"/>
                </a:lnTo>
                <a:lnTo>
                  <a:pt x="8152" y="3359"/>
                </a:lnTo>
                <a:lnTo>
                  <a:pt x="8127" y="2921"/>
                </a:lnTo>
                <a:lnTo>
                  <a:pt x="8127" y="2483"/>
                </a:lnTo>
                <a:lnTo>
                  <a:pt x="8152" y="2020"/>
                </a:lnTo>
                <a:lnTo>
                  <a:pt x="8225" y="1582"/>
                </a:lnTo>
                <a:lnTo>
                  <a:pt x="8298" y="1363"/>
                </a:lnTo>
                <a:lnTo>
                  <a:pt x="8371" y="1169"/>
                </a:lnTo>
                <a:lnTo>
                  <a:pt x="8444" y="974"/>
                </a:lnTo>
                <a:lnTo>
                  <a:pt x="8541" y="804"/>
                </a:lnTo>
                <a:lnTo>
                  <a:pt x="8760" y="731"/>
                </a:lnTo>
                <a:lnTo>
                  <a:pt x="8979" y="682"/>
                </a:lnTo>
                <a:lnTo>
                  <a:pt x="9198" y="658"/>
                </a:lnTo>
                <a:close/>
                <a:moveTo>
                  <a:pt x="4940" y="1"/>
                </a:moveTo>
                <a:lnTo>
                  <a:pt x="4745" y="25"/>
                </a:lnTo>
                <a:lnTo>
                  <a:pt x="4526" y="74"/>
                </a:lnTo>
                <a:lnTo>
                  <a:pt x="4307" y="147"/>
                </a:lnTo>
                <a:lnTo>
                  <a:pt x="4113" y="244"/>
                </a:lnTo>
                <a:lnTo>
                  <a:pt x="3918" y="341"/>
                </a:lnTo>
                <a:lnTo>
                  <a:pt x="3723" y="487"/>
                </a:lnTo>
                <a:lnTo>
                  <a:pt x="3553" y="609"/>
                </a:lnTo>
                <a:lnTo>
                  <a:pt x="3383" y="779"/>
                </a:lnTo>
                <a:lnTo>
                  <a:pt x="3237" y="950"/>
                </a:lnTo>
                <a:lnTo>
                  <a:pt x="3091" y="1120"/>
                </a:lnTo>
                <a:lnTo>
                  <a:pt x="2969" y="1315"/>
                </a:lnTo>
                <a:lnTo>
                  <a:pt x="2823" y="1558"/>
                </a:lnTo>
                <a:lnTo>
                  <a:pt x="2726" y="1850"/>
                </a:lnTo>
                <a:lnTo>
                  <a:pt x="2653" y="2118"/>
                </a:lnTo>
                <a:lnTo>
                  <a:pt x="2604" y="2410"/>
                </a:lnTo>
                <a:lnTo>
                  <a:pt x="2555" y="2726"/>
                </a:lnTo>
                <a:lnTo>
                  <a:pt x="2555" y="3018"/>
                </a:lnTo>
                <a:lnTo>
                  <a:pt x="2555" y="3334"/>
                </a:lnTo>
                <a:lnTo>
                  <a:pt x="2604" y="3626"/>
                </a:lnTo>
                <a:lnTo>
                  <a:pt x="2653" y="3943"/>
                </a:lnTo>
                <a:lnTo>
                  <a:pt x="2726" y="4235"/>
                </a:lnTo>
                <a:lnTo>
                  <a:pt x="2823" y="4527"/>
                </a:lnTo>
                <a:lnTo>
                  <a:pt x="2945" y="4794"/>
                </a:lnTo>
                <a:lnTo>
                  <a:pt x="3091" y="5062"/>
                </a:lnTo>
                <a:lnTo>
                  <a:pt x="3237" y="5330"/>
                </a:lnTo>
                <a:lnTo>
                  <a:pt x="3407" y="5549"/>
                </a:lnTo>
                <a:lnTo>
                  <a:pt x="3602" y="5768"/>
                </a:lnTo>
                <a:lnTo>
                  <a:pt x="3772" y="5938"/>
                </a:lnTo>
                <a:lnTo>
                  <a:pt x="3942" y="6060"/>
                </a:lnTo>
                <a:lnTo>
                  <a:pt x="4161" y="6157"/>
                </a:lnTo>
                <a:lnTo>
                  <a:pt x="4380" y="6230"/>
                </a:lnTo>
                <a:lnTo>
                  <a:pt x="4599" y="6279"/>
                </a:lnTo>
                <a:lnTo>
                  <a:pt x="5062" y="6279"/>
                </a:lnTo>
                <a:lnTo>
                  <a:pt x="5281" y="6230"/>
                </a:lnTo>
                <a:lnTo>
                  <a:pt x="5524" y="6133"/>
                </a:lnTo>
                <a:lnTo>
                  <a:pt x="5718" y="6011"/>
                </a:lnTo>
                <a:lnTo>
                  <a:pt x="5913" y="5865"/>
                </a:lnTo>
                <a:lnTo>
                  <a:pt x="6059" y="5695"/>
                </a:lnTo>
                <a:lnTo>
                  <a:pt x="6205" y="5500"/>
                </a:lnTo>
                <a:lnTo>
                  <a:pt x="6351" y="5281"/>
                </a:lnTo>
                <a:lnTo>
                  <a:pt x="6448" y="5086"/>
                </a:lnTo>
                <a:lnTo>
                  <a:pt x="6546" y="4867"/>
                </a:lnTo>
                <a:lnTo>
                  <a:pt x="6716" y="4356"/>
                </a:lnTo>
                <a:lnTo>
                  <a:pt x="6838" y="3821"/>
                </a:lnTo>
                <a:lnTo>
                  <a:pt x="6911" y="3261"/>
                </a:lnTo>
                <a:lnTo>
                  <a:pt x="6935" y="2969"/>
                </a:lnTo>
                <a:lnTo>
                  <a:pt x="6935" y="2702"/>
                </a:lnTo>
                <a:lnTo>
                  <a:pt x="6911" y="2410"/>
                </a:lnTo>
                <a:lnTo>
                  <a:pt x="6886" y="2118"/>
                </a:lnTo>
                <a:lnTo>
                  <a:pt x="6838" y="1850"/>
                </a:lnTo>
                <a:lnTo>
                  <a:pt x="6789" y="1582"/>
                </a:lnTo>
                <a:lnTo>
                  <a:pt x="6692" y="1315"/>
                </a:lnTo>
                <a:lnTo>
                  <a:pt x="6594" y="1047"/>
                </a:lnTo>
                <a:lnTo>
                  <a:pt x="6473" y="804"/>
                </a:lnTo>
                <a:lnTo>
                  <a:pt x="6351" y="585"/>
                </a:lnTo>
                <a:lnTo>
                  <a:pt x="6327" y="512"/>
                </a:lnTo>
                <a:lnTo>
                  <a:pt x="6254" y="439"/>
                </a:lnTo>
                <a:lnTo>
                  <a:pt x="6229" y="414"/>
                </a:lnTo>
                <a:lnTo>
                  <a:pt x="6132" y="293"/>
                </a:lnTo>
                <a:lnTo>
                  <a:pt x="6083" y="268"/>
                </a:lnTo>
                <a:lnTo>
                  <a:pt x="6010" y="268"/>
                </a:lnTo>
                <a:lnTo>
                  <a:pt x="5816" y="147"/>
                </a:lnTo>
                <a:lnTo>
                  <a:pt x="5597" y="74"/>
                </a:lnTo>
                <a:lnTo>
                  <a:pt x="5378" y="25"/>
                </a:lnTo>
                <a:lnTo>
                  <a:pt x="5159" y="1"/>
                </a:lnTo>
                <a:close/>
                <a:moveTo>
                  <a:pt x="9271" y="49"/>
                </a:moveTo>
                <a:lnTo>
                  <a:pt x="8979" y="74"/>
                </a:lnTo>
                <a:lnTo>
                  <a:pt x="8663" y="122"/>
                </a:lnTo>
                <a:lnTo>
                  <a:pt x="8371" y="220"/>
                </a:lnTo>
                <a:lnTo>
                  <a:pt x="8273" y="268"/>
                </a:lnTo>
                <a:lnTo>
                  <a:pt x="8200" y="366"/>
                </a:lnTo>
                <a:lnTo>
                  <a:pt x="8176" y="439"/>
                </a:lnTo>
                <a:lnTo>
                  <a:pt x="8176" y="536"/>
                </a:lnTo>
                <a:lnTo>
                  <a:pt x="8079" y="658"/>
                </a:lnTo>
                <a:lnTo>
                  <a:pt x="7981" y="804"/>
                </a:lnTo>
                <a:lnTo>
                  <a:pt x="7860" y="1071"/>
                </a:lnTo>
                <a:lnTo>
                  <a:pt x="7762" y="1388"/>
                </a:lnTo>
                <a:lnTo>
                  <a:pt x="7689" y="1704"/>
                </a:lnTo>
                <a:lnTo>
                  <a:pt x="7641" y="2069"/>
                </a:lnTo>
                <a:lnTo>
                  <a:pt x="7616" y="2410"/>
                </a:lnTo>
                <a:lnTo>
                  <a:pt x="7592" y="2750"/>
                </a:lnTo>
                <a:lnTo>
                  <a:pt x="7592" y="3091"/>
                </a:lnTo>
                <a:lnTo>
                  <a:pt x="7616" y="3456"/>
                </a:lnTo>
                <a:lnTo>
                  <a:pt x="7641" y="3797"/>
                </a:lnTo>
                <a:lnTo>
                  <a:pt x="7689" y="4137"/>
                </a:lnTo>
                <a:lnTo>
                  <a:pt x="7762" y="4478"/>
                </a:lnTo>
                <a:lnTo>
                  <a:pt x="7835" y="4746"/>
                </a:lnTo>
                <a:lnTo>
                  <a:pt x="7908" y="5013"/>
                </a:lnTo>
                <a:lnTo>
                  <a:pt x="8030" y="5257"/>
                </a:lnTo>
                <a:lnTo>
                  <a:pt x="8152" y="5476"/>
                </a:lnTo>
                <a:lnTo>
                  <a:pt x="8298" y="5719"/>
                </a:lnTo>
                <a:lnTo>
                  <a:pt x="8468" y="5914"/>
                </a:lnTo>
                <a:lnTo>
                  <a:pt x="8663" y="6108"/>
                </a:lnTo>
                <a:lnTo>
                  <a:pt x="8882" y="6279"/>
                </a:lnTo>
                <a:lnTo>
                  <a:pt x="9125" y="6400"/>
                </a:lnTo>
                <a:lnTo>
                  <a:pt x="9368" y="6497"/>
                </a:lnTo>
                <a:lnTo>
                  <a:pt x="9636" y="6546"/>
                </a:lnTo>
                <a:lnTo>
                  <a:pt x="9904" y="6546"/>
                </a:lnTo>
                <a:lnTo>
                  <a:pt x="10171" y="6522"/>
                </a:lnTo>
                <a:lnTo>
                  <a:pt x="10439" y="6473"/>
                </a:lnTo>
                <a:lnTo>
                  <a:pt x="10707" y="6400"/>
                </a:lnTo>
                <a:lnTo>
                  <a:pt x="10950" y="6327"/>
                </a:lnTo>
                <a:lnTo>
                  <a:pt x="11218" y="6181"/>
                </a:lnTo>
                <a:lnTo>
                  <a:pt x="11461" y="6011"/>
                </a:lnTo>
                <a:lnTo>
                  <a:pt x="11656" y="5816"/>
                </a:lnTo>
                <a:lnTo>
                  <a:pt x="11826" y="5622"/>
                </a:lnTo>
                <a:lnTo>
                  <a:pt x="11996" y="5378"/>
                </a:lnTo>
                <a:lnTo>
                  <a:pt x="12118" y="5135"/>
                </a:lnTo>
                <a:lnTo>
                  <a:pt x="12215" y="4867"/>
                </a:lnTo>
                <a:lnTo>
                  <a:pt x="12288" y="4600"/>
                </a:lnTo>
                <a:lnTo>
                  <a:pt x="12337" y="4308"/>
                </a:lnTo>
                <a:lnTo>
                  <a:pt x="12361" y="4016"/>
                </a:lnTo>
                <a:lnTo>
                  <a:pt x="12361" y="3724"/>
                </a:lnTo>
                <a:lnTo>
                  <a:pt x="12337" y="3456"/>
                </a:lnTo>
                <a:lnTo>
                  <a:pt x="12313" y="3164"/>
                </a:lnTo>
                <a:lnTo>
                  <a:pt x="12240" y="2896"/>
                </a:lnTo>
                <a:lnTo>
                  <a:pt x="12167" y="2604"/>
                </a:lnTo>
                <a:lnTo>
                  <a:pt x="12094" y="2361"/>
                </a:lnTo>
                <a:lnTo>
                  <a:pt x="11972" y="2093"/>
                </a:lnTo>
                <a:lnTo>
                  <a:pt x="11826" y="1826"/>
                </a:lnTo>
                <a:lnTo>
                  <a:pt x="11680" y="1582"/>
                </a:lnTo>
                <a:lnTo>
                  <a:pt x="11485" y="1339"/>
                </a:lnTo>
                <a:lnTo>
                  <a:pt x="11291" y="1096"/>
                </a:lnTo>
                <a:lnTo>
                  <a:pt x="11096" y="877"/>
                </a:lnTo>
                <a:lnTo>
                  <a:pt x="10853" y="682"/>
                </a:lnTo>
                <a:lnTo>
                  <a:pt x="10634" y="512"/>
                </a:lnTo>
                <a:lnTo>
                  <a:pt x="10366" y="341"/>
                </a:lnTo>
                <a:lnTo>
                  <a:pt x="10098" y="220"/>
                </a:lnTo>
                <a:lnTo>
                  <a:pt x="9831" y="122"/>
                </a:lnTo>
                <a:lnTo>
                  <a:pt x="9563" y="74"/>
                </a:lnTo>
                <a:lnTo>
                  <a:pt x="9271" y="49"/>
                </a:lnTo>
                <a:close/>
                <a:moveTo>
                  <a:pt x="1850" y="5257"/>
                </a:moveTo>
                <a:lnTo>
                  <a:pt x="2044" y="5281"/>
                </a:lnTo>
                <a:lnTo>
                  <a:pt x="1825" y="5354"/>
                </a:lnTo>
                <a:lnTo>
                  <a:pt x="1606" y="5451"/>
                </a:lnTo>
                <a:lnTo>
                  <a:pt x="1460" y="5524"/>
                </a:lnTo>
                <a:lnTo>
                  <a:pt x="1290" y="5597"/>
                </a:lnTo>
                <a:lnTo>
                  <a:pt x="1168" y="5719"/>
                </a:lnTo>
                <a:lnTo>
                  <a:pt x="1095" y="5768"/>
                </a:lnTo>
                <a:lnTo>
                  <a:pt x="1047" y="5841"/>
                </a:lnTo>
                <a:lnTo>
                  <a:pt x="1047" y="5889"/>
                </a:lnTo>
                <a:lnTo>
                  <a:pt x="1047" y="5938"/>
                </a:lnTo>
                <a:lnTo>
                  <a:pt x="1071" y="5987"/>
                </a:lnTo>
                <a:lnTo>
                  <a:pt x="1120" y="5987"/>
                </a:lnTo>
                <a:lnTo>
                  <a:pt x="1266" y="6011"/>
                </a:lnTo>
                <a:lnTo>
                  <a:pt x="1412" y="5962"/>
                </a:lnTo>
                <a:lnTo>
                  <a:pt x="1704" y="5865"/>
                </a:lnTo>
                <a:lnTo>
                  <a:pt x="2190" y="5695"/>
                </a:lnTo>
                <a:lnTo>
                  <a:pt x="2263" y="6011"/>
                </a:lnTo>
                <a:lnTo>
                  <a:pt x="2093" y="6133"/>
                </a:lnTo>
                <a:lnTo>
                  <a:pt x="1923" y="6254"/>
                </a:lnTo>
                <a:lnTo>
                  <a:pt x="1728" y="6327"/>
                </a:lnTo>
                <a:lnTo>
                  <a:pt x="1533" y="6424"/>
                </a:lnTo>
                <a:lnTo>
                  <a:pt x="1339" y="6522"/>
                </a:lnTo>
                <a:lnTo>
                  <a:pt x="1266" y="6595"/>
                </a:lnTo>
                <a:lnTo>
                  <a:pt x="1193" y="6668"/>
                </a:lnTo>
                <a:lnTo>
                  <a:pt x="1193" y="6716"/>
                </a:lnTo>
                <a:lnTo>
                  <a:pt x="1193" y="6765"/>
                </a:lnTo>
                <a:lnTo>
                  <a:pt x="1241" y="6814"/>
                </a:lnTo>
                <a:lnTo>
                  <a:pt x="1339" y="6862"/>
                </a:lnTo>
                <a:lnTo>
                  <a:pt x="1436" y="6887"/>
                </a:lnTo>
                <a:lnTo>
                  <a:pt x="1558" y="6887"/>
                </a:lnTo>
                <a:lnTo>
                  <a:pt x="1679" y="6862"/>
                </a:lnTo>
                <a:lnTo>
                  <a:pt x="1898" y="6789"/>
                </a:lnTo>
                <a:lnTo>
                  <a:pt x="2093" y="6716"/>
                </a:lnTo>
                <a:lnTo>
                  <a:pt x="2409" y="6570"/>
                </a:lnTo>
                <a:lnTo>
                  <a:pt x="2434" y="6643"/>
                </a:lnTo>
                <a:lnTo>
                  <a:pt x="2215" y="6765"/>
                </a:lnTo>
                <a:lnTo>
                  <a:pt x="1923" y="6911"/>
                </a:lnTo>
                <a:lnTo>
                  <a:pt x="1777" y="6984"/>
                </a:lnTo>
                <a:lnTo>
                  <a:pt x="1655" y="7081"/>
                </a:lnTo>
                <a:lnTo>
                  <a:pt x="1631" y="7106"/>
                </a:lnTo>
                <a:lnTo>
                  <a:pt x="1631" y="7154"/>
                </a:lnTo>
                <a:lnTo>
                  <a:pt x="1655" y="7203"/>
                </a:lnTo>
                <a:lnTo>
                  <a:pt x="1679" y="7227"/>
                </a:lnTo>
                <a:lnTo>
                  <a:pt x="1850" y="7276"/>
                </a:lnTo>
                <a:lnTo>
                  <a:pt x="1996" y="7276"/>
                </a:lnTo>
                <a:lnTo>
                  <a:pt x="2166" y="7252"/>
                </a:lnTo>
                <a:lnTo>
                  <a:pt x="2312" y="7203"/>
                </a:lnTo>
                <a:lnTo>
                  <a:pt x="2482" y="7154"/>
                </a:lnTo>
                <a:lnTo>
                  <a:pt x="2677" y="7081"/>
                </a:lnTo>
                <a:lnTo>
                  <a:pt x="2726" y="7154"/>
                </a:lnTo>
                <a:lnTo>
                  <a:pt x="2750" y="7179"/>
                </a:lnTo>
                <a:lnTo>
                  <a:pt x="2434" y="7398"/>
                </a:lnTo>
                <a:lnTo>
                  <a:pt x="2190" y="7519"/>
                </a:lnTo>
                <a:lnTo>
                  <a:pt x="2093" y="7617"/>
                </a:lnTo>
                <a:lnTo>
                  <a:pt x="1996" y="7714"/>
                </a:lnTo>
                <a:lnTo>
                  <a:pt x="1996" y="7811"/>
                </a:lnTo>
                <a:lnTo>
                  <a:pt x="2020" y="7836"/>
                </a:lnTo>
                <a:lnTo>
                  <a:pt x="2044" y="7860"/>
                </a:lnTo>
                <a:lnTo>
                  <a:pt x="2166" y="7909"/>
                </a:lnTo>
                <a:lnTo>
                  <a:pt x="2288" y="7884"/>
                </a:lnTo>
                <a:lnTo>
                  <a:pt x="2434" y="7860"/>
                </a:lnTo>
                <a:lnTo>
                  <a:pt x="2531" y="7811"/>
                </a:lnTo>
                <a:lnTo>
                  <a:pt x="2774" y="7714"/>
                </a:lnTo>
                <a:lnTo>
                  <a:pt x="2896" y="7641"/>
                </a:lnTo>
                <a:lnTo>
                  <a:pt x="3018" y="7568"/>
                </a:lnTo>
                <a:lnTo>
                  <a:pt x="3066" y="7665"/>
                </a:lnTo>
                <a:lnTo>
                  <a:pt x="2872" y="7836"/>
                </a:lnTo>
                <a:lnTo>
                  <a:pt x="2628" y="7982"/>
                </a:lnTo>
                <a:lnTo>
                  <a:pt x="2507" y="8055"/>
                </a:lnTo>
                <a:lnTo>
                  <a:pt x="2409" y="8128"/>
                </a:lnTo>
                <a:lnTo>
                  <a:pt x="2215" y="8347"/>
                </a:lnTo>
                <a:lnTo>
                  <a:pt x="2190" y="8371"/>
                </a:lnTo>
                <a:lnTo>
                  <a:pt x="2190" y="8395"/>
                </a:lnTo>
                <a:lnTo>
                  <a:pt x="2215" y="8444"/>
                </a:lnTo>
                <a:lnTo>
                  <a:pt x="2239" y="8444"/>
                </a:lnTo>
                <a:lnTo>
                  <a:pt x="2409" y="8493"/>
                </a:lnTo>
                <a:lnTo>
                  <a:pt x="2531" y="8517"/>
                </a:lnTo>
                <a:lnTo>
                  <a:pt x="2677" y="8493"/>
                </a:lnTo>
                <a:lnTo>
                  <a:pt x="2847" y="8468"/>
                </a:lnTo>
                <a:lnTo>
                  <a:pt x="3018" y="8371"/>
                </a:lnTo>
                <a:lnTo>
                  <a:pt x="3212" y="8274"/>
                </a:lnTo>
                <a:lnTo>
                  <a:pt x="3212" y="8274"/>
                </a:lnTo>
                <a:lnTo>
                  <a:pt x="3139" y="8493"/>
                </a:lnTo>
                <a:lnTo>
                  <a:pt x="3042" y="8663"/>
                </a:lnTo>
                <a:lnTo>
                  <a:pt x="2896" y="8785"/>
                </a:lnTo>
                <a:lnTo>
                  <a:pt x="2726" y="8906"/>
                </a:lnTo>
                <a:lnTo>
                  <a:pt x="2531" y="8955"/>
                </a:lnTo>
                <a:lnTo>
                  <a:pt x="2336" y="9004"/>
                </a:lnTo>
                <a:lnTo>
                  <a:pt x="2117" y="9004"/>
                </a:lnTo>
                <a:lnTo>
                  <a:pt x="1923" y="8979"/>
                </a:lnTo>
                <a:lnTo>
                  <a:pt x="1728" y="8931"/>
                </a:lnTo>
                <a:lnTo>
                  <a:pt x="1558" y="8858"/>
                </a:lnTo>
                <a:lnTo>
                  <a:pt x="1387" y="8736"/>
                </a:lnTo>
                <a:lnTo>
                  <a:pt x="1266" y="8639"/>
                </a:lnTo>
                <a:lnTo>
                  <a:pt x="1144" y="8493"/>
                </a:lnTo>
                <a:lnTo>
                  <a:pt x="1022" y="8347"/>
                </a:lnTo>
                <a:lnTo>
                  <a:pt x="925" y="8176"/>
                </a:lnTo>
                <a:lnTo>
                  <a:pt x="852" y="8006"/>
                </a:lnTo>
                <a:lnTo>
                  <a:pt x="706" y="7641"/>
                </a:lnTo>
                <a:lnTo>
                  <a:pt x="633" y="7252"/>
                </a:lnTo>
                <a:lnTo>
                  <a:pt x="609" y="6862"/>
                </a:lnTo>
                <a:lnTo>
                  <a:pt x="609" y="6497"/>
                </a:lnTo>
                <a:lnTo>
                  <a:pt x="633" y="6327"/>
                </a:lnTo>
                <a:lnTo>
                  <a:pt x="657" y="6157"/>
                </a:lnTo>
                <a:lnTo>
                  <a:pt x="730" y="5987"/>
                </a:lnTo>
                <a:lnTo>
                  <a:pt x="803" y="5841"/>
                </a:lnTo>
                <a:lnTo>
                  <a:pt x="901" y="5695"/>
                </a:lnTo>
                <a:lnTo>
                  <a:pt x="1022" y="5549"/>
                </a:lnTo>
                <a:lnTo>
                  <a:pt x="1144" y="5451"/>
                </a:lnTo>
                <a:lnTo>
                  <a:pt x="1314" y="5354"/>
                </a:lnTo>
                <a:lnTo>
                  <a:pt x="1387" y="5305"/>
                </a:lnTo>
                <a:lnTo>
                  <a:pt x="1485" y="5281"/>
                </a:lnTo>
                <a:lnTo>
                  <a:pt x="1679" y="5257"/>
                </a:lnTo>
                <a:close/>
                <a:moveTo>
                  <a:pt x="12848" y="5135"/>
                </a:moveTo>
                <a:lnTo>
                  <a:pt x="13091" y="5159"/>
                </a:lnTo>
                <a:lnTo>
                  <a:pt x="13286" y="5232"/>
                </a:lnTo>
                <a:lnTo>
                  <a:pt x="13480" y="5330"/>
                </a:lnTo>
                <a:lnTo>
                  <a:pt x="13651" y="5451"/>
                </a:lnTo>
                <a:lnTo>
                  <a:pt x="13456" y="5524"/>
                </a:lnTo>
                <a:lnTo>
                  <a:pt x="13237" y="5622"/>
                </a:lnTo>
                <a:lnTo>
                  <a:pt x="13043" y="5743"/>
                </a:lnTo>
                <a:lnTo>
                  <a:pt x="12872" y="5889"/>
                </a:lnTo>
                <a:lnTo>
                  <a:pt x="12848" y="5914"/>
                </a:lnTo>
                <a:lnTo>
                  <a:pt x="12872" y="5962"/>
                </a:lnTo>
                <a:lnTo>
                  <a:pt x="12872" y="6011"/>
                </a:lnTo>
                <a:lnTo>
                  <a:pt x="12921" y="6011"/>
                </a:lnTo>
                <a:lnTo>
                  <a:pt x="13140" y="5962"/>
                </a:lnTo>
                <a:lnTo>
                  <a:pt x="13335" y="5914"/>
                </a:lnTo>
                <a:lnTo>
                  <a:pt x="13748" y="5792"/>
                </a:lnTo>
                <a:lnTo>
                  <a:pt x="13943" y="5768"/>
                </a:lnTo>
                <a:lnTo>
                  <a:pt x="14016" y="5914"/>
                </a:lnTo>
                <a:lnTo>
                  <a:pt x="14089" y="6084"/>
                </a:lnTo>
                <a:lnTo>
                  <a:pt x="13870" y="6133"/>
                </a:lnTo>
                <a:lnTo>
                  <a:pt x="13724" y="6181"/>
                </a:lnTo>
                <a:lnTo>
                  <a:pt x="13237" y="6303"/>
                </a:lnTo>
                <a:lnTo>
                  <a:pt x="13116" y="6351"/>
                </a:lnTo>
                <a:lnTo>
                  <a:pt x="12994" y="6400"/>
                </a:lnTo>
                <a:lnTo>
                  <a:pt x="12897" y="6473"/>
                </a:lnTo>
                <a:lnTo>
                  <a:pt x="12824" y="6570"/>
                </a:lnTo>
                <a:lnTo>
                  <a:pt x="12824" y="6619"/>
                </a:lnTo>
                <a:lnTo>
                  <a:pt x="12848" y="6643"/>
                </a:lnTo>
                <a:lnTo>
                  <a:pt x="12921" y="6716"/>
                </a:lnTo>
                <a:lnTo>
                  <a:pt x="13018" y="6741"/>
                </a:lnTo>
                <a:lnTo>
                  <a:pt x="13116" y="6765"/>
                </a:lnTo>
                <a:lnTo>
                  <a:pt x="13237" y="6765"/>
                </a:lnTo>
                <a:lnTo>
                  <a:pt x="13456" y="6741"/>
                </a:lnTo>
                <a:lnTo>
                  <a:pt x="13651" y="6692"/>
                </a:lnTo>
                <a:lnTo>
                  <a:pt x="13894" y="6643"/>
                </a:lnTo>
                <a:lnTo>
                  <a:pt x="14040" y="6595"/>
                </a:lnTo>
                <a:lnTo>
                  <a:pt x="14186" y="6546"/>
                </a:lnTo>
                <a:lnTo>
                  <a:pt x="14186" y="6716"/>
                </a:lnTo>
                <a:lnTo>
                  <a:pt x="14089" y="6692"/>
                </a:lnTo>
                <a:lnTo>
                  <a:pt x="13967" y="6716"/>
                </a:lnTo>
                <a:lnTo>
                  <a:pt x="13772" y="6741"/>
                </a:lnTo>
                <a:lnTo>
                  <a:pt x="13529" y="6789"/>
                </a:lnTo>
                <a:lnTo>
                  <a:pt x="13286" y="6838"/>
                </a:lnTo>
                <a:lnTo>
                  <a:pt x="13043" y="6935"/>
                </a:lnTo>
                <a:lnTo>
                  <a:pt x="12945" y="6984"/>
                </a:lnTo>
                <a:lnTo>
                  <a:pt x="12848" y="7057"/>
                </a:lnTo>
                <a:lnTo>
                  <a:pt x="12824" y="7130"/>
                </a:lnTo>
                <a:lnTo>
                  <a:pt x="12824" y="7203"/>
                </a:lnTo>
                <a:lnTo>
                  <a:pt x="12848" y="7276"/>
                </a:lnTo>
                <a:lnTo>
                  <a:pt x="12921" y="7325"/>
                </a:lnTo>
                <a:lnTo>
                  <a:pt x="13018" y="7349"/>
                </a:lnTo>
                <a:lnTo>
                  <a:pt x="13140" y="7349"/>
                </a:lnTo>
                <a:lnTo>
                  <a:pt x="13359" y="7325"/>
                </a:lnTo>
                <a:lnTo>
                  <a:pt x="13797" y="7227"/>
                </a:lnTo>
                <a:lnTo>
                  <a:pt x="13967" y="7203"/>
                </a:lnTo>
                <a:lnTo>
                  <a:pt x="14137" y="7130"/>
                </a:lnTo>
                <a:lnTo>
                  <a:pt x="14137" y="7227"/>
                </a:lnTo>
                <a:lnTo>
                  <a:pt x="14089" y="7373"/>
                </a:lnTo>
                <a:lnTo>
                  <a:pt x="14064" y="7373"/>
                </a:lnTo>
                <a:lnTo>
                  <a:pt x="13699" y="7471"/>
                </a:lnTo>
                <a:lnTo>
                  <a:pt x="13310" y="7568"/>
                </a:lnTo>
                <a:lnTo>
                  <a:pt x="12970" y="7617"/>
                </a:lnTo>
                <a:lnTo>
                  <a:pt x="12799" y="7665"/>
                </a:lnTo>
                <a:lnTo>
                  <a:pt x="12653" y="7738"/>
                </a:lnTo>
                <a:lnTo>
                  <a:pt x="12605" y="7763"/>
                </a:lnTo>
                <a:lnTo>
                  <a:pt x="12580" y="7836"/>
                </a:lnTo>
                <a:lnTo>
                  <a:pt x="12605" y="7884"/>
                </a:lnTo>
                <a:lnTo>
                  <a:pt x="12653" y="7933"/>
                </a:lnTo>
                <a:lnTo>
                  <a:pt x="12775" y="7982"/>
                </a:lnTo>
                <a:lnTo>
                  <a:pt x="12921" y="8006"/>
                </a:lnTo>
                <a:lnTo>
                  <a:pt x="13213" y="8030"/>
                </a:lnTo>
                <a:lnTo>
                  <a:pt x="13529" y="8006"/>
                </a:lnTo>
                <a:lnTo>
                  <a:pt x="13845" y="7933"/>
                </a:lnTo>
                <a:lnTo>
                  <a:pt x="13651" y="8176"/>
                </a:lnTo>
                <a:lnTo>
                  <a:pt x="13480" y="8201"/>
                </a:lnTo>
                <a:lnTo>
                  <a:pt x="13310" y="8225"/>
                </a:lnTo>
                <a:lnTo>
                  <a:pt x="12994" y="8298"/>
                </a:lnTo>
                <a:lnTo>
                  <a:pt x="12848" y="8322"/>
                </a:lnTo>
                <a:lnTo>
                  <a:pt x="12653" y="8347"/>
                </a:lnTo>
                <a:lnTo>
                  <a:pt x="12556" y="8395"/>
                </a:lnTo>
                <a:lnTo>
                  <a:pt x="12483" y="8444"/>
                </a:lnTo>
                <a:lnTo>
                  <a:pt x="12459" y="8517"/>
                </a:lnTo>
                <a:lnTo>
                  <a:pt x="12483" y="8590"/>
                </a:lnTo>
                <a:lnTo>
                  <a:pt x="12532" y="8663"/>
                </a:lnTo>
                <a:lnTo>
                  <a:pt x="12580" y="8712"/>
                </a:lnTo>
                <a:lnTo>
                  <a:pt x="12653" y="8736"/>
                </a:lnTo>
                <a:lnTo>
                  <a:pt x="12726" y="8760"/>
                </a:lnTo>
                <a:lnTo>
                  <a:pt x="13067" y="8760"/>
                </a:lnTo>
                <a:lnTo>
                  <a:pt x="12897" y="8858"/>
                </a:lnTo>
                <a:lnTo>
                  <a:pt x="12726" y="8955"/>
                </a:lnTo>
                <a:lnTo>
                  <a:pt x="12556" y="9052"/>
                </a:lnTo>
                <a:lnTo>
                  <a:pt x="12386" y="9101"/>
                </a:lnTo>
                <a:lnTo>
                  <a:pt x="12264" y="9077"/>
                </a:lnTo>
                <a:lnTo>
                  <a:pt x="12142" y="9028"/>
                </a:lnTo>
                <a:lnTo>
                  <a:pt x="12118" y="9028"/>
                </a:lnTo>
                <a:lnTo>
                  <a:pt x="12069" y="9052"/>
                </a:lnTo>
                <a:lnTo>
                  <a:pt x="12045" y="9077"/>
                </a:lnTo>
                <a:lnTo>
                  <a:pt x="12069" y="9125"/>
                </a:lnTo>
                <a:lnTo>
                  <a:pt x="12069" y="9174"/>
                </a:lnTo>
                <a:lnTo>
                  <a:pt x="11923" y="9174"/>
                </a:lnTo>
                <a:lnTo>
                  <a:pt x="11802" y="9150"/>
                </a:lnTo>
                <a:lnTo>
                  <a:pt x="11656" y="9101"/>
                </a:lnTo>
                <a:lnTo>
                  <a:pt x="11534" y="9028"/>
                </a:lnTo>
                <a:lnTo>
                  <a:pt x="11437" y="8931"/>
                </a:lnTo>
                <a:lnTo>
                  <a:pt x="11339" y="8833"/>
                </a:lnTo>
                <a:lnTo>
                  <a:pt x="11266" y="8712"/>
                </a:lnTo>
                <a:lnTo>
                  <a:pt x="11218" y="8566"/>
                </a:lnTo>
                <a:lnTo>
                  <a:pt x="11193" y="8395"/>
                </a:lnTo>
                <a:lnTo>
                  <a:pt x="11193" y="8225"/>
                </a:lnTo>
                <a:lnTo>
                  <a:pt x="11218" y="8055"/>
                </a:lnTo>
                <a:lnTo>
                  <a:pt x="11291" y="7884"/>
                </a:lnTo>
                <a:lnTo>
                  <a:pt x="11461" y="7544"/>
                </a:lnTo>
                <a:lnTo>
                  <a:pt x="11631" y="7252"/>
                </a:lnTo>
                <a:lnTo>
                  <a:pt x="11996" y="6716"/>
                </a:lnTo>
                <a:lnTo>
                  <a:pt x="12167" y="6449"/>
                </a:lnTo>
                <a:lnTo>
                  <a:pt x="12337" y="6181"/>
                </a:lnTo>
                <a:lnTo>
                  <a:pt x="12434" y="5889"/>
                </a:lnTo>
                <a:lnTo>
                  <a:pt x="12532" y="5597"/>
                </a:lnTo>
                <a:lnTo>
                  <a:pt x="12580" y="5451"/>
                </a:lnTo>
                <a:lnTo>
                  <a:pt x="12653" y="5330"/>
                </a:lnTo>
                <a:lnTo>
                  <a:pt x="12726" y="5208"/>
                </a:lnTo>
                <a:lnTo>
                  <a:pt x="12848" y="5135"/>
                </a:lnTo>
                <a:close/>
                <a:moveTo>
                  <a:pt x="1631" y="4746"/>
                </a:moveTo>
                <a:lnTo>
                  <a:pt x="1485" y="4770"/>
                </a:lnTo>
                <a:lnTo>
                  <a:pt x="1266" y="4819"/>
                </a:lnTo>
                <a:lnTo>
                  <a:pt x="1071" y="4892"/>
                </a:lnTo>
                <a:lnTo>
                  <a:pt x="876" y="4989"/>
                </a:lnTo>
                <a:lnTo>
                  <a:pt x="706" y="5111"/>
                </a:lnTo>
                <a:lnTo>
                  <a:pt x="560" y="5257"/>
                </a:lnTo>
                <a:lnTo>
                  <a:pt x="438" y="5403"/>
                </a:lnTo>
                <a:lnTo>
                  <a:pt x="317" y="5597"/>
                </a:lnTo>
                <a:lnTo>
                  <a:pt x="219" y="5792"/>
                </a:lnTo>
                <a:lnTo>
                  <a:pt x="146" y="6011"/>
                </a:lnTo>
                <a:lnTo>
                  <a:pt x="73" y="6230"/>
                </a:lnTo>
                <a:lnTo>
                  <a:pt x="25" y="6473"/>
                </a:lnTo>
                <a:lnTo>
                  <a:pt x="0" y="6716"/>
                </a:lnTo>
                <a:lnTo>
                  <a:pt x="0" y="6960"/>
                </a:lnTo>
                <a:lnTo>
                  <a:pt x="25" y="7203"/>
                </a:lnTo>
                <a:lnTo>
                  <a:pt x="73" y="7446"/>
                </a:lnTo>
                <a:lnTo>
                  <a:pt x="122" y="7690"/>
                </a:lnTo>
                <a:lnTo>
                  <a:pt x="195" y="7909"/>
                </a:lnTo>
                <a:lnTo>
                  <a:pt x="292" y="8152"/>
                </a:lnTo>
                <a:lnTo>
                  <a:pt x="390" y="8371"/>
                </a:lnTo>
                <a:lnTo>
                  <a:pt x="511" y="8566"/>
                </a:lnTo>
                <a:lnTo>
                  <a:pt x="657" y="8760"/>
                </a:lnTo>
                <a:lnTo>
                  <a:pt x="803" y="8955"/>
                </a:lnTo>
                <a:lnTo>
                  <a:pt x="974" y="9101"/>
                </a:lnTo>
                <a:lnTo>
                  <a:pt x="1168" y="9271"/>
                </a:lnTo>
                <a:lnTo>
                  <a:pt x="1339" y="9369"/>
                </a:lnTo>
                <a:lnTo>
                  <a:pt x="1533" y="9466"/>
                </a:lnTo>
                <a:lnTo>
                  <a:pt x="1752" y="9515"/>
                </a:lnTo>
                <a:lnTo>
                  <a:pt x="1947" y="9563"/>
                </a:lnTo>
                <a:lnTo>
                  <a:pt x="2385" y="9563"/>
                </a:lnTo>
                <a:lnTo>
                  <a:pt x="2604" y="9539"/>
                </a:lnTo>
                <a:lnTo>
                  <a:pt x="2799" y="9466"/>
                </a:lnTo>
                <a:lnTo>
                  <a:pt x="2993" y="9393"/>
                </a:lnTo>
                <a:lnTo>
                  <a:pt x="3188" y="9296"/>
                </a:lnTo>
                <a:lnTo>
                  <a:pt x="3334" y="9174"/>
                </a:lnTo>
                <a:lnTo>
                  <a:pt x="3480" y="9028"/>
                </a:lnTo>
                <a:lnTo>
                  <a:pt x="3602" y="8858"/>
                </a:lnTo>
                <a:lnTo>
                  <a:pt x="3699" y="8663"/>
                </a:lnTo>
                <a:lnTo>
                  <a:pt x="3748" y="8444"/>
                </a:lnTo>
                <a:lnTo>
                  <a:pt x="3772" y="8225"/>
                </a:lnTo>
                <a:lnTo>
                  <a:pt x="3772" y="7982"/>
                </a:lnTo>
                <a:lnTo>
                  <a:pt x="3723" y="7763"/>
                </a:lnTo>
                <a:lnTo>
                  <a:pt x="3650" y="7568"/>
                </a:lnTo>
                <a:lnTo>
                  <a:pt x="3553" y="7373"/>
                </a:lnTo>
                <a:lnTo>
                  <a:pt x="3310" y="7008"/>
                </a:lnTo>
                <a:lnTo>
                  <a:pt x="3042" y="6643"/>
                </a:lnTo>
                <a:lnTo>
                  <a:pt x="2945" y="6424"/>
                </a:lnTo>
                <a:lnTo>
                  <a:pt x="2896" y="6206"/>
                </a:lnTo>
                <a:lnTo>
                  <a:pt x="2799" y="5695"/>
                </a:lnTo>
                <a:lnTo>
                  <a:pt x="2750" y="5451"/>
                </a:lnTo>
                <a:lnTo>
                  <a:pt x="2653" y="5232"/>
                </a:lnTo>
                <a:lnTo>
                  <a:pt x="2604" y="5135"/>
                </a:lnTo>
                <a:lnTo>
                  <a:pt x="2531" y="5038"/>
                </a:lnTo>
                <a:lnTo>
                  <a:pt x="2434" y="4965"/>
                </a:lnTo>
                <a:lnTo>
                  <a:pt x="2336" y="4916"/>
                </a:lnTo>
                <a:lnTo>
                  <a:pt x="2263" y="4892"/>
                </a:lnTo>
                <a:lnTo>
                  <a:pt x="2190" y="4892"/>
                </a:lnTo>
                <a:lnTo>
                  <a:pt x="2020" y="4819"/>
                </a:lnTo>
                <a:lnTo>
                  <a:pt x="1825" y="4770"/>
                </a:lnTo>
                <a:lnTo>
                  <a:pt x="1631" y="4746"/>
                </a:lnTo>
                <a:close/>
                <a:moveTo>
                  <a:pt x="12994" y="4624"/>
                </a:moveTo>
                <a:lnTo>
                  <a:pt x="12799" y="4648"/>
                </a:lnTo>
                <a:lnTo>
                  <a:pt x="12702" y="4697"/>
                </a:lnTo>
                <a:lnTo>
                  <a:pt x="12629" y="4770"/>
                </a:lnTo>
                <a:lnTo>
                  <a:pt x="12483" y="4867"/>
                </a:lnTo>
                <a:lnTo>
                  <a:pt x="12337" y="5013"/>
                </a:lnTo>
                <a:lnTo>
                  <a:pt x="12215" y="5159"/>
                </a:lnTo>
                <a:lnTo>
                  <a:pt x="12118" y="5330"/>
                </a:lnTo>
                <a:lnTo>
                  <a:pt x="11899" y="5841"/>
                </a:lnTo>
                <a:lnTo>
                  <a:pt x="11777" y="6084"/>
                </a:lnTo>
                <a:lnTo>
                  <a:pt x="11631" y="6327"/>
                </a:lnTo>
                <a:lnTo>
                  <a:pt x="11291" y="6765"/>
                </a:lnTo>
                <a:lnTo>
                  <a:pt x="10950" y="7227"/>
                </a:lnTo>
                <a:lnTo>
                  <a:pt x="10853" y="7446"/>
                </a:lnTo>
                <a:lnTo>
                  <a:pt x="10755" y="7641"/>
                </a:lnTo>
                <a:lnTo>
                  <a:pt x="10682" y="7860"/>
                </a:lnTo>
                <a:lnTo>
                  <a:pt x="10634" y="8079"/>
                </a:lnTo>
                <a:lnTo>
                  <a:pt x="10634" y="8298"/>
                </a:lnTo>
                <a:lnTo>
                  <a:pt x="10634" y="8517"/>
                </a:lnTo>
                <a:lnTo>
                  <a:pt x="10658" y="8712"/>
                </a:lnTo>
                <a:lnTo>
                  <a:pt x="10731" y="8906"/>
                </a:lnTo>
                <a:lnTo>
                  <a:pt x="10804" y="9077"/>
                </a:lnTo>
                <a:lnTo>
                  <a:pt x="10926" y="9247"/>
                </a:lnTo>
                <a:lnTo>
                  <a:pt x="11047" y="9393"/>
                </a:lnTo>
                <a:lnTo>
                  <a:pt x="11218" y="9515"/>
                </a:lnTo>
                <a:lnTo>
                  <a:pt x="11388" y="9612"/>
                </a:lnTo>
                <a:lnTo>
                  <a:pt x="11607" y="9685"/>
                </a:lnTo>
                <a:lnTo>
                  <a:pt x="11826" y="9734"/>
                </a:lnTo>
                <a:lnTo>
                  <a:pt x="12094" y="9758"/>
                </a:lnTo>
                <a:lnTo>
                  <a:pt x="12313" y="9734"/>
                </a:lnTo>
                <a:lnTo>
                  <a:pt x="12556" y="9709"/>
                </a:lnTo>
                <a:lnTo>
                  <a:pt x="12775" y="9612"/>
                </a:lnTo>
                <a:lnTo>
                  <a:pt x="12994" y="9515"/>
                </a:lnTo>
                <a:lnTo>
                  <a:pt x="13189" y="9393"/>
                </a:lnTo>
                <a:lnTo>
                  <a:pt x="13383" y="9247"/>
                </a:lnTo>
                <a:lnTo>
                  <a:pt x="13578" y="9077"/>
                </a:lnTo>
                <a:lnTo>
                  <a:pt x="13772" y="8906"/>
                </a:lnTo>
                <a:lnTo>
                  <a:pt x="13918" y="8712"/>
                </a:lnTo>
                <a:lnTo>
                  <a:pt x="14089" y="8517"/>
                </a:lnTo>
                <a:lnTo>
                  <a:pt x="14210" y="8298"/>
                </a:lnTo>
                <a:lnTo>
                  <a:pt x="14332" y="8079"/>
                </a:lnTo>
                <a:lnTo>
                  <a:pt x="14454" y="7860"/>
                </a:lnTo>
                <a:lnTo>
                  <a:pt x="14551" y="7641"/>
                </a:lnTo>
                <a:lnTo>
                  <a:pt x="14624" y="7422"/>
                </a:lnTo>
                <a:lnTo>
                  <a:pt x="14673" y="7203"/>
                </a:lnTo>
                <a:lnTo>
                  <a:pt x="14697" y="7008"/>
                </a:lnTo>
                <a:lnTo>
                  <a:pt x="14721" y="6789"/>
                </a:lnTo>
                <a:lnTo>
                  <a:pt x="14721" y="6570"/>
                </a:lnTo>
                <a:lnTo>
                  <a:pt x="14697" y="6351"/>
                </a:lnTo>
                <a:lnTo>
                  <a:pt x="14673" y="6157"/>
                </a:lnTo>
                <a:lnTo>
                  <a:pt x="14624" y="5938"/>
                </a:lnTo>
                <a:lnTo>
                  <a:pt x="14551" y="5743"/>
                </a:lnTo>
                <a:lnTo>
                  <a:pt x="14454" y="5549"/>
                </a:lnTo>
                <a:lnTo>
                  <a:pt x="14502" y="5476"/>
                </a:lnTo>
                <a:lnTo>
                  <a:pt x="14527" y="5451"/>
                </a:lnTo>
                <a:lnTo>
                  <a:pt x="14527" y="5403"/>
                </a:lnTo>
                <a:lnTo>
                  <a:pt x="14478" y="5354"/>
                </a:lnTo>
                <a:lnTo>
                  <a:pt x="14381" y="5305"/>
                </a:lnTo>
                <a:lnTo>
                  <a:pt x="14283" y="5281"/>
                </a:lnTo>
                <a:lnTo>
                  <a:pt x="14137" y="5111"/>
                </a:lnTo>
                <a:lnTo>
                  <a:pt x="13991" y="4965"/>
                </a:lnTo>
                <a:lnTo>
                  <a:pt x="13797" y="4843"/>
                </a:lnTo>
                <a:lnTo>
                  <a:pt x="13626" y="4746"/>
                </a:lnTo>
                <a:lnTo>
                  <a:pt x="13407" y="4673"/>
                </a:lnTo>
                <a:lnTo>
                  <a:pt x="13213" y="4624"/>
                </a:lnTo>
                <a:close/>
                <a:moveTo>
                  <a:pt x="10682" y="11267"/>
                </a:moveTo>
                <a:lnTo>
                  <a:pt x="10342" y="11315"/>
                </a:lnTo>
                <a:lnTo>
                  <a:pt x="10050" y="11364"/>
                </a:lnTo>
                <a:lnTo>
                  <a:pt x="9636" y="11437"/>
                </a:lnTo>
                <a:lnTo>
                  <a:pt x="9222" y="11534"/>
                </a:lnTo>
                <a:lnTo>
                  <a:pt x="8809" y="11680"/>
                </a:lnTo>
                <a:lnTo>
                  <a:pt x="8614" y="11753"/>
                </a:lnTo>
                <a:lnTo>
                  <a:pt x="8444" y="11875"/>
                </a:lnTo>
                <a:lnTo>
                  <a:pt x="8395" y="11924"/>
                </a:lnTo>
                <a:lnTo>
                  <a:pt x="8395" y="11972"/>
                </a:lnTo>
                <a:lnTo>
                  <a:pt x="8419" y="12021"/>
                </a:lnTo>
                <a:lnTo>
                  <a:pt x="8492" y="12045"/>
                </a:lnTo>
                <a:lnTo>
                  <a:pt x="8882" y="12045"/>
                </a:lnTo>
                <a:lnTo>
                  <a:pt x="9295" y="11997"/>
                </a:lnTo>
                <a:lnTo>
                  <a:pt x="10098" y="11875"/>
                </a:lnTo>
                <a:lnTo>
                  <a:pt x="10415" y="11851"/>
                </a:lnTo>
                <a:lnTo>
                  <a:pt x="10731" y="11802"/>
                </a:lnTo>
                <a:lnTo>
                  <a:pt x="10877" y="11778"/>
                </a:lnTo>
                <a:lnTo>
                  <a:pt x="11023" y="11729"/>
                </a:lnTo>
                <a:lnTo>
                  <a:pt x="11169" y="11680"/>
                </a:lnTo>
                <a:lnTo>
                  <a:pt x="11291" y="11583"/>
                </a:lnTo>
                <a:lnTo>
                  <a:pt x="11315" y="11534"/>
                </a:lnTo>
                <a:lnTo>
                  <a:pt x="11315" y="11486"/>
                </a:lnTo>
                <a:lnTo>
                  <a:pt x="11291" y="11437"/>
                </a:lnTo>
                <a:lnTo>
                  <a:pt x="11266" y="11413"/>
                </a:lnTo>
                <a:lnTo>
                  <a:pt x="11120" y="11340"/>
                </a:lnTo>
                <a:lnTo>
                  <a:pt x="10974" y="11291"/>
                </a:lnTo>
                <a:lnTo>
                  <a:pt x="10828" y="11267"/>
                </a:lnTo>
                <a:close/>
                <a:moveTo>
                  <a:pt x="10901" y="13189"/>
                </a:moveTo>
                <a:lnTo>
                  <a:pt x="10707" y="13213"/>
                </a:lnTo>
                <a:lnTo>
                  <a:pt x="10512" y="13238"/>
                </a:lnTo>
                <a:lnTo>
                  <a:pt x="9733" y="13408"/>
                </a:lnTo>
                <a:lnTo>
                  <a:pt x="9368" y="13457"/>
                </a:lnTo>
                <a:lnTo>
                  <a:pt x="8979" y="13554"/>
                </a:lnTo>
                <a:lnTo>
                  <a:pt x="8809" y="13603"/>
                </a:lnTo>
                <a:lnTo>
                  <a:pt x="8614" y="13676"/>
                </a:lnTo>
                <a:lnTo>
                  <a:pt x="8468" y="13749"/>
                </a:lnTo>
                <a:lnTo>
                  <a:pt x="8322" y="13870"/>
                </a:lnTo>
                <a:lnTo>
                  <a:pt x="8298" y="13895"/>
                </a:lnTo>
                <a:lnTo>
                  <a:pt x="8298" y="13919"/>
                </a:lnTo>
                <a:lnTo>
                  <a:pt x="8346" y="13943"/>
                </a:lnTo>
                <a:lnTo>
                  <a:pt x="8492" y="13992"/>
                </a:lnTo>
                <a:lnTo>
                  <a:pt x="8663" y="14016"/>
                </a:lnTo>
                <a:lnTo>
                  <a:pt x="9003" y="14016"/>
                </a:lnTo>
                <a:lnTo>
                  <a:pt x="9344" y="13968"/>
                </a:lnTo>
                <a:lnTo>
                  <a:pt x="9685" y="13895"/>
                </a:lnTo>
                <a:lnTo>
                  <a:pt x="10098" y="13846"/>
                </a:lnTo>
                <a:lnTo>
                  <a:pt x="10536" y="13773"/>
                </a:lnTo>
                <a:lnTo>
                  <a:pt x="10731" y="13724"/>
                </a:lnTo>
                <a:lnTo>
                  <a:pt x="10950" y="13676"/>
                </a:lnTo>
                <a:lnTo>
                  <a:pt x="11145" y="13603"/>
                </a:lnTo>
                <a:lnTo>
                  <a:pt x="11315" y="13505"/>
                </a:lnTo>
                <a:lnTo>
                  <a:pt x="11388" y="13432"/>
                </a:lnTo>
                <a:lnTo>
                  <a:pt x="11388" y="13335"/>
                </a:lnTo>
                <a:lnTo>
                  <a:pt x="11364" y="13262"/>
                </a:lnTo>
                <a:lnTo>
                  <a:pt x="11339" y="13238"/>
                </a:lnTo>
                <a:lnTo>
                  <a:pt x="11291" y="13213"/>
                </a:lnTo>
                <a:lnTo>
                  <a:pt x="11096" y="13189"/>
                </a:lnTo>
                <a:close/>
                <a:moveTo>
                  <a:pt x="7251" y="6643"/>
                </a:moveTo>
                <a:lnTo>
                  <a:pt x="7495" y="6692"/>
                </a:lnTo>
                <a:lnTo>
                  <a:pt x="7738" y="6765"/>
                </a:lnTo>
                <a:lnTo>
                  <a:pt x="7422" y="6838"/>
                </a:lnTo>
                <a:lnTo>
                  <a:pt x="7203" y="6887"/>
                </a:lnTo>
                <a:lnTo>
                  <a:pt x="6984" y="6935"/>
                </a:lnTo>
                <a:lnTo>
                  <a:pt x="6765" y="7033"/>
                </a:lnTo>
                <a:lnTo>
                  <a:pt x="6667" y="7081"/>
                </a:lnTo>
                <a:lnTo>
                  <a:pt x="6594" y="7154"/>
                </a:lnTo>
                <a:lnTo>
                  <a:pt x="6570" y="7179"/>
                </a:lnTo>
                <a:lnTo>
                  <a:pt x="6570" y="7203"/>
                </a:lnTo>
                <a:lnTo>
                  <a:pt x="6594" y="7252"/>
                </a:lnTo>
                <a:lnTo>
                  <a:pt x="6619" y="7252"/>
                </a:lnTo>
                <a:lnTo>
                  <a:pt x="6813" y="7276"/>
                </a:lnTo>
                <a:lnTo>
                  <a:pt x="7008" y="7252"/>
                </a:lnTo>
                <a:lnTo>
                  <a:pt x="7373" y="7179"/>
                </a:lnTo>
                <a:lnTo>
                  <a:pt x="7811" y="7130"/>
                </a:lnTo>
                <a:lnTo>
                  <a:pt x="8030" y="7106"/>
                </a:lnTo>
                <a:lnTo>
                  <a:pt x="8225" y="7057"/>
                </a:lnTo>
                <a:lnTo>
                  <a:pt x="8346" y="7154"/>
                </a:lnTo>
                <a:lnTo>
                  <a:pt x="8006" y="7227"/>
                </a:lnTo>
                <a:lnTo>
                  <a:pt x="7714" y="7276"/>
                </a:lnTo>
                <a:lnTo>
                  <a:pt x="7397" y="7349"/>
                </a:lnTo>
                <a:lnTo>
                  <a:pt x="7105" y="7446"/>
                </a:lnTo>
                <a:lnTo>
                  <a:pt x="6959" y="7519"/>
                </a:lnTo>
                <a:lnTo>
                  <a:pt x="6838" y="7617"/>
                </a:lnTo>
                <a:lnTo>
                  <a:pt x="6813" y="7665"/>
                </a:lnTo>
                <a:lnTo>
                  <a:pt x="6813" y="7714"/>
                </a:lnTo>
                <a:lnTo>
                  <a:pt x="6862" y="7738"/>
                </a:lnTo>
                <a:lnTo>
                  <a:pt x="6886" y="7763"/>
                </a:lnTo>
                <a:lnTo>
                  <a:pt x="7154" y="7763"/>
                </a:lnTo>
                <a:lnTo>
                  <a:pt x="7422" y="7714"/>
                </a:lnTo>
                <a:lnTo>
                  <a:pt x="7957" y="7592"/>
                </a:lnTo>
                <a:lnTo>
                  <a:pt x="8298" y="7544"/>
                </a:lnTo>
                <a:lnTo>
                  <a:pt x="8663" y="7495"/>
                </a:lnTo>
                <a:lnTo>
                  <a:pt x="8857" y="7763"/>
                </a:lnTo>
                <a:lnTo>
                  <a:pt x="8590" y="7811"/>
                </a:lnTo>
                <a:lnTo>
                  <a:pt x="8322" y="7860"/>
                </a:lnTo>
                <a:lnTo>
                  <a:pt x="7981" y="7933"/>
                </a:lnTo>
                <a:lnTo>
                  <a:pt x="7616" y="8055"/>
                </a:lnTo>
                <a:lnTo>
                  <a:pt x="7300" y="8201"/>
                </a:lnTo>
                <a:lnTo>
                  <a:pt x="6959" y="8347"/>
                </a:lnTo>
                <a:lnTo>
                  <a:pt x="6935" y="8371"/>
                </a:lnTo>
                <a:lnTo>
                  <a:pt x="6959" y="8420"/>
                </a:lnTo>
                <a:lnTo>
                  <a:pt x="6984" y="8444"/>
                </a:lnTo>
                <a:lnTo>
                  <a:pt x="7008" y="8444"/>
                </a:lnTo>
                <a:lnTo>
                  <a:pt x="8225" y="8225"/>
                </a:lnTo>
                <a:lnTo>
                  <a:pt x="8663" y="8176"/>
                </a:lnTo>
                <a:lnTo>
                  <a:pt x="8882" y="8152"/>
                </a:lnTo>
                <a:lnTo>
                  <a:pt x="9076" y="8103"/>
                </a:lnTo>
                <a:lnTo>
                  <a:pt x="9222" y="8347"/>
                </a:lnTo>
                <a:lnTo>
                  <a:pt x="8906" y="8371"/>
                </a:lnTo>
                <a:lnTo>
                  <a:pt x="8614" y="8420"/>
                </a:lnTo>
                <a:lnTo>
                  <a:pt x="8322" y="8468"/>
                </a:lnTo>
                <a:lnTo>
                  <a:pt x="8030" y="8566"/>
                </a:lnTo>
                <a:lnTo>
                  <a:pt x="7738" y="8687"/>
                </a:lnTo>
                <a:lnTo>
                  <a:pt x="7495" y="8809"/>
                </a:lnTo>
                <a:lnTo>
                  <a:pt x="7251" y="8979"/>
                </a:lnTo>
                <a:lnTo>
                  <a:pt x="7057" y="9150"/>
                </a:lnTo>
                <a:lnTo>
                  <a:pt x="7032" y="9174"/>
                </a:lnTo>
                <a:lnTo>
                  <a:pt x="7032" y="9223"/>
                </a:lnTo>
                <a:lnTo>
                  <a:pt x="7057" y="9247"/>
                </a:lnTo>
                <a:lnTo>
                  <a:pt x="7081" y="9247"/>
                </a:lnTo>
                <a:lnTo>
                  <a:pt x="7397" y="9198"/>
                </a:lnTo>
                <a:lnTo>
                  <a:pt x="7689" y="9125"/>
                </a:lnTo>
                <a:lnTo>
                  <a:pt x="8298" y="8979"/>
                </a:lnTo>
                <a:lnTo>
                  <a:pt x="8590" y="8931"/>
                </a:lnTo>
                <a:lnTo>
                  <a:pt x="8882" y="8882"/>
                </a:lnTo>
                <a:lnTo>
                  <a:pt x="9490" y="8833"/>
                </a:lnTo>
                <a:lnTo>
                  <a:pt x="9563" y="9004"/>
                </a:lnTo>
                <a:lnTo>
                  <a:pt x="9174" y="9077"/>
                </a:lnTo>
                <a:lnTo>
                  <a:pt x="8760" y="9150"/>
                </a:lnTo>
                <a:lnTo>
                  <a:pt x="8346" y="9296"/>
                </a:lnTo>
                <a:lnTo>
                  <a:pt x="8152" y="9369"/>
                </a:lnTo>
                <a:lnTo>
                  <a:pt x="7957" y="9490"/>
                </a:lnTo>
                <a:lnTo>
                  <a:pt x="7787" y="9612"/>
                </a:lnTo>
                <a:lnTo>
                  <a:pt x="7641" y="9734"/>
                </a:lnTo>
                <a:lnTo>
                  <a:pt x="7616" y="9782"/>
                </a:lnTo>
                <a:lnTo>
                  <a:pt x="7616" y="9831"/>
                </a:lnTo>
                <a:lnTo>
                  <a:pt x="7665" y="9880"/>
                </a:lnTo>
                <a:lnTo>
                  <a:pt x="7714" y="9904"/>
                </a:lnTo>
                <a:lnTo>
                  <a:pt x="8054" y="9855"/>
                </a:lnTo>
                <a:lnTo>
                  <a:pt x="8419" y="9782"/>
                </a:lnTo>
                <a:lnTo>
                  <a:pt x="8784" y="9685"/>
                </a:lnTo>
                <a:lnTo>
                  <a:pt x="9125" y="9612"/>
                </a:lnTo>
                <a:lnTo>
                  <a:pt x="9320" y="9588"/>
                </a:lnTo>
                <a:lnTo>
                  <a:pt x="9514" y="9588"/>
                </a:lnTo>
                <a:lnTo>
                  <a:pt x="9904" y="9563"/>
                </a:lnTo>
                <a:lnTo>
                  <a:pt x="10074" y="9807"/>
                </a:lnTo>
                <a:lnTo>
                  <a:pt x="10269" y="10026"/>
                </a:lnTo>
                <a:lnTo>
                  <a:pt x="9904" y="10099"/>
                </a:lnTo>
                <a:lnTo>
                  <a:pt x="9563" y="10147"/>
                </a:lnTo>
                <a:lnTo>
                  <a:pt x="9198" y="10220"/>
                </a:lnTo>
                <a:lnTo>
                  <a:pt x="8833" y="10318"/>
                </a:lnTo>
                <a:lnTo>
                  <a:pt x="8468" y="10439"/>
                </a:lnTo>
                <a:lnTo>
                  <a:pt x="8127" y="10585"/>
                </a:lnTo>
                <a:lnTo>
                  <a:pt x="8103" y="10610"/>
                </a:lnTo>
                <a:lnTo>
                  <a:pt x="8103" y="10658"/>
                </a:lnTo>
                <a:lnTo>
                  <a:pt x="8127" y="10683"/>
                </a:lnTo>
                <a:lnTo>
                  <a:pt x="8152" y="10707"/>
                </a:lnTo>
                <a:lnTo>
                  <a:pt x="8492" y="10683"/>
                </a:lnTo>
                <a:lnTo>
                  <a:pt x="8809" y="10634"/>
                </a:lnTo>
                <a:lnTo>
                  <a:pt x="9466" y="10537"/>
                </a:lnTo>
                <a:lnTo>
                  <a:pt x="10025" y="10464"/>
                </a:lnTo>
                <a:lnTo>
                  <a:pt x="10293" y="10439"/>
                </a:lnTo>
                <a:lnTo>
                  <a:pt x="10585" y="10391"/>
                </a:lnTo>
                <a:lnTo>
                  <a:pt x="10804" y="10634"/>
                </a:lnTo>
                <a:lnTo>
                  <a:pt x="10536" y="10658"/>
                </a:lnTo>
                <a:lnTo>
                  <a:pt x="10244" y="10707"/>
                </a:lnTo>
                <a:lnTo>
                  <a:pt x="9709" y="10804"/>
                </a:lnTo>
                <a:lnTo>
                  <a:pt x="9320" y="10902"/>
                </a:lnTo>
                <a:lnTo>
                  <a:pt x="8930" y="10999"/>
                </a:lnTo>
                <a:lnTo>
                  <a:pt x="8760" y="11048"/>
                </a:lnTo>
                <a:lnTo>
                  <a:pt x="8590" y="11121"/>
                </a:lnTo>
                <a:lnTo>
                  <a:pt x="8419" y="11218"/>
                </a:lnTo>
                <a:lnTo>
                  <a:pt x="8249" y="11340"/>
                </a:lnTo>
                <a:lnTo>
                  <a:pt x="8225" y="11364"/>
                </a:lnTo>
                <a:lnTo>
                  <a:pt x="8225" y="11388"/>
                </a:lnTo>
                <a:lnTo>
                  <a:pt x="8249" y="11437"/>
                </a:lnTo>
                <a:lnTo>
                  <a:pt x="8273" y="11437"/>
                </a:lnTo>
                <a:lnTo>
                  <a:pt x="8444" y="11461"/>
                </a:lnTo>
                <a:lnTo>
                  <a:pt x="8614" y="11461"/>
                </a:lnTo>
                <a:lnTo>
                  <a:pt x="8955" y="11437"/>
                </a:lnTo>
                <a:lnTo>
                  <a:pt x="9320" y="11388"/>
                </a:lnTo>
                <a:lnTo>
                  <a:pt x="9660" y="11340"/>
                </a:lnTo>
                <a:lnTo>
                  <a:pt x="10025" y="11291"/>
                </a:lnTo>
                <a:lnTo>
                  <a:pt x="10415" y="11242"/>
                </a:lnTo>
                <a:lnTo>
                  <a:pt x="10804" y="11169"/>
                </a:lnTo>
                <a:lnTo>
                  <a:pt x="10974" y="11121"/>
                </a:lnTo>
                <a:lnTo>
                  <a:pt x="11145" y="11048"/>
                </a:lnTo>
                <a:lnTo>
                  <a:pt x="11315" y="11291"/>
                </a:lnTo>
                <a:lnTo>
                  <a:pt x="11485" y="11534"/>
                </a:lnTo>
                <a:lnTo>
                  <a:pt x="11607" y="11802"/>
                </a:lnTo>
                <a:lnTo>
                  <a:pt x="11704" y="12070"/>
                </a:lnTo>
                <a:lnTo>
                  <a:pt x="11631" y="12070"/>
                </a:lnTo>
                <a:lnTo>
                  <a:pt x="11242" y="12118"/>
                </a:lnTo>
                <a:lnTo>
                  <a:pt x="10853" y="12191"/>
                </a:lnTo>
                <a:lnTo>
                  <a:pt x="10074" y="12337"/>
                </a:lnTo>
                <a:lnTo>
                  <a:pt x="9709" y="12410"/>
                </a:lnTo>
                <a:lnTo>
                  <a:pt x="9344" y="12508"/>
                </a:lnTo>
                <a:lnTo>
                  <a:pt x="8979" y="12605"/>
                </a:lnTo>
                <a:lnTo>
                  <a:pt x="8784" y="12678"/>
                </a:lnTo>
                <a:lnTo>
                  <a:pt x="8614" y="12775"/>
                </a:lnTo>
                <a:lnTo>
                  <a:pt x="8590" y="12824"/>
                </a:lnTo>
                <a:lnTo>
                  <a:pt x="8565" y="12897"/>
                </a:lnTo>
                <a:lnTo>
                  <a:pt x="8590" y="12946"/>
                </a:lnTo>
                <a:lnTo>
                  <a:pt x="8663" y="12994"/>
                </a:lnTo>
                <a:lnTo>
                  <a:pt x="9344" y="12994"/>
                </a:lnTo>
                <a:lnTo>
                  <a:pt x="10050" y="12873"/>
                </a:lnTo>
                <a:lnTo>
                  <a:pt x="10877" y="12727"/>
                </a:lnTo>
                <a:lnTo>
                  <a:pt x="11291" y="12654"/>
                </a:lnTo>
                <a:lnTo>
                  <a:pt x="11680" y="12532"/>
                </a:lnTo>
                <a:lnTo>
                  <a:pt x="11777" y="12483"/>
                </a:lnTo>
                <a:lnTo>
                  <a:pt x="11777" y="12873"/>
                </a:lnTo>
                <a:lnTo>
                  <a:pt x="11753" y="13286"/>
                </a:lnTo>
                <a:lnTo>
                  <a:pt x="11680" y="13676"/>
                </a:lnTo>
                <a:lnTo>
                  <a:pt x="11583" y="14065"/>
                </a:lnTo>
                <a:lnTo>
                  <a:pt x="11558" y="13992"/>
                </a:lnTo>
                <a:lnTo>
                  <a:pt x="11510" y="13968"/>
                </a:lnTo>
                <a:lnTo>
                  <a:pt x="11461" y="13943"/>
                </a:lnTo>
                <a:lnTo>
                  <a:pt x="11388" y="13943"/>
                </a:lnTo>
                <a:lnTo>
                  <a:pt x="11047" y="13992"/>
                </a:lnTo>
                <a:lnTo>
                  <a:pt x="10731" y="14065"/>
                </a:lnTo>
                <a:lnTo>
                  <a:pt x="10074" y="14211"/>
                </a:lnTo>
                <a:lnTo>
                  <a:pt x="9709" y="14284"/>
                </a:lnTo>
                <a:lnTo>
                  <a:pt x="9344" y="14357"/>
                </a:lnTo>
                <a:lnTo>
                  <a:pt x="9174" y="14406"/>
                </a:lnTo>
                <a:lnTo>
                  <a:pt x="9003" y="14478"/>
                </a:lnTo>
                <a:lnTo>
                  <a:pt x="8833" y="14551"/>
                </a:lnTo>
                <a:lnTo>
                  <a:pt x="8663" y="14649"/>
                </a:lnTo>
                <a:lnTo>
                  <a:pt x="8638" y="14673"/>
                </a:lnTo>
                <a:lnTo>
                  <a:pt x="8638" y="14722"/>
                </a:lnTo>
                <a:lnTo>
                  <a:pt x="8663" y="14770"/>
                </a:lnTo>
                <a:lnTo>
                  <a:pt x="8687" y="14795"/>
                </a:lnTo>
                <a:lnTo>
                  <a:pt x="8833" y="14819"/>
                </a:lnTo>
                <a:lnTo>
                  <a:pt x="8979" y="14843"/>
                </a:lnTo>
                <a:lnTo>
                  <a:pt x="9271" y="14843"/>
                </a:lnTo>
                <a:lnTo>
                  <a:pt x="9563" y="14795"/>
                </a:lnTo>
                <a:lnTo>
                  <a:pt x="9855" y="14746"/>
                </a:lnTo>
                <a:lnTo>
                  <a:pt x="10244" y="14673"/>
                </a:lnTo>
                <a:lnTo>
                  <a:pt x="10658" y="14600"/>
                </a:lnTo>
                <a:lnTo>
                  <a:pt x="11047" y="14503"/>
                </a:lnTo>
                <a:lnTo>
                  <a:pt x="11437" y="14357"/>
                </a:lnTo>
                <a:lnTo>
                  <a:pt x="11461" y="14357"/>
                </a:lnTo>
                <a:lnTo>
                  <a:pt x="11364" y="14527"/>
                </a:lnTo>
                <a:lnTo>
                  <a:pt x="11242" y="14697"/>
                </a:lnTo>
                <a:lnTo>
                  <a:pt x="11023" y="14722"/>
                </a:lnTo>
                <a:lnTo>
                  <a:pt x="10780" y="14770"/>
                </a:lnTo>
                <a:lnTo>
                  <a:pt x="10317" y="14892"/>
                </a:lnTo>
                <a:lnTo>
                  <a:pt x="10001" y="14965"/>
                </a:lnTo>
                <a:lnTo>
                  <a:pt x="9660" y="15038"/>
                </a:lnTo>
                <a:lnTo>
                  <a:pt x="9368" y="15160"/>
                </a:lnTo>
                <a:lnTo>
                  <a:pt x="9222" y="15233"/>
                </a:lnTo>
                <a:lnTo>
                  <a:pt x="9076" y="15330"/>
                </a:lnTo>
                <a:lnTo>
                  <a:pt x="9076" y="15354"/>
                </a:lnTo>
                <a:lnTo>
                  <a:pt x="9101" y="15379"/>
                </a:lnTo>
                <a:lnTo>
                  <a:pt x="9247" y="15427"/>
                </a:lnTo>
                <a:lnTo>
                  <a:pt x="9660" y="15427"/>
                </a:lnTo>
                <a:lnTo>
                  <a:pt x="9977" y="15379"/>
                </a:lnTo>
                <a:lnTo>
                  <a:pt x="10244" y="15330"/>
                </a:lnTo>
                <a:lnTo>
                  <a:pt x="10585" y="15281"/>
                </a:lnTo>
                <a:lnTo>
                  <a:pt x="10585" y="15281"/>
                </a:lnTo>
                <a:lnTo>
                  <a:pt x="10342" y="15403"/>
                </a:lnTo>
                <a:lnTo>
                  <a:pt x="10074" y="15476"/>
                </a:lnTo>
                <a:lnTo>
                  <a:pt x="9831" y="15500"/>
                </a:lnTo>
                <a:lnTo>
                  <a:pt x="9563" y="15525"/>
                </a:lnTo>
                <a:lnTo>
                  <a:pt x="9320" y="15500"/>
                </a:lnTo>
                <a:lnTo>
                  <a:pt x="9052" y="15476"/>
                </a:lnTo>
                <a:lnTo>
                  <a:pt x="8541" y="15379"/>
                </a:lnTo>
                <a:lnTo>
                  <a:pt x="8030" y="15257"/>
                </a:lnTo>
                <a:lnTo>
                  <a:pt x="7568" y="15184"/>
                </a:lnTo>
                <a:lnTo>
                  <a:pt x="7081" y="15160"/>
                </a:lnTo>
                <a:lnTo>
                  <a:pt x="6594" y="15184"/>
                </a:lnTo>
                <a:lnTo>
                  <a:pt x="6132" y="15257"/>
                </a:lnTo>
                <a:lnTo>
                  <a:pt x="5645" y="15354"/>
                </a:lnTo>
                <a:lnTo>
                  <a:pt x="5183" y="15476"/>
                </a:lnTo>
                <a:lnTo>
                  <a:pt x="4697" y="15573"/>
                </a:lnTo>
                <a:lnTo>
                  <a:pt x="4453" y="15598"/>
                </a:lnTo>
                <a:lnTo>
                  <a:pt x="4210" y="15598"/>
                </a:lnTo>
                <a:lnTo>
                  <a:pt x="3942" y="15573"/>
                </a:lnTo>
                <a:lnTo>
                  <a:pt x="3675" y="15525"/>
                </a:lnTo>
                <a:lnTo>
                  <a:pt x="3431" y="15427"/>
                </a:lnTo>
                <a:lnTo>
                  <a:pt x="3188" y="15306"/>
                </a:lnTo>
                <a:lnTo>
                  <a:pt x="2993" y="15135"/>
                </a:lnTo>
                <a:lnTo>
                  <a:pt x="2799" y="14965"/>
                </a:lnTo>
                <a:lnTo>
                  <a:pt x="2628" y="14746"/>
                </a:lnTo>
                <a:lnTo>
                  <a:pt x="2482" y="14527"/>
                </a:lnTo>
                <a:lnTo>
                  <a:pt x="2361" y="14333"/>
                </a:lnTo>
                <a:lnTo>
                  <a:pt x="2288" y="14114"/>
                </a:lnTo>
                <a:lnTo>
                  <a:pt x="2239" y="13919"/>
                </a:lnTo>
                <a:lnTo>
                  <a:pt x="2215" y="13700"/>
                </a:lnTo>
                <a:lnTo>
                  <a:pt x="2239" y="13505"/>
                </a:lnTo>
                <a:lnTo>
                  <a:pt x="2263" y="13286"/>
                </a:lnTo>
                <a:lnTo>
                  <a:pt x="2288" y="13092"/>
                </a:lnTo>
                <a:lnTo>
                  <a:pt x="2361" y="12873"/>
                </a:lnTo>
                <a:lnTo>
                  <a:pt x="2507" y="12483"/>
                </a:lnTo>
                <a:lnTo>
                  <a:pt x="2726" y="12094"/>
                </a:lnTo>
                <a:lnTo>
                  <a:pt x="2945" y="11729"/>
                </a:lnTo>
                <a:lnTo>
                  <a:pt x="3188" y="11388"/>
                </a:lnTo>
                <a:lnTo>
                  <a:pt x="3650" y="10780"/>
                </a:lnTo>
                <a:lnTo>
                  <a:pt x="3845" y="10488"/>
                </a:lnTo>
                <a:lnTo>
                  <a:pt x="4064" y="10172"/>
                </a:lnTo>
                <a:lnTo>
                  <a:pt x="4259" y="9807"/>
                </a:lnTo>
                <a:lnTo>
                  <a:pt x="4405" y="9417"/>
                </a:lnTo>
                <a:lnTo>
                  <a:pt x="4502" y="9028"/>
                </a:lnTo>
                <a:lnTo>
                  <a:pt x="4599" y="8614"/>
                </a:lnTo>
                <a:lnTo>
                  <a:pt x="4672" y="8347"/>
                </a:lnTo>
                <a:lnTo>
                  <a:pt x="4770" y="8079"/>
                </a:lnTo>
                <a:lnTo>
                  <a:pt x="4891" y="7860"/>
                </a:lnTo>
                <a:lnTo>
                  <a:pt x="5037" y="7641"/>
                </a:lnTo>
                <a:lnTo>
                  <a:pt x="5183" y="7446"/>
                </a:lnTo>
                <a:lnTo>
                  <a:pt x="5378" y="7300"/>
                </a:lnTo>
                <a:lnTo>
                  <a:pt x="5621" y="7154"/>
                </a:lnTo>
                <a:lnTo>
                  <a:pt x="5889" y="7033"/>
                </a:lnTo>
                <a:lnTo>
                  <a:pt x="6205" y="6911"/>
                </a:lnTo>
                <a:lnTo>
                  <a:pt x="6546" y="6814"/>
                </a:lnTo>
                <a:lnTo>
                  <a:pt x="6862" y="6741"/>
                </a:lnTo>
                <a:lnTo>
                  <a:pt x="7178" y="6643"/>
                </a:lnTo>
                <a:close/>
                <a:moveTo>
                  <a:pt x="7154" y="6060"/>
                </a:moveTo>
                <a:lnTo>
                  <a:pt x="7081" y="6084"/>
                </a:lnTo>
                <a:lnTo>
                  <a:pt x="7008" y="6157"/>
                </a:lnTo>
                <a:lnTo>
                  <a:pt x="6984" y="6230"/>
                </a:lnTo>
                <a:lnTo>
                  <a:pt x="6594" y="6327"/>
                </a:lnTo>
                <a:lnTo>
                  <a:pt x="6229" y="6424"/>
                </a:lnTo>
                <a:lnTo>
                  <a:pt x="5840" y="6546"/>
                </a:lnTo>
                <a:lnTo>
                  <a:pt x="5499" y="6692"/>
                </a:lnTo>
                <a:lnTo>
                  <a:pt x="5159" y="6862"/>
                </a:lnTo>
                <a:lnTo>
                  <a:pt x="4867" y="7081"/>
                </a:lnTo>
                <a:lnTo>
                  <a:pt x="4721" y="7227"/>
                </a:lnTo>
                <a:lnTo>
                  <a:pt x="4599" y="7373"/>
                </a:lnTo>
                <a:lnTo>
                  <a:pt x="4502" y="7519"/>
                </a:lnTo>
                <a:lnTo>
                  <a:pt x="4380" y="7690"/>
                </a:lnTo>
                <a:lnTo>
                  <a:pt x="4307" y="7884"/>
                </a:lnTo>
                <a:lnTo>
                  <a:pt x="4234" y="8103"/>
                </a:lnTo>
                <a:lnTo>
                  <a:pt x="4113" y="8517"/>
                </a:lnTo>
                <a:lnTo>
                  <a:pt x="4015" y="8955"/>
                </a:lnTo>
                <a:lnTo>
                  <a:pt x="3894" y="9393"/>
                </a:lnTo>
                <a:lnTo>
                  <a:pt x="3796" y="9588"/>
                </a:lnTo>
                <a:lnTo>
                  <a:pt x="3699" y="9807"/>
                </a:lnTo>
                <a:lnTo>
                  <a:pt x="3456" y="10196"/>
                </a:lnTo>
                <a:lnTo>
                  <a:pt x="3188" y="10561"/>
                </a:lnTo>
                <a:lnTo>
                  <a:pt x="2920" y="10926"/>
                </a:lnTo>
                <a:lnTo>
                  <a:pt x="2434" y="11583"/>
                </a:lnTo>
                <a:lnTo>
                  <a:pt x="2215" y="11899"/>
                </a:lnTo>
                <a:lnTo>
                  <a:pt x="2020" y="12264"/>
                </a:lnTo>
                <a:lnTo>
                  <a:pt x="1850" y="12605"/>
                </a:lnTo>
                <a:lnTo>
                  <a:pt x="1752" y="12994"/>
                </a:lnTo>
                <a:lnTo>
                  <a:pt x="1704" y="13189"/>
                </a:lnTo>
                <a:lnTo>
                  <a:pt x="1679" y="13384"/>
                </a:lnTo>
                <a:lnTo>
                  <a:pt x="1679" y="13603"/>
                </a:lnTo>
                <a:lnTo>
                  <a:pt x="1679" y="13822"/>
                </a:lnTo>
                <a:lnTo>
                  <a:pt x="1704" y="14016"/>
                </a:lnTo>
                <a:lnTo>
                  <a:pt x="1752" y="14235"/>
                </a:lnTo>
                <a:lnTo>
                  <a:pt x="1825" y="14430"/>
                </a:lnTo>
                <a:lnTo>
                  <a:pt x="1898" y="14624"/>
                </a:lnTo>
                <a:lnTo>
                  <a:pt x="1996" y="14819"/>
                </a:lnTo>
                <a:lnTo>
                  <a:pt x="2093" y="14989"/>
                </a:lnTo>
                <a:lnTo>
                  <a:pt x="2215" y="15160"/>
                </a:lnTo>
                <a:lnTo>
                  <a:pt x="2361" y="15330"/>
                </a:lnTo>
                <a:lnTo>
                  <a:pt x="2507" y="15476"/>
                </a:lnTo>
                <a:lnTo>
                  <a:pt x="2677" y="15598"/>
                </a:lnTo>
                <a:lnTo>
                  <a:pt x="2847" y="15719"/>
                </a:lnTo>
                <a:lnTo>
                  <a:pt x="3018" y="15841"/>
                </a:lnTo>
                <a:lnTo>
                  <a:pt x="3212" y="15938"/>
                </a:lnTo>
                <a:lnTo>
                  <a:pt x="3407" y="16011"/>
                </a:lnTo>
                <a:lnTo>
                  <a:pt x="3602" y="16084"/>
                </a:lnTo>
                <a:lnTo>
                  <a:pt x="3821" y="16133"/>
                </a:lnTo>
                <a:lnTo>
                  <a:pt x="4040" y="16157"/>
                </a:lnTo>
                <a:lnTo>
                  <a:pt x="4502" y="16157"/>
                </a:lnTo>
                <a:lnTo>
                  <a:pt x="4721" y="16133"/>
                </a:lnTo>
                <a:lnTo>
                  <a:pt x="5159" y="16060"/>
                </a:lnTo>
                <a:lnTo>
                  <a:pt x="5597" y="15938"/>
                </a:lnTo>
                <a:lnTo>
                  <a:pt x="6108" y="15817"/>
                </a:lnTo>
                <a:lnTo>
                  <a:pt x="6594" y="15719"/>
                </a:lnTo>
                <a:lnTo>
                  <a:pt x="6789" y="15695"/>
                </a:lnTo>
                <a:lnTo>
                  <a:pt x="6959" y="15671"/>
                </a:lnTo>
                <a:lnTo>
                  <a:pt x="7349" y="15695"/>
                </a:lnTo>
                <a:lnTo>
                  <a:pt x="7714" y="15744"/>
                </a:lnTo>
                <a:lnTo>
                  <a:pt x="8079" y="15817"/>
                </a:lnTo>
                <a:lnTo>
                  <a:pt x="8541" y="15890"/>
                </a:lnTo>
                <a:lnTo>
                  <a:pt x="8979" y="15963"/>
                </a:lnTo>
                <a:lnTo>
                  <a:pt x="9441" y="16011"/>
                </a:lnTo>
                <a:lnTo>
                  <a:pt x="9879" y="16011"/>
                </a:lnTo>
                <a:lnTo>
                  <a:pt x="10098" y="15987"/>
                </a:lnTo>
                <a:lnTo>
                  <a:pt x="10317" y="15963"/>
                </a:lnTo>
                <a:lnTo>
                  <a:pt x="10536" y="15890"/>
                </a:lnTo>
                <a:lnTo>
                  <a:pt x="10731" y="15817"/>
                </a:lnTo>
                <a:lnTo>
                  <a:pt x="10926" y="15744"/>
                </a:lnTo>
                <a:lnTo>
                  <a:pt x="11120" y="15622"/>
                </a:lnTo>
                <a:lnTo>
                  <a:pt x="11315" y="15476"/>
                </a:lnTo>
                <a:lnTo>
                  <a:pt x="11485" y="15306"/>
                </a:lnTo>
                <a:lnTo>
                  <a:pt x="11631" y="15135"/>
                </a:lnTo>
                <a:lnTo>
                  <a:pt x="11753" y="14941"/>
                </a:lnTo>
                <a:lnTo>
                  <a:pt x="11802" y="14892"/>
                </a:lnTo>
                <a:lnTo>
                  <a:pt x="11948" y="14576"/>
                </a:lnTo>
                <a:lnTo>
                  <a:pt x="12094" y="14235"/>
                </a:lnTo>
                <a:lnTo>
                  <a:pt x="12191" y="13870"/>
                </a:lnTo>
                <a:lnTo>
                  <a:pt x="12264" y="13505"/>
                </a:lnTo>
                <a:lnTo>
                  <a:pt x="12288" y="13140"/>
                </a:lnTo>
                <a:lnTo>
                  <a:pt x="12313" y="12751"/>
                </a:lnTo>
                <a:lnTo>
                  <a:pt x="12288" y="12410"/>
                </a:lnTo>
                <a:lnTo>
                  <a:pt x="12264" y="12070"/>
                </a:lnTo>
                <a:lnTo>
                  <a:pt x="12215" y="11851"/>
                </a:lnTo>
                <a:lnTo>
                  <a:pt x="12167" y="11656"/>
                </a:lnTo>
                <a:lnTo>
                  <a:pt x="12069" y="11437"/>
                </a:lnTo>
                <a:lnTo>
                  <a:pt x="11972" y="11267"/>
                </a:lnTo>
                <a:lnTo>
                  <a:pt x="11753" y="10902"/>
                </a:lnTo>
                <a:lnTo>
                  <a:pt x="11485" y="10561"/>
                </a:lnTo>
                <a:lnTo>
                  <a:pt x="10926" y="9953"/>
                </a:lnTo>
                <a:lnTo>
                  <a:pt x="10682" y="9636"/>
                </a:lnTo>
                <a:lnTo>
                  <a:pt x="10439" y="9320"/>
                </a:lnTo>
                <a:lnTo>
                  <a:pt x="10439" y="9223"/>
                </a:lnTo>
                <a:lnTo>
                  <a:pt x="10439" y="9174"/>
                </a:lnTo>
                <a:lnTo>
                  <a:pt x="10415" y="9150"/>
                </a:lnTo>
                <a:lnTo>
                  <a:pt x="10269" y="9052"/>
                </a:lnTo>
                <a:lnTo>
                  <a:pt x="10171" y="8882"/>
                </a:lnTo>
                <a:lnTo>
                  <a:pt x="10001" y="8590"/>
                </a:lnTo>
                <a:lnTo>
                  <a:pt x="9977" y="8493"/>
                </a:lnTo>
                <a:lnTo>
                  <a:pt x="9904" y="8395"/>
                </a:lnTo>
                <a:lnTo>
                  <a:pt x="9490" y="7690"/>
                </a:lnTo>
                <a:lnTo>
                  <a:pt x="9271" y="7373"/>
                </a:lnTo>
                <a:lnTo>
                  <a:pt x="9028" y="7057"/>
                </a:lnTo>
                <a:lnTo>
                  <a:pt x="8760" y="6765"/>
                </a:lnTo>
                <a:lnTo>
                  <a:pt x="8468" y="6522"/>
                </a:lnTo>
                <a:lnTo>
                  <a:pt x="8298" y="6400"/>
                </a:lnTo>
                <a:lnTo>
                  <a:pt x="8127" y="6303"/>
                </a:lnTo>
                <a:lnTo>
                  <a:pt x="7957" y="6230"/>
                </a:lnTo>
                <a:lnTo>
                  <a:pt x="7762" y="6157"/>
                </a:lnTo>
                <a:lnTo>
                  <a:pt x="7689" y="6108"/>
                </a:lnTo>
                <a:lnTo>
                  <a:pt x="7592" y="6108"/>
                </a:lnTo>
                <a:lnTo>
                  <a:pt x="7251" y="606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1" name="Google Shape;671;p48"/>
          <p:cNvSpPr/>
          <p:nvPr/>
        </p:nvSpPr>
        <p:spPr>
          <a:xfrm>
            <a:off x="709879" y="3630223"/>
            <a:ext cx="658458" cy="648538"/>
          </a:xfrm>
          <a:custGeom>
            <a:avLst/>
            <a:gdLst/>
            <a:ahLst/>
            <a:cxnLst/>
            <a:rect l="l" t="t" r="r" b="b"/>
            <a:pathLst>
              <a:path w="20975" h="20659" extrusionOk="0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2" name="Google Shape;672;p48"/>
          <p:cNvSpPr/>
          <p:nvPr/>
        </p:nvSpPr>
        <p:spPr>
          <a:xfrm>
            <a:off x="975197" y="3933099"/>
            <a:ext cx="627159" cy="383491"/>
          </a:xfrm>
          <a:custGeom>
            <a:avLst/>
            <a:gdLst/>
            <a:ahLst/>
            <a:cxnLst/>
            <a:rect l="l" t="t" r="r" b="b"/>
            <a:pathLst>
              <a:path w="19978" h="12216" extrusionOk="0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3" name="Google Shape;673;p4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35</a:t>
            </a:fld>
            <a:endParaRPr/>
          </a:p>
        </p:txBody>
      </p:sp>
      <p:sp>
        <p:nvSpPr>
          <p:cNvPr id="674" name="Google Shape;674;p48"/>
          <p:cNvSpPr txBox="1">
            <a:spLocks noGrp="1"/>
          </p:cNvSpPr>
          <p:nvPr>
            <p:ph type="body" idx="1"/>
          </p:nvPr>
        </p:nvSpPr>
        <p:spPr>
          <a:xfrm>
            <a:off x="696425" y="1478325"/>
            <a:ext cx="1987800" cy="2202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rgbClr val="FFFFFF"/>
                </a:solidFill>
              </a:rPr>
              <a:t>SlidesCarnival icons are editable shapes. </a:t>
            </a:r>
            <a:br>
              <a:rPr lang="en" sz="900">
                <a:solidFill>
                  <a:srgbClr val="FFFFFF"/>
                </a:solidFill>
              </a:rPr>
            </a:br>
            <a:br>
              <a:rPr lang="en" sz="900">
                <a:solidFill>
                  <a:srgbClr val="FFFFFF"/>
                </a:solidFill>
              </a:rPr>
            </a:br>
            <a:r>
              <a:rPr lang="en" sz="900">
                <a:solidFill>
                  <a:srgbClr val="FFFFFF"/>
                </a:solidFill>
              </a:rPr>
              <a:t>This means that you can:</a:t>
            </a:r>
            <a:endParaRPr sz="900">
              <a:solidFill>
                <a:srgbClr val="FFFFFF"/>
              </a:solidFill>
            </a:endParaRPr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Char char="◦"/>
            </a:pPr>
            <a:r>
              <a:rPr lang="en" sz="900">
                <a:solidFill>
                  <a:srgbClr val="FFFFFF"/>
                </a:solidFill>
              </a:rPr>
              <a:t>Resize them without losing quality.</a:t>
            </a:r>
            <a:endParaRPr sz="900">
              <a:solidFill>
                <a:srgbClr val="FFFFFF"/>
              </a:solidFill>
            </a:endParaRPr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Char char="◦"/>
            </a:pPr>
            <a:r>
              <a:rPr lang="en" sz="900">
                <a:solidFill>
                  <a:srgbClr val="FFFFFF"/>
                </a:solidFill>
              </a:rPr>
              <a:t>Change fill color and opacity.</a:t>
            </a:r>
            <a:endParaRPr sz="900">
              <a:solidFill>
                <a:srgbClr val="FFFFFF"/>
              </a:solidFill>
            </a:endParaRPr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Char char="◦"/>
            </a:pPr>
            <a:r>
              <a:rPr lang="en" sz="900">
                <a:solidFill>
                  <a:srgbClr val="FFFFFF"/>
                </a:solidFill>
              </a:rPr>
              <a:t>Change line color, width and style.</a:t>
            </a:r>
            <a:endParaRPr sz="9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</a:rPr>
              <a:t>Isn’t that nice? :)</a:t>
            </a:r>
            <a:br>
              <a:rPr lang="en" sz="900">
                <a:solidFill>
                  <a:srgbClr val="FFFFFF"/>
                </a:solidFill>
              </a:rPr>
            </a:br>
            <a:br>
              <a:rPr lang="en" sz="900">
                <a:solidFill>
                  <a:srgbClr val="FFFFFF"/>
                </a:solidFill>
              </a:rPr>
            </a:br>
            <a:r>
              <a:rPr lang="en" sz="900">
                <a:solidFill>
                  <a:srgbClr val="FFFFFF"/>
                </a:solidFill>
              </a:rPr>
              <a:t>Example:</a:t>
            </a:r>
            <a:br>
              <a:rPr lang="en" sz="900">
                <a:solidFill>
                  <a:srgbClr val="FFFFFF"/>
                </a:solidFill>
              </a:rPr>
            </a:br>
            <a:br>
              <a:rPr lang="en" sz="900">
                <a:solidFill>
                  <a:srgbClr val="FFFFFF"/>
                </a:solidFill>
              </a:rPr>
            </a:br>
            <a:br>
              <a:rPr lang="en" sz="900">
                <a:solidFill>
                  <a:srgbClr val="FFFFFF"/>
                </a:solidFill>
              </a:rPr>
            </a:br>
            <a:endParaRPr sz="900">
              <a:solidFill>
                <a:srgbClr val="FFFFFF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9" name="Google Shape;679;p49"/>
          <p:cNvGrpSpPr/>
          <p:nvPr/>
        </p:nvGrpSpPr>
        <p:grpSpPr>
          <a:xfrm>
            <a:off x="3058888" y="1550127"/>
            <a:ext cx="445718" cy="445753"/>
            <a:chOff x="3706812" y="1035050"/>
            <a:chExt cx="4792662" cy="4787899"/>
          </a:xfrm>
        </p:grpSpPr>
        <p:sp>
          <p:nvSpPr>
            <p:cNvPr id="680" name="Google Shape;680;p49"/>
            <p:cNvSpPr/>
            <p:nvPr/>
          </p:nvSpPr>
          <p:spPr>
            <a:xfrm>
              <a:off x="5913437" y="4054475"/>
              <a:ext cx="2273299" cy="1746250"/>
            </a:xfrm>
            <a:custGeom>
              <a:avLst/>
              <a:gdLst/>
              <a:ahLst/>
              <a:cxnLst/>
              <a:rect l="l" t="t" r="r" b="b"/>
              <a:pathLst>
                <a:path w="517" h="397" extrusionOk="0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1" name="Google Shape;681;p49"/>
            <p:cNvSpPr/>
            <p:nvPr/>
          </p:nvSpPr>
          <p:spPr>
            <a:xfrm>
              <a:off x="4137025" y="4141787"/>
              <a:ext cx="2019301" cy="1681162"/>
            </a:xfrm>
            <a:custGeom>
              <a:avLst/>
              <a:gdLst/>
              <a:ahLst/>
              <a:cxnLst/>
              <a:rect l="l" t="t" r="r" b="b"/>
              <a:pathLst>
                <a:path w="459" h="382" extrusionOk="0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2" name="Google Shape;682;p49"/>
            <p:cNvSpPr/>
            <p:nvPr/>
          </p:nvSpPr>
          <p:spPr>
            <a:xfrm>
              <a:off x="4014787" y="1057275"/>
              <a:ext cx="2276475" cy="1747837"/>
            </a:xfrm>
            <a:custGeom>
              <a:avLst/>
              <a:gdLst/>
              <a:ahLst/>
              <a:cxnLst/>
              <a:rect l="l" t="t" r="r" b="b"/>
              <a:pathLst>
                <a:path w="518" h="397" extrusionOk="0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3" name="Google Shape;683;p49"/>
            <p:cNvSpPr/>
            <p:nvPr/>
          </p:nvSpPr>
          <p:spPr>
            <a:xfrm>
              <a:off x="3706812" y="2355850"/>
              <a:ext cx="1323975" cy="2309812"/>
            </a:xfrm>
            <a:custGeom>
              <a:avLst/>
              <a:gdLst/>
              <a:ahLst/>
              <a:cxnLst/>
              <a:rect l="l" t="t" r="r" b="b"/>
              <a:pathLst>
                <a:path w="301" h="525" extrusionOk="0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4" name="Google Shape;684;p49"/>
            <p:cNvSpPr/>
            <p:nvPr/>
          </p:nvSpPr>
          <p:spPr>
            <a:xfrm>
              <a:off x="7170737" y="2192337"/>
              <a:ext cx="1328737" cy="2314575"/>
            </a:xfrm>
            <a:custGeom>
              <a:avLst/>
              <a:gdLst/>
              <a:ahLst/>
              <a:cxnLst/>
              <a:rect l="l" t="t" r="r" b="b"/>
              <a:pathLst>
                <a:path w="302" h="526" extrusionOk="0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5" name="Google Shape;685;p49"/>
            <p:cNvSpPr/>
            <p:nvPr/>
          </p:nvSpPr>
          <p:spPr>
            <a:xfrm>
              <a:off x="6045200" y="1035050"/>
              <a:ext cx="2019301" cy="1685925"/>
            </a:xfrm>
            <a:custGeom>
              <a:avLst/>
              <a:gdLst/>
              <a:ahLst/>
              <a:cxnLst/>
              <a:rect l="l" t="t" r="r" b="b"/>
              <a:pathLst>
                <a:path w="459" h="383" extrusionOk="0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86" name="Google Shape;686;p49"/>
          <p:cNvGrpSpPr/>
          <p:nvPr/>
        </p:nvGrpSpPr>
        <p:grpSpPr>
          <a:xfrm>
            <a:off x="1779393" y="1550157"/>
            <a:ext cx="443331" cy="445437"/>
            <a:chOff x="1400175" y="1220787"/>
            <a:chExt cx="4473575" cy="4476750"/>
          </a:xfrm>
        </p:grpSpPr>
        <p:sp>
          <p:nvSpPr>
            <p:cNvPr id="687" name="Google Shape;687;p49"/>
            <p:cNvSpPr/>
            <p:nvPr/>
          </p:nvSpPr>
          <p:spPr>
            <a:xfrm>
              <a:off x="1400175" y="3135312"/>
              <a:ext cx="2132011" cy="2562226"/>
            </a:xfrm>
            <a:custGeom>
              <a:avLst/>
              <a:gdLst/>
              <a:ahLst/>
              <a:cxnLst/>
              <a:rect l="l" t="t" r="r" b="b"/>
              <a:pathLst>
                <a:path w="478" h="574" extrusionOk="0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8" name="Google Shape;688;p49"/>
            <p:cNvSpPr/>
            <p:nvPr/>
          </p:nvSpPr>
          <p:spPr>
            <a:xfrm>
              <a:off x="3314700" y="3563937"/>
              <a:ext cx="2559050" cy="2133600"/>
            </a:xfrm>
            <a:custGeom>
              <a:avLst/>
              <a:gdLst/>
              <a:ahLst/>
              <a:cxnLst/>
              <a:rect l="l" t="t" r="r" b="b"/>
              <a:pathLst>
                <a:path w="574" h="478" extrusionOk="0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9" name="Google Shape;689;p49"/>
            <p:cNvSpPr/>
            <p:nvPr/>
          </p:nvSpPr>
          <p:spPr>
            <a:xfrm>
              <a:off x="3741737" y="1223962"/>
              <a:ext cx="2132011" cy="2559050"/>
            </a:xfrm>
            <a:custGeom>
              <a:avLst/>
              <a:gdLst/>
              <a:ahLst/>
              <a:cxnLst/>
              <a:rect l="l" t="t" r="r" b="b"/>
              <a:pathLst>
                <a:path w="478" h="573" extrusionOk="0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0" name="Google Shape;690;p49"/>
            <p:cNvSpPr/>
            <p:nvPr/>
          </p:nvSpPr>
          <p:spPr>
            <a:xfrm>
              <a:off x="1400175" y="1220787"/>
              <a:ext cx="2560637" cy="2133600"/>
            </a:xfrm>
            <a:custGeom>
              <a:avLst/>
              <a:gdLst/>
              <a:ahLst/>
              <a:cxnLst/>
              <a:rect l="l" t="t" r="r" b="b"/>
              <a:pathLst>
                <a:path w="574" h="478" extrusionOk="0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91" name="Google Shape;691;p49"/>
          <p:cNvGrpSpPr/>
          <p:nvPr/>
        </p:nvGrpSpPr>
        <p:grpSpPr>
          <a:xfrm>
            <a:off x="1138046" y="1550171"/>
            <a:ext cx="446045" cy="445465"/>
            <a:chOff x="1649412" y="927100"/>
            <a:chExt cx="5011737" cy="5016500"/>
          </a:xfrm>
        </p:grpSpPr>
        <p:sp>
          <p:nvSpPr>
            <p:cNvPr id="692" name="Google Shape;692;p49"/>
            <p:cNvSpPr/>
            <p:nvPr/>
          </p:nvSpPr>
          <p:spPr>
            <a:xfrm>
              <a:off x="2008187" y="4025900"/>
              <a:ext cx="4252913" cy="1917700"/>
            </a:xfrm>
            <a:custGeom>
              <a:avLst/>
              <a:gdLst/>
              <a:ahLst/>
              <a:cxnLst/>
              <a:rect l="l" t="t" r="r" b="b"/>
              <a:pathLst>
                <a:path w="999" h="450" extrusionOk="0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3" name="Google Shape;693;p49"/>
            <p:cNvSpPr/>
            <p:nvPr/>
          </p:nvSpPr>
          <p:spPr>
            <a:xfrm>
              <a:off x="4271962" y="931862"/>
              <a:ext cx="2389187" cy="3724276"/>
            </a:xfrm>
            <a:custGeom>
              <a:avLst/>
              <a:gdLst/>
              <a:ahLst/>
              <a:cxnLst/>
              <a:rect l="l" t="t" r="r" b="b"/>
              <a:pathLst>
                <a:path w="561" h="874" extrusionOk="0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4" name="Google Shape;694;p49"/>
            <p:cNvSpPr/>
            <p:nvPr/>
          </p:nvSpPr>
          <p:spPr>
            <a:xfrm>
              <a:off x="1649412" y="927100"/>
              <a:ext cx="2870200" cy="3652836"/>
            </a:xfrm>
            <a:custGeom>
              <a:avLst/>
              <a:gdLst/>
              <a:ahLst/>
              <a:cxnLst/>
              <a:rect l="l" t="t" r="r" b="b"/>
              <a:pathLst>
                <a:path w="674" h="857" extrusionOk="0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95" name="Google Shape;695;p49"/>
          <p:cNvGrpSpPr/>
          <p:nvPr/>
        </p:nvGrpSpPr>
        <p:grpSpPr>
          <a:xfrm>
            <a:off x="2418397" y="1550424"/>
            <a:ext cx="444870" cy="445286"/>
            <a:chOff x="1301750" y="920750"/>
            <a:chExt cx="5095875" cy="5100637"/>
          </a:xfrm>
        </p:grpSpPr>
        <p:sp>
          <p:nvSpPr>
            <p:cNvPr id="696" name="Google Shape;696;p49"/>
            <p:cNvSpPr/>
            <p:nvPr/>
          </p:nvSpPr>
          <p:spPr>
            <a:xfrm>
              <a:off x="1301750" y="2546350"/>
              <a:ext cx="1801812" cy="2917825"/>
            </a:xfrm>
            <a:custGeom>
              <a:avLst/>
              <a:gdLst/>
              <a:ahLst/>
              <a:cxnLst/>
              <a:rect l="l" t="t" r="r" b="b"/>
              <a:pathLst>
                <a:path w="405" h="655" extrusionOk="0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7" name="Google Shape;697;p49"/>
            <p:cNvSpPr/>
            <p:nvPr/>
          </p:nvSpPr>
          <p:spPr>
            <a:xfrm>
              <a:off x="2387600" y="4403725"/>
              <a:ext cx="2865436" cy="1617662"/>
            </a:xfrm>
            <a:custGeom>
              <a:avLst/>
              <a:gdLst/>
              <a:ahLst/>
              <a:cxnLst/>
              <a:rect l="l" t="t" r="r" b="b"/>
              <a:pathLst>
                <a:path w="644" h="363" extrusionOk="0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8" name="Google Shape;698;p49"/>
            <p:cNvSpPr/>
            <p:nvPr/>
          </p:nvSpPr>
          <p:spPr>
            <a:xfrm>
              <a:off x="4546600" y="2790825"/>
              <a:ext cx="1851025" cy="2717800"/>
            </a:xfrm>
            <a:custGeom>
              <a:avLst/>
              <a:gdLst/>
              <a:ahLst/>
              <a:cxnLst/>
              <a:rect l="l" t="t" r="r" b="b"/>
              <a:pathLst>
                <a:path w="416" h="610" extrusionOk="0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9" name="Google Shape;699;p49"/>
            <p:cNvSpPr/>
            <p:nvPr/>
          </p:nvSpPr>
          <p:spPr>
            <a:xfrm>
              <a:off x="3962400" y="925512"/>
              <a:ext cx="2297112" cy="2333625"/>
            </a:xfrm>
            <a:custGeom>
              <a:avLst/>
              <a:gdLst/>
              <a:ahLst/>
              <a:cxnLst/>
              <a:rect l="l" t="t" r="r" b="b"/>
              <a:pathLst>
                <a:path w="516" h="524" extrusionOk="0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0" name="Google Shape;700;p49"/>
            <p:cNvSpPr/>
            <p:nvPr/>
          </p:nvSpPr>
          <p:spPr>
            <a:xfrm>
              <a:off x="1466850" y="920750"/>
              <a:ext cx="2759074" cy="2097087"/>
            </a:xfrm>
            <a:custGeom>
              <a:avLst/>
              <a:gdLst/>
              <a:ahLst/>
              <a:cxnLst/>
              <a:rect l="l" t="t" r="r" b="b"/>
              <a:pathLst>
                <a:path w="620" h="471" extrusionOk="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01" name="Google Shape;701;p49"/>
          <p:cNvGrpSpPr/>
          <p:nvPr/>
        </p:nvGrpSpPr>
        <p:grpSpPr>
          <a:xfrm>
            <a:off x="4341570" y="1550333"/>
            <a:ext cx="445621" cy="445591"/>
            <a:chOff x="5732756" y="2682276"/>
            <a:chExt cx="719905" cy="719856"/>
          </a:xfrm>
        </p:grpSpPr>
        <p:sp>
          <p:nvSpPr>
            <p:cNvPr id="702" name="Google Shape;702;p49"/>
            <p:cNvSpPr/>
            <p:nvPr/>
          </p:nvSpPr>
          <p:spPr>
            <a:xfrm>
              <a:off x="5732756" y="2682276"/>
              <a:ext cx="400276" cy="538927"/>
            </a:xfrm>
            <a:custGeom>
              <a:avLst/>
              <a:gdLst/>
              <a:ahLst/>
              <a:cxnLst/>
              <a:rect l="l" t="t" r="r" b="b"/>
              <a:pathLst>
                <a:path w="670" h="902" extrusionOk="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3" name="Google Shape;703;p49"/>
            <p:cNvSpPr/>
            <p:nvPr/>
          </p:nvSpPr>
          <p:spPr>
            <a:xfrm>
              <a:off x="6094186" y="2682276"/>
              <a:ext cx="358476" cy="531209"/>
            </a:xfrm>
            <a:custGeom>
              <a:avLst/>
              <a:gdLst/>
              <a:ahLst/>
              <a:cxnLst/>
              <a:rect l="l" t="t" r="r" b="b"/>
              <a:pathLst>
                <a:path w="600" h="889" extrusionOk="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4" name="Google Shape;704;p49"/>
            <p:cNvSpPr/>
            <p:nvPr/>
          </p:nvSpPr>
          <p:spPr>
            <a:xfrm>
              <a:off x="5787732" y="3124950"/>
              <a:ext cx="616090" cy="277182"/>
            </a:xfrm>
            <a:custGeom>
              <a:avLst/>
              <a:gdLst/>
              <a:ahLst/>
              <a:cxnLst/>
              <a:rect l="l" t="t" r="r" b="b"/>
              <a:pathLst>
                <a:path w="1031" h="464" extrusionOk="0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05" name="Google Shape;705;p49"/>
          <p:cNvGrpSpPr/>
          <p:nvPr/>
        </p:nvGrpSpPr>
        <p:grpSpPr>
          <a:xfrm>
            <a:off x="4982887" y="1550327"/>
            <a:ext cx="445627" cy="445604"/>
            <a:chOff x="6768809" y="2682265"/>
            <a:chExt cx="719915" cy="719877"/>
          </a:xfrm>
        </p:grpSpPr>
        <p:sp>
          <p:nvSpPr>
            <p:cNvPr id="706" name="Google Shape;706;p49"/>
            <p:cNvSpPr/>
            <p:nvPr/>
          </p:nvSpPr>
          <p:spPr>
            <a:xfrm>
              <a:off x="6768809" y="2682954"/>
              <a:ext cx="400157" cy="358101"/>
            </a:xfrm>
            <a:custGeom>
              <a:avLst/>
              <a:gdLst/>
              <a:ahLst/>
              <a:cxnLst/>
              <a:rect l="l" t="t" r="r" b="b"/>
              <a:pathLst>
                <a:path w="638" h="571" extrusionOk="0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7" name="Google Shape;707;p49"/>
            <p:cNvSpPr/>
            <p:nvPr/>
          </p:nvSpPr>
          <p:spPr>
            <a:xfrm>
              <a:off x="6768809" y="3002032"/>
              <a:ext cx="358808" cy="400111"/>
            </a:xfrm>
            <a:custGeom>
              <a:avLst/>
              <a:gdLst/>
              <a:ahLst/>
              <a:cxnLst/>
              <a:rect l="l" t="t" r="r" b="b"/>
              <a:pathLst>
                <a:path w="572" h="638" extrusionOk="0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8" name="Google Shape;708;p49"/>
            <p:cNvSpPr/>
            <p:nvPr/>
          </p:nvSpPr>
          <p:spPr>
            <a:xfrm>
              <a:off x="7129915" y="2682265"/>
              <a:ext cx="358808" cy="400111"/>
            </a:xfrm>
            <a:custGeom>
              <a:avLst/>
              <a:gdLst/>
              <a:ahLst/>
              <a:cxnLst/>
              <a:rect l="l" t="t" r="r" b="b"/>
              <a:pathLst>
                <a:path w="572" h="638" extrusionOk="0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9" name="Google Shape;709;p49"/>
            <p:cNvSpPr/>
            <p:nvPr/>
          </p:nvSpPr>
          <p:spPr>
            <a:xfrm>
              <a:off x="7088567" y="3043581"/>
              <a:ext cx="400157" cy="358561"/>
            </a:xfrm>
            <a:custGeom>
              <a:avLst/>
              <a:gdLst/>
              <a:ahLst/>
              <a:cxnLst/>
              <a:rect l="l" t="t" r="r" b="b"/>
              <a:pathLst>
                <a:path w="638" h="572" extrusionOk="0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10" name="Google Shape;710;p49"/>
          <p:cNvGrpSpPr/>
          <p:nvPr/>
        </p:nvGrpSpPr>
        <p:grpSpPr>
          <a:xfrm>
            <a:off x="5624209" y="1550356"/>
            <a:ext cx="445753" cy="445545"/>
            <a:chOff x="7804870" y="2682313"/>
            <a:chExt cx="720118" cy="719782"/>
          </a:xfrm>
        </p:grpSpPr>
        <p:sp>
          <p:nvSpPr>
            <p:cNvPr id="711" name="Google Shape;711;p49"/>
            <p:cNvSpPr/>
            <p:nvPr/>
          </p:nvSpPr>
          <p:spPr>
            <a:xfrm>
              <a:off x="7804870" y="2922841"/>
              <a:ext cx="256443" cy="407568"/>
            </a:xfrm>
            <a:custGeom>
              <a:avLst/>
              <a:gdLst/>
              <a:ahLst/>
              <a:cxnLst/>
              <a:rect l="l" t="t" r="r" b="b"/>
              <a:pathLst>
                <a:path w="376" h="598" extrusionOk="0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2" name="Google Shape;712;p49"/>
            <p:cNvSpPr/>
            <p:nvPr/>
          </p:nvSpPr>
          <p:spPr>
            <a:xfrm>
              <a:off x="7823833" y="2682313"/>
              <a:ext cx="377215" cy="304549"/>
            </a:xfrm>
            <a:custGeom>
              <a:avLst/>
              <a:gdLst/>
              <a:ahLst/>
              <a:cxnLst/>
              <a:rect l="l" t="t" r="r" b="b"/>
              <a:pathLst>
                <a:path w="553" h="447" extrusionOk="0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3" name="Google Shape;713;p49"/>
            <p:cNvSpPr/>
            <p:nvPr/>
          </p:nvSpPr>
          <p:spPr>
            <a:xfrm>
              <a:off x="8277575" y="2932985"/>
              <a:ext cx="247414" cy="390661"/>
            </a:xfrm>
            <a:custGeom>
              <a:avLst/>
              <a:gdLst/>
              <a:ahLst/>
              <a:cxnLst/>
              <a:rect l="l" t="t" r="r" b="b"/>
              <a:pathLst>
                <a:path w="363" h="573" extrusionOk="0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4" name="Google Shape;714;p49"/>
            <p:cNvSpPr/>
            <p:nvPr/>
          </p:nvSpPr>
          <p:spPr>
            <a:xfrm>
              <a:off x="8166284" y="2682313"/>
              <a:ext cx="336357" cy="315595"/>
            </a:xfrm>
            <a:custGeom>
              <a:avLst/>
              <a:gdLst/>
              <a:ahLst/>
              <a:cxnLst/>
              <a:rect l="l" t="t" r="r" b="b"/>
              <a:pathLst>
                <a:path w="493" h="463" extrusionOk="0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5" name="Google Shape;715;p49"/>
            <p:cNvSpPr/>
            <p:nvPr/>
          </p:nvSpPr>
          <p:spPr>
            <a:xfrm>
              <a:off x="7965147" y="3183207"/>
              <a:ext cx="408594" cy="218887"/>
            </a:xfrm>
            <a:custGeom>
              <a:avLst/>
              <a:gdLst/>
              <a:ahLst/>
              <a:cxnLst/>
              <a:rect l="l" t="t" r="r" b="b"/>
              <a:pathLst>
                <a:path w="599" h="321" extrusionOk="0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16" name="Google Shape;716;p49"/>
          <p:cNvGrpSpPr/>
          <p:nvPr/>
        </p:nvGrpSpPr>
        <p:grpSpPr>
          <a:xfrm>
            <a:off x="6265657" y="1550125"/>
            <a:ext cx="446293" cy="446006"/>
            <a:chOff x="8841135" y="2681940"/>
            <a:chExt cx="720990" cy="720527"/>
          </a:xfrm>
        </p:grpSpPr>
        <p:sp>
          <p:nvSpPr>
            <p:cNvPr id="717" name="Google Shape;717;p49"/>
            <p:cNvSpPr/>
            <p:nvPr/>
          </p:nvSpPr>
          <p:spPr>
            <a:xfrm>
              <a:off x="8841135" y="2874744"/>
              <a:ext cx="210627" cy="348807"/>
            </a:xfrm>
            <a:custGeom>
              <a:avLst/>
              <a:gdLst/>
              <a:ahLst/>
              <a:cxnLst/>
              <a:rect l="l" t="t" r="r" b="b"/>
              <a:pathLst>
                <a:path w="312" h="516" extrusionOk="0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8" name="Google Shape;718;p49"/>
            <p:cNvSpPr/>
            <p:nvPr/>
          </p:nvSpPr>
          <p:spPr>
            <a:xfrm>
              <a:off x="8899694" y="3138374"/>
              <a:ext cx="304599" cy="264093"/>
            </a:xfrm>
            <a:custGeom>
              <a:avLst/>
              <a:gdLst/>
              <a:ahLst/>
              <a:cxnLst/>
              <a:rect l="l" t="t" r="r" b="b"/>
              <a:pathLst>
                <a:path w="451" h="391" extrusionOk="0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9" name="Google Shape;719;p49"/>
            <p:cNvSpPr/>
            <p:nvPr/>
          </p:nvSpPr>
          <p:spPr>
            <a:xfrm>
              <a:off x="8889742" y="2681940"/>
              <a:ext cx="344871" cy="273814"/>
            </a:xfrm>
            <a:custGeom>
              <a:avLst/>
              <a:gdLst/>
              <a:ahLst/>
              <a:cxnLst/>
              <a:rect l="l" t="t" r="r" b="b"/>
              <a:pathLst>
                <a:path w="511" h="405" extrusionOk="0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0" name="Google Shape;720;p49"/>
            <p:cNvSpPr/>
            <p:nvPr/>
          </p:nvSpPr>
          <p:spPr>
            <a:xfrm>
              <a:off x="9198969" y="2681940"/>
              <a:ext cx="304599" cy="264325"/>
            </a:xfrm>
            <a:custGeom>
              <a:avLst/>
              <a:gdLst/>
              <a:ahLst/>
              <a:cxnLst/>
              <a:rect l="l" t="t" r="r" b="b"/>
              <a:pathLst>
                <a:path w="451" h="391" extrusionOk="0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1" name="Google Shape;721;p49"/>
            <p:cNvSpPr/>
            <p:nvPr/>
          </p:nvSpPr>
          <p:spPr>
            <a:xfrm>
              <a:off x="9351499" y="2861088"/>
              <a:ext cx="210627" cy="348807"/>
            </a:xfrm>
            <a:custGeom>
              <a:avLst/>
              <a:gdLst/>
              <a:ahLst/>
              <a:cxnLst/>
              <a:rect l="l" t="t" r="r" b="b"/>
              <a:pathLst>
                <a:path w="312" h="516" extrusionOk="0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2" name="Google Shape;722;p49"/>
            <p:cNvSpPr/>
            <p:nvPr/>
          </p:nvSpPr>
          <p:spPr>
            <a:xfrm>
              <a:off x="9168648" y="3128885"/>
              <a:ext cx="344871" cy="273120"/>
            </a:xfrm>
            <a:custGeom>
              <a:avLst/>
              <a:gdLst/>
              <a:ahLst/>
              <a:cxnLst/>
              <a:rect l="l" t="t" r="r" b="b"/>
              <a:pathLst>
                <a:path w="511" h="404" extrusionOk="0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23" name="Google Shape;723;p49"/>
          <p:cNvGrpSpPr/>
          <p:nvPr/>
        </p:nvGrpSpPr>
        <p:grpSpPr>
          <a:xfrm>
            <a:off x="3699655" y="1550057"/>
            <a:ext cx="445260" cy="445260"/>
            <a:chOff x="4103687" y="1439862"/>
            <a:chExt cx="3986212" cy="3986211"/>
          </a:xfrm>
        </p:grpSpPr>
        <p:sp>
          <p:nvSpPr>
            <p:cNvPr id="724" name="Google Shape;724;p49"/>
            <p:cNvSpPr/>
            <p:nvPr/>
          </p:nvSpPr>
          <p:spPr>
            <a:xfrm>
              <a:off x="4103687" y="1439862"/>
              <a:ext cx="2254250" cy="3986211"/>
            </a:xfrm>
            <a:custGeom>
              <a:avLst/>
              <a:gdLst/>
              <a:ahLst/>
              <a:cxnLst/>
              <a:rect l="l" t="t" r="r" b="b"/>
              <a:pathLst>
                <a:path w="502" h="887" extrusionOk="0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5" name="Google Shape;725;p49"/>
            <p:cNvSpPr/>
            <p:nvPr/>
          </p:nvSpPr>
          <p:spPr>
            <a:xfrm>
              <a:off x="5837237" y="1439862"/>
              <a:ext cx="2252662" cy="3986211"/>
            </a:xfrm>
            <a:custGeom>
              <a:avLst/>
              <a:gdLst/>
              <a:ahLst/>
              <a:cxnLst/>
              <a:rect l="l" t="t" r="r" b="b"/>
              <a:pathLst>
                <a:path w="502" h="887" extrusionOk="0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26" name="Google Shape;726;p49"/>
          <p:cNvGrpSpPr/>
          <p:nvPr/>
        </p:nvGrpSpPr>
        <p:grpSpPr>
          <a:xfrm>
            <a:off x="6907645" y="1550361"/>
            <a:ext cx="445803" cy="445535"/>
            <a:chOff x="9878272" y="2682320"/>
            <a:chExt cx="720199" cy="719767"/>
          </a:xfrm>
        </p:grpSpPr>
        <p:sp>
          <p:nvSpPr>
            <p:cNvPr id="727" name="Google Shape;727;p49"/>
            <p:cNvSpPr/>
            <p:nvPr/>
          </p:nvSpPr>
          <p:spPr>
            <a:xfrm>
              <a:off x="10056560" y="2963533"/>
              <a:ext cx="541911" cy="438554"/>
            </a:xfrm>
            <a:custGeom>
              <a:avLst/>
              <a:gdLst/>
              <a:ahLst/>
              <a:cxnLst/>
              <a:rect l="l" t="t" r="r" b="b"/>
              <a:pathLst>
                <a:path w="861" h="697" extrusionOk="0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8" name="Google Shape;728;p49"/>
            <p:cNvSpPr/>
            <p:nvPr/>
          </p:nvSpPr>
          <p:spPr>
            <a:xfrm>
              <a:off x="9878272" y="2791266"/>
              <a:ext cx="459066" cy="594405"/>
            </a:xfrm>
            <a:custGeom>
              <a:avLst/>
              <a:gdLst/>
              <a:ahLst/>
              <a:cxnLst/>
              <a:rect l="l" t="t" r="r" b="b"/>
              <a:pathLst>
                <a:path w="729" h="945" extrusionOk="0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9" name="Google Shape;729;p49"/>
            <p:cNvSpPr/>
            <p:nvPr/>
          </p:nvSpPr>
          <p:spPr>
            <a:xfrm>
              <a:off x="9994853" y="2682320"/>
              <a:ext cx="583546" cy="500170"/>
            </a:xfrm>
            <a:custGeom>
              <a:avLst/>
              <a:gdLst/>
              <a:ahLst/>
              <a:cxnLst/>
              <a:rect l="l" t="t" r="r" b="b"/>
              <a:pathLst>
                <a:path w="927" h="795" extrusionOk="0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0" name="Google Shape;730;p49"/>
          <p:cNvGrpSpPr/>
          <p:nvPr/>
        </p:nvGrpSpPr>
        <p:grpSpPr>
          <a:xfrm>
            <a:off x="7549143" y="1550278"/>
            <a:ext cx="445700" cy="445701"/>
            <a:chOff x="10914618" y="2682187"/>
            <a:chExt cx="720033" cy="720033"/>
          </a:xfrm>
        </p:grpSpPr>
        <p:sp>
          <p:nvSpPr>
            <p:cNvPr id="731" name="Google Shape;731;p49"/>
            <p:cNvSpPr/>
            <p:nvPr/>
          </p:nvSpPr>
          <p:spPr>
            <a:xfrm>
              <a:off x="11401733" y="2955582"/>
              <a:ext cx="229448" cy="412406"/>
            </a:xfrm>
            <a:custGeom>
              <a:avLst/>
              <a:gdLst/>
              <a:ahLst/>
              <a:cxnLst/>
              <a:rect l="l" t="t" r="r" b="b"/>
              <a:pathLst>
                <a:path w="335" h="602" extrusionOk="0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2" name="Google Shape;732;p49"/>
            <p:cNvSpPr/>
            <p:nvPr/>
          </p:nvSpPr>
          <p:spPr>
            <a:xfrm>
              <a:off x="10914618" y="3012482"/>
              <a:ext cx="370771" cy="315723"/>
            </a:xfrm>
            <a:custGeom>
              <a:avLst/>
              <a:gdLst/>
              <a:ahLst/>
              <a:cxnLst/>
              <a:rect l="l" t="t" r="r" b="b"/>
              <a:pathLst>
                <a:path w="542" h="461" extrusionOk="0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3" name="Google Shape;733;p49"/>
            <p:cNvSpPr/>
            <p:nvPr/>
          </p:nvSpPr>
          <p:spPr>
            <a:xfrm>
              <a:off x="11136202" y="2682187"/>
              <a:ext cx="343016" cy="292593"/>
            </a:xfrm>
            <a:custGeom>
              <a:avLst/>
              <a:gdLst/>
              <a:ahLst/>
              <a:cxnLst/>
              <a:rect l="l" t="t" r="r" b="b"/>
              <a:pathLst>
                <a:path w="501" h="427" extrusionOk="0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4" name="Google Shape;734;p49"/>
            <p:cNvSpPr/>
            <p:nvPr/>
          </p:nvSpPr>
          <p:spPr>
            <a:xfrm>
              <a:off x="10917856" y="2716419"/>
              <a:ext cx="230142" cy="411712"/>
            </a:xfrm>
            <a:custGeom>
              <a:avLst/>
              <a:gdLst/>
              <a:ahLst/>
              <a:cxnLst/>
              <a:rect l="l" t="t" r="r" b="b"/>
              <a:pathLst>
                <a:path w="336" h="601" extrusionOk="0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5" name="Google Shape;735;p49"/>
            <p:cNvSpPr/>
            <p:nvPr/>
          </p:nvSpPr>
          <p:spPr>
            <a:xfrm>
              <a:off x="11069819" y="3108934"/>
              <a:ext cx="343016" cy="293287"/>
            </a:xfrm>
            <a:custGeom>
              <a:avLst/>
              <a:gdLst/>
              <a:ahLst/>
              <a:cxnLst/>
              <a:rect l="l" t="t" r="r" b="b"/>
              <a:pathLst>
                <a:path w="501" h="428" extrusionOk="0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6" name="Google Shape;736;p49"/>
            <p:cNvSpPr/>
            <p:nvPr/>
          </p:nvSpPr>
          <p:spPr>
            <a:xfrm>
              <a:off x="11263647" y="2756203"/>
              <a:ext cx="371003" cy="315723"/>
            </a:xfrm>
            <a:custGeom>
              <a:avLst/>
              <a:gdLst/>
              <a:ahLst/>
              <a:cxnLst/>
              <a:rect l="l" t="t" r="r" b="b"/>
              <a:pathLst>
                <a:path w="542" h="461" extrusionOk="0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7" name="Google Shape;737;p49"/>
          <p:cNvGrpSpPr/>
          <p:nvPr/>
        </p:nvGrpSpPr>
        <p:grpSpPr>
          <a:xfrm>
            <a:off x="1772664" y="843057"/>
            <a:ext cx="361521" cy="445816"/>
            <a:chOff x="1582665" y="1011072"/>
            <a:chExt cx="584040" cy="720220"/>
          </a:xfrm>
        </p:grpSpPr>
        <p:sp>
          <p:nvSpPr>
            <p:cNvPr id="738" name="Google Shape;738;p49"/>
            <p:cNvSpPr/>
            <p:nvPr/>
          </p:nvSpPr>
          <p:spPr>
            <a:xfrm>
              <a:off x="1638485" y="1571653"/>
              <a:ext cx="449564" cy="159640"/>
            </a:xfrm>
            <a:custGeom>
              <a:avLst/>
              <a:gdLst/>
              <a:ahLst/>
              <a:cxnLst/>
              <a:rect l="l" t="t" r="r" b="b"/>
              <a:pathLst>
                <a:path w="767" h="273" extrusionOk="0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9" name="Google Shape;739;p49"/>
            <p:cNvSpPr/>
            <p:nvPr/>
          </p:nvSpPr>
          <p:spPr>
            <a:xfrm>
              <a:off x="1590507" y="1435245"/>
              <a:ext cx="515072" cy="136407"/>
            </a:xfrm>
            <a:custGeom>
              <a:avLst/>
              <a:gdLst/>
              <a:ahLst/>
              <a:cxnLst/>
              <a:rect l="l" t="t" r="r" b="b"/>
              <a:pathLst>
                <a:path w="879" h="233" extrusionOk="0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0" name="Google Shape;740;p49"/>
            <p:cNvSpPr/>
            <p:nvPr/>
          </p:nvSpPr>
          <p:spPr>
            <a:xfrm>
              <a:off x="1582665" y="1299068"/>
              <a:ext cx="576890" cy="136177"/>
            </a:xfrm>
            <a:custGeom>
              <a:avLst/>
              <a:gdLst/>
              <a:ahLst/>
              <a:cxnLst/>
              <a:rect l="l" t="t" r="r" b="b"/>
              <a:pathLst>
                <a:path w="984" h="233" extrusionOk="0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1" name="Google Shape;741;p49"/>
            <p:cNvSpPr/>
            <p:nvPr/>
          </p:nvSpPr>
          <p:spPr>
            <a:xfrm>
              <a:off x="1665934" y="1011072"/>
              <a:ext cx="484393" cy="151589"/>
            </a:xfrm>
            <a:custGeom>
              <a:avLst/>
              <a:gdLst/>
              <a:ahLst/>
              <a:cxnLst/>
              <a:rect l="l" t="t" r="r" b="b"/>
              <a:pathLst>
                <a:path w="826" h="259" extrusionOk="0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2" name="Google Shape;742;p49"/>
            <p:cNvSpPr/>
            <p:nvPr/>
          </p:nvSpPr>
          <p:spPr>
            <a:xfrm>
              <a:off x="1639639" y="1162661"/>
              <a:ext cx="527066" cy="136407"/>
            </a:xfrm>
            <a:custGeom>
              <a:avLst/>
              <a:gdLst/>
              <a:ahLst/>
              <a:cxnLst/>
              <a:rect l="l" t="t" r="r" b="b"/>
              <a:pathLst>
                <a:path w="899" h="233" extrusionOk="0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43" name="Google Shape;743;p49"/>
          <p:cNvGrpSpPr/>
          <p:nvPr/>
        </p:nvGrpSpPr>
        <p:grpSpPr>
          <a:xfrm>
            <a:off x="2374048" y="843078"/>
            <a:ext cx="379481" cy="445796"/>
            <a:chOff x="2554206" y="1011105"/>
            <a:chExt cx="613055" cy="720187"/>
          </a:xfrm>
        </p:grpSpPr>
        <p:sp>
          <p:nvSpPr>
            <p:cNvPr id="744" name="Google Shape;744;p49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avLst/>
              <a:gdLst/>
              <a:ahLst/>
              <a:cxnLst/>
              <a:rect l="l" t="t" r="r" b="b"/>
              <a:pathLst>
                <a:path w="885" h="771" extrusionOk="0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5" name="Google Shape;745;p49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avLst/>
              <a:gdLst/>
              <a:ahLst/>
              <a:cxnLst/>
              <a:rect l="l" t="t" r="r" b="b"/>
              <a:pathLst>
                <a:path w="654" h="1130" extrusionOk="0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6" name="Google Shape;746;p49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avLst/>
              <a:gdLst/>
              <a:ahLst/>
              <a:cxnLst/>
              <a:rect l="l" t="t" r="r" b="b"/>
              <a:pathLst>
                <a:path w="704" h="712" extrusionOk="0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47" name="Google Shape;747;p49"/>
          <p:cNvGrpSpPr/>
          <p:nvPr/>
        </p:nvGrpSpPr>
        <p:grpSpPr>
          <a:xfrm>
            <a:off x="6922223" y="797418"/>
            <a:ext cx="460705" cy="491455"/>
            <a:chOff x="9901824" y="937343"/>
            <a:chExt cx="744273" cy="793950"/>
          </a:xfrm>
        </p:grpSpPr>
        <p:grpSp>
          <p:nvGrpSpPr>
            <p:cNvPr id="748" name="Google Shape;748;p49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749" name="Google Shape;749;p49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0" name="Google Shape;750;p49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1" name="Google Shape;751;p49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2" name="Google Shape;752;p49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3" name="Google Shape;753;p49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4" name="Google Shape;754;p49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5" name="Google Shape;755;p49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6" name="Google Shape;756;p49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7" name="Google Shape;757;p49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8" name="Google Shape;758;p49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59" name="Google Shape;759;p49"/>
            <p:cNvSpPr/>
            <p:nvPr/>
          </p:nvSpPr>
          <p:spPr>
            <a:xfrm>
              <a:off x="10047751" y="1220548"/>
              <a:ext cx="217117" cy="205362"/>
            </a:xfrm>
            <a:custGeom>
              <a:avLst/>
              <a:gdLst/>
              <a:ahLst/>
              <a:cxnLst/>
              <a:rect l="l" t="t" r="r" b="b"/>
              <a:pathLst>
                <a:path w="380" h="359" extrusionOk="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0" name="Google Shape;760;p49"/>
            <p:cNvSpPr/>
            <p:nvPr/>
          </p:nvSpPr>
          <p:spPr>
            <a:xfrm>
              <a:off x="10063053" y="1080830"/>
              <a:ext cx="205806" cy="250604"/>
            </a:xfrm>
            <a:custGeom>
              <a:avLst/>
              <a:gdLst/>
              <a:ahLst/>
              <a:cxnLst/>
              <a:rect l="l" t="t" r="r" b="b"/>
              <a:pathLst>
                <a:path w="360" h="438" extrusionOk="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1" name="Google Shape;761;p49"/>
            <p:cNvSpPr/>
            <p:nvPr/>
          </p:nvSpPr>
          <p:spPr>
            <a:xfrm>
              <a:off x="10276400" y="1080830"/>
              <a:ext cx="208024" cy="250604"/>
            </a:xfrm>
            <a:custGeom>
              <a:avLst/>
              <a:gdLst/>
              <a:ahLst/>
              <a:cxnLst/>
              <a:rect l="l" t="t" r="r" b="b"/>
              <a:pathLst>
                <a:path w="364" h="438" extrusionOk="0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2" name="Google Shape;762;p49"/>
            <p:cNvSpPr/>
            <p:nvPr/>
          </p:nvSpPr>
          <p:spPr>
            <a:xfrm>
              <a:off x="10280392" y="1218773"/>
              <a:ext cx="219334" cy="208689"/>
            </a:xfrm>
            <a:custGeom>
              <a:avLst/>
              <a:gdLst/>
              <a:ahLst/>
              <a:cxnLst/>
              <a:rect l="l" t="t" r="r" b="b"/>
              <a:pathLst>
                <a:path w="384" h="365" extrusionOk="0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3" name="Google Shape;763;p49"/>
            <p:cNvSpPr/>
            <p:nvPr/>
          </p:nvSpPr>
          <p:spPr>
            <a:xfrm>
              <a:off x="10116279" y="1345184"/>
              <a:ext cx="152580" cy="267681"/>
            </a:xfrm>
            <a:custGeom>
              <a:avLst/>
              <a:gdLst/>
              <a:ahLst/>
              <a:cxnLst/>
              <a:rect l="l" t="t" r="r" b="b"/>
              <a:pathLst>
                <a:path w="267" h="468" extrusionOk="0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4" name="Google Shape;764;p49"/>
            <p:cNvSpPr/>
            <p:nvPr/>
          </p:nvSpPr>
          <p:spPr>
            <a:xfrm>
              <a:off x="10276400" y="1345184"/>
              <a:ext cx="154798" cy="267681"/>
            </a:xfrm>
            <a:custGeom>
              <a:avLst/>
              <a:gdLst/>
              <a:ahLst/>
              <a:cxnLst/>
              <a:rect l="l" t="t" r="r" b="b"/>
              <a:pathLst>
                <a:path w="271" h="468" extrusionOk="0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65" name="Google Shape;765;p49"/>
          <p:cNvGrpSpPr/>
          <p:nvPr/>
        </p:nvGrpSpPr>
        <p:grpSpPr>
          <a:xfrm>
            <a:off x="2993392" y="843244"/>
            <a:ext cx="369868" cy="445629"/>
            <a:chOff x="3554761" y="1011374"/>
            <a:chExt cx="597525" cy="719918"/>
          </a:xfrm>
        </p:grpSpPr>
        <p:sp>
          <p:nvSpPr>
            <p:cNvPr id="766" name="Google Shape;766;p49"/>
            <p:cNvSpPr/>
            <p:nvPr/>
          </p:nvSpPr>
          <p:spPr>
            <a:xfrm>
              <a:off x="3615879" y="1376596"/>
              <a:ext cx="441685" cy="354696"/>
            </a:xfrm>
            <a:custGeom>
              <a:avLst/>
              <a:gdLst/>
              <a:ahLst/>
              <a:cxnLst/>
              <a:rect l="l" t="t" r="r" b="b"/>
              <a:pathLst>
                <a:path w="797" h="638" extrusionOk="0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7" name="Google Shape;767;p49"/>
            <p:cNvSpPr/>
            <p:nvPr/>
          </p:nvSpPr>
          <p:spPr>
            <a:xfrm>
              <a:off x="3554761" y="1164199"/>
              <a:ext cx="288366" cy="430478"/>
            </a:xfrm>
            <a:custGeom>
              <a:avLst/>
              <a:gdLst/>
              <a:ahLst/>
              <a:cxnLst/>
              <a:rect l="l" t="t" r="r" b="b"/>
              <a:pathLst>
                <a:path w="520" h="774" extrusionOk="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8" name="Google Shape;768;p49"/>
            <p:cNvSpPr/>
            <p:nvPr/>
          </p:nvSpPr>
          <p:spPr>
            <a:xfrm>
              <a:off x="3860350" y="1126940"/>
              <a:ext cx="291937" cy="427110"/>
            </a:xfrm>
            <a:custGeom>
              <a:avLst/>
              <a:gdLst/>
              <a:ahLst/>
              <a:cxnLst/>
              <a:rect l="l" t="t" r="r" b="b"/>
              <a:pathLst>
                <a:path w="527" h="768" extrusionOk="0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9" name="Google Shape;769;p49"/>
            <p:cNvSpPr/>
            <p:nvPr/>
          </p:nvSpPr>
          <p:spPr>
            <a:xfrm>
              <a:off x="3644023" y="1011374"/>
              <a:ext cx="449665" cy="347961"/>
            </a:xfrm>
            <a:custGeom>
              <a:avLst/>
              <a:gdLst/>
              <a:ahLst/>
              <a:cxnLst/>
              <a:rect l="l" t="t" r="r" b="b"/>
              <a:pathLst>
                <a:path w="811" h="626" extrusionOk="0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70" name="Google Shape;770;p49"/>
          <p:cNvGrpSpPr/>
          <p:nvPr/>
        </p:nvGrpSpPr>
        <p:grpSpPr>
          <a:xfrm>
            <a:off x="3603122" y="843032"/>
            <a:ext cx="370755" cy="445841"/>
            <a:chOff x="4539787" y="1011032"/>
            <a:chExt cx="598958" cy="720261"/>
          </a:xfrm>
        </p:grpSpPr>
        <p:sp>
          <p:nvSpPr>
            <p:cNvPr id="771" name="Google Shape;771;p49"/>
            <p:cNvSpPr/>
            <p:nvPr/>
          </p:nvSpPr>
          <p:spPr>
            <a:xfrm>
              <a:off x="4849480" y="1011032"/>
              <a:ext cx="289264" cy="340491"/>
            </a:xfrm>
            <a:custGeom>
              <a:avLst/>
              <a:gdLst/>
              <a:ahLst/>
              <a:cxnLst/>
              <a:rect l="l" t="t" r="r" b="b"/>
              <a:pathLst>
                <a:path w="518" h="610" extrusionOk="0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2" name="Google Shape;772;p49"/>
            <p:cNvSpPr/>
            <p:nvPr/>
          </p:nvSpPr>
          <p:spPr>
            <a:xfrm>
              <a:off x="4599335" y="1012768"/>
              <a:ext cx="277094" cy="339188"/>
            </a:xfrm>
            <a:custGeom>
              <a:avLst/>
              <a:gdLst/>
              <a:ahLst/>
              <a:cxnLst/>
              <a:rect l="l" t="t" r="r" b="b"/>
              <a:pathLst>
                <a:path w="496" h="608" extrusionOk="0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3" name="Google Shape;773;p49"/>
            <p:cNvSpPr/>
            <p:nvPr/>
          </p:nvSpPr>
          <p:spPr>
            <a:xfrm>
              <a:off x="4539787" y="1276220"/>
              <a:ext cx="295350" cy="349606"/>
            </a:xfrm>
            <a:custGeom>
              <a:avLst/>
              <a:gdLst/>
              <a:ahLst/>
              <a:cxnLst/>
              <a:rect l="l" t="t" r="r" b="b"/>
              <a:pathLst>
                <a:path w="529" h="627" extrusionOk="0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4" name="Google Shape;774;p49"/>
            <p:cNvSpPr/>
            <p:nvPr/>
          </p:nvSpPr>
          <p:spPr>
            <a:xfrm>
              <a:off x="4854479" y="1272314"/>
              <a:ext cx="277529" cy="353078"/>
            </a:xfrm>
            <a:custGeom>
              <a:avLst/>
              <a:gdLst/>
              <a:ahLst/>
              <a:cxnLst/>
              <a:rect l="l" t="t" r="r" b="b"/>
              <a:pathLst>
                <a:path w="497" h="633" extrusionOk="0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5" name="Google Shape;775;p49"/>
            <p:cNvSpPr/>
            <p:nvPr/>
          </p:nvSpPr>
          <p:spPr>
            <a:xfrm>
              <a:off x="4661491" y="1370403"/>
              <a:ext cx="388584" cy="360890"/>
            </a:xfrm>
            <a:custGeom>
              <a:avLst/>
              <a:gdLst/>
              <a:ahLst/>
              <a:cxnLst/>
              <a:rect l="l" t="t" r="r" b="b"/>
              <a:pathLst>
                <a:path w="696" h="647" extrusionOk="0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76" name="Google Shape;776;p49"/>
          <p:cNvGrpSpPr/>
          <p:nvPr/>
        </p:nvGrpSpPr>
        <p:grpSpPr>
          <a:xfrm>
            <a:off x="4213740" y="843140"/>
            <a:ext cx="366917" cy="445733"/>
            <a:chOff x="5526246" y="1011207"/>
            <a:chExt cx="592758" cy="720086"/>
          </a:xfrm>
        </p:grpSpPr>
        <p:sp>
          <p:nvSpPr>
            <p:cNvPr id="777" name="Google Shape;777;p49"/>
            <p:cNvSpPr/>
            <p:nvPr/>
          </p:nvSpPr>
          <p:spPr>
            <a:xfrm>
              <a:off x="5632379" y="1011207"/>
              <a:ext cx="311420" cy="340347"/>
            </a:xfrm>
            <a:custGeom>
              <a:avLst/>
              <a:gdLst/>
              <a:ahLst/>
              <a:cxnLst/>
              <a:rect l="l" t="t" r="r" b="b"/>
              <a:pathLst>
                <a:path w="518" h="567" extrusionOk="0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8" name="Google Shape;778;p49"/>
            <p:cNvSpPr/>
            <p:nvPr/>
          </p:nvSpPr>
          <p:spPr>
            <a:xfrm>
              <a:off x="5835019" y="1041711"/>
              <a:ext cx="283984" cy="330260"/>
            </a:xfrm>
            <a:custGeom>
              <a:avLst/>
              <a:gdLst/>
              <a:ahLst/>
              <a:cxnLst/>
              <a:rect l="l" t="t" r="r" b="b"/>
              <a:pathLst>
                <a:path w="473" h="550" extrusionOk="0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9" name="Google Shape;779;p49"/>
            <p:cNvSpPr/>
            <p:nvPr/>
          </p:nvSpPr>
          <p:spPr>
            <a:xfrm>
              <a:off x="5837907" y="1326815"/>
              <a:ext cx="260158" cy="268291"/>
            </a:xfrm>
            <a:custGeom>
              <a:avLst/>
              <a:gdLst/>
              <a:ahLst/>
              <a:cxnLst/>
              <a:rect l="l" t="t" r="r" b="b"/>
              <a:pathLst>
                <a:path w="433" h="447" extrusionOk="0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0" name="Google Shape;780;p49"/>
            <p:cNvSpPr/>
            <p:nvPr/>
          </p:nvSpPr>
          <p:spPr>
            <a:xfrm>
              <a:off x="5725035" y="1379176"/>
              <a:ext cx="304441" cy="352116"/>
            </a:xfrm>
            <a:custGeom>
              <a:avLst/>
              <a:gdLst/>
              <a:ahLst/>
              <a:cxnLst/>
              <a:rect l="l" t="t" r="r" b="b"/>
              <a:pathLst>
                <a:path w="507" h="587" extrusionOk="0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1" name="Google Shape;781;p49"/>
            <p:cNvSpPr/>
            <p:nvPr/>
          </p:nvSpPr>
          <p:spPr>
            <a:xfrm>
              <a:off x="5526246" y="1358760"/>
              <a:ext cx="289521" cy="285105"/>
            </a:xfrm>
            <a:custGeom>
              <a:avLst/>
              <a:gdLst/>
              <a:ahLst/>
              <a:cxnLst/>
              <a:rect l="l" t="t" r="r" b="b"/>
              <a:pathLst>
                <a:path w="482" h="475" extrusionOk="0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2" name="Google Shape;782;p49"/>
            <p:cNvSpPr/>
            <p:nvPr/>
          </p:nvSpPr>
          <p:spPr>
            <a:xfrm>
              <a:off x="5530337" y="1130580"/>
              <a:ext cx="282300" cy="276217"/>
            </a:xfrm>
            <a:custGeom>
              <a:avLst/>
              <a:gdLst/>
              <a:ahLst/>
              <a:cxnLst/>
              <a:rect l="l" t="t" r="r" b="b"/>
              <a:pathLst>
                <a:path w="470" h="460" extrusionOk="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83" name="Google Shape;783;p49"/>
          <p:cNvGrpSpPr/>
          <p:nvPr/>
        </p:nvGrpSpPr>
        <p:grpSpPr>
          <a:xfrm>
            <a:off x="1168508" y="843134"/>
            <a:ext cx="364294" cy="445740"/>
            <a:chOff x="606645" y="1011196"/>
            <a:chExt cx="588520" cy="720096"/>
          </a:xfrm>
        </p:grpSpPr>
        <p:sp>
          <p:nvSpPr>
            <p:cNvPr id="784" name="Google Shape;784;p49"/>
            <p:cNvSpPr/>
            <p:nvPr/>
          </p:nvSpPr>
          <p:spPr>
            <a:xfrm>
              <a:off x="659316" y="1517469"/>
              <a:ext cx="456722" cy="213824"/>
            </a:xfrm>
            <a:custGeom>
              <a:avLst/>
              <a:gdLst/>
              <a:ahLst/>
              <a:cxnLst/>
              <a:rect l="l" t="t" r="r" b="b"/>
              <a:pathLst>
                <a:path w="763" h="358" extrusionOk="0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5" name="Google Shape;785;p49"/>
            <p:cNvSpPr/>
            <p:nvPr/>
          </p:nvSpPr>
          <p:spPr>
            <a:xfrm>
              <a:off x="606645" y="1354464"/>
              <a:ext cx="561583" cy="154615"/>
            </a:xfrm>
            <a:custGeom>
              <a:avLst/>
              <a:gdLst/>
              <a:ahLst/>
              <a:cxnLst/>
              <a:rect l="l" t="t" r="r" b="b"/>
              <a:pathLst>
                <a:path w="938" h="259" extrusionOk="0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6" name="Google Shape;786;p49"/>
            <p:cNvSpPr/>
            <p:nvPr/>
          </p:nvSpPr>
          <p:spPr>
            <a:xfrm>
              <a:off x="661721" y="1191460"/>
              <a:ext cx="533444" cy="154135"/>
            </a:xfrm>
            <a:custGeom>
              <a:avLst/>
              <a:gdLst/>
              <a:ahLst/>
              <a:cxnLst/>
              <a:rect l="l" t="t" r="r" b="b"/>
              <a:pathLst>
                <a:path w="891" h="258" extrusionOk="0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7" name="Google Shape;787;p49"/>
            <p:cNvSpPr/>
            <p:nvPr/>
          </p:nvSpPr>
          <p:spPr>
            <a:xfrm>
              <a:off x="683367" y="1011196"/>
              <a:ext cx="497368" cy="171394"/>
            </a:xfrm>
            <a:custGeom>
              <a:avLst/>
              <a:gdLst/>
              <a:ahLst/>
              <a:cxnLst/>
              <a:rect l="l" t="t" r="r" b="b"/>
              <a:pathLst>
                <a:path w="831" h="287" extrusionOk="0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88" name="Google Shape;788;p49"/>
          <p:cNvGrpSpPr/>
          <p:nvPr/>
        </p:nvGrpSpPr>
        <p:grpSpPr>
          <a:xfrm>
            <a:off x="7622791" y="843111"/>
            <a:ext cx="298405" cy="445762"/>
            <a:chOff x="11033597" y="1011159"/>
            <a:chExt cx="482075" cy="720133"/>
          </a:xfrm>
        </p:grpSpPr>
        <p:sp>
          <p:nvSpPr>
            <p:cNvPr id="789" name="Google Shape;789;p49"/>
            <p:cNvSpPr/>
            <p:nvPr/>
          </p:nvSpPr>
          <p:spPr>
            <a:xfrm>
              <a:off x="11033597" y="1414369"/>
              <a:ext cx="482075" cy="151349"/>
            </a:xfrm>
            <a:custGeom>
              <a:avLst/>
              <a:gdLst/>
              <a:ahLst/>
              <a:cxnLst/>
              <a:rect l="l" t="t" r="r" b="b"/>
              <a:pathLst>
                <a:path w="724" h="227" extrusionOk="0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0" name="Google Shape;790;p49"/>
            <p:cNvSpPr/>
            <p:nvPr/>
          </p:nvSpPr>
          <p:spPr>
            <a:xfrm>
              <a:off x="11142821" y="1011159"/>
              <a:ext cx="263627" cy="229006"/>
            </a:xfrm>
            <a:custGeom>
              <a:avLst/>
              <a:gdLst/>
              <a:ahLst/>
              <a:cxnLst/>
              <a:rect l="l" t="t" r="r" b="b"/>
              <a:pathLst>
                <a:path w="396" h="343" extrusionOk="0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1" name="Google Shape;791;p49"/>
            <p:cNvSpPr/>
            <p:nvPr/>
          </p:nvSpPr>
          <p:spPr>
            <a:xfrm>
              <a:off x="11052228" y="1576445"/>
              <a:ext cx="444813" cy="154847"/>
            </a:xfrm>
            <a:custGeom>
              <a:avLst/>
              <a:gdLst/>
              <a:ahLst/>
              <a:cxnLst/>
              <a:rect l="l" t="t" r="r" b="b"/>
              <a:pathLst>
                <a:path w="668" h="232" extrusionOk="0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2" name="Google Shape;792;p49"/>
            <p:cNvSpPr/>
            <p:nvPr/>
          </p:nvSpPr>
          <p:spPr>
            <a:xfrm>
              <a:off x="11051762" y="1251592"/>
              <a:ext cx="446676" cy="151349"/>
            </a:xfrm>
            <a:custGeom>
              <a:avLst/>
              <a:gdLst/>
              <a:ahLst/>
              <a:cxnLst/>
              <a:rect l="l" t="t" r="r" b="b"/>
              <a:pathLst>
                <a:path w="671" h="227" extrusionOk="0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93" name="Google Shape;793;p49"/>
          <p:cNvGrpSpPr/>
          <p:nvPr/>
        </p:nvGrpSpPr>
        <p:grpSpPr>
          <a:xfrm>
            <a:off x="6221656" y="797418"/>
            <a:ext cx="460705" cy="491455"/>
            <a:chOff x="8770051" y="937343"/>
            <a:chExt cx="744273" cy="793950"/>
          </a:xfrm>
        </p:grpSpPr>
        <p:sp>
          <p:nvSpPr>
            <p:cNvPr id="794" name="Google Shape;794;p49"/>
            <p:cNvSpPr/>
            <p:nvPr/>
          </p:nvSpPr>
          <p:spPr>
            <a:xfrm>
              <a:off x="8968558" y="1402926"/>
              <a:ext cx="348361" cy="98539"/>
            </a:xfrm>
            <a:custGeom>
              <a:avLst/>
              <a:gdLst/>
              <a:ahLst/>
              <a:cxnLst/>
              <a:rect l="l" t="t" r="r" b="b"/>
              <a:pathLst>
                <a:path w="1741804" h="492696" extrusionOk="0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5" name="Google Shape;795;p49"/>
            <p:cNvSpPr/>
            <p:nvPr/>
          </p:nvSpPr>
          <p:spPr>
            <a:xfrm>
              <a:off x="8960465" y="1079360"/>
              <a:ext cx="362496" cy="102351"/>
            </a:xfrm>
            <a:custGeom>
              <a:avLst/>
              <a:gdLst/>
              <a:ahLst/>
              <a:cxnLst/>
              <a:rect l="l" t="t" r="r" b="b"/>
              <a:pathLst>
                <a:path w="1812480" h="511754" extrusionOk="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6" name="Google Shape;796;p49"/>
            <p:cNvSpPr/>
            <p:nvPr/>
          </p:nvSpPr>
          <p:spPr>
            <a:xfrm>
              <a:off x="8930121" y="1189758"/>
              <a:ext cx="422643" cy="98539"/>
            </a:xfrm>
            <a:custGeom>
              <a:avLst/>
              <a:gdLst/>
              <a:ahLst/>
              <a:cxnLst/>
              <a:rect l="l" t="t" r="r" b="b"/>
              <a:pathLst>
                <a:path w="2113216" h="492696" extrusionOk="0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7" name="Google Shape;797;p49"/>
            <p:cNvSpPr/>
            <p:nvPr/>
          </p:nvSpPr>
          <p:spPr>
            <a:xfrm>
              <a:off x="8930847" y="1296342"/>
              <a:ext cx="421894" cy="98539"/>
            </a:xfrm>
            <a:custGeom>
              <a:avLst/>
              <a:gdLst/>
              <a:ahLst/>
              <a:cxnLst/>
              <a:rect l="l" t="t" r="r" b="b"/>
              <a:pathLst>
                <a:path w="2109469" h="492696" extrusionOk="0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8" name="Google Shape;798;p49"/>
            <p:cNvSpPr/>
            <p:nvPr/>
          </p:nvSpPr>
          <p:spPr>
            <a:xfrm>
              <a:off x="9031006" y="1509510"/>
              <a:ext cx="223837" cy="102349"/>
            </a:xfrm>
            <a:custGeom>
              <a:avLst/>
              <a:gdLst/>
              <a:ahLst/>
              <a:cxnLst/>
              <a:rect l="l" t="t" r="r" b="b"/>
              <a:pathLst>
                <a:path w="1119187" h="511746" extrusionOk="0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99" name="Google Shape;799;p49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800" name="Google Shape;800;p49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1" name="Google Shape;801;p49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2" name="Google Shape;802;p49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3" name="Google Shape;803;p49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4" name="Google Shape;804;p49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5" name="Google Shape;805;p49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6" name="Google Shape;806;p49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7" name="Google Shape;807;p49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8" name="Google Shape;808;p49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9" name="Google Shape;809;p49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10" name="Google Shape;810;p49"/>
          <p:cNvGrpSpPr/>
          <p:nvPr/>
        </p:nvGrpSpPr>
        <p:grpSpPr>
          <a:xfrm>
            <a:off x="4820520" y="797418"/>
            <a:ext cx="460705" cy="491455"/>
            <a:chOff x="6506504" y="937343"/>
            <a:chExt cx="744273" cy="793950"/>
          </a:xfrm>
        </p:grpSpPr>
        <p:sp>
          <p:nvSpPr>
            <p:cNvPr id="811" name="Google Shape;811;p49"/>
            <p:cNvSpPr/>
            <p:nvPr/>
          </p:nvSpPr>
          <p:spPr>
            <a:xfrm>
              <a:off x="6666683" y="1079385"/>
              <a:ext cx="422268" cy="171940"/>
            </a:xfrm>
            <a:custGeom>
              <a:avLst/>
              <a:gdLst/>
              <a:ahLst/>
              <a:cxnLst/>
              <a:rect l="l" t="t" r="r" b="b"/>
              <a:pathLst>
                <a:path w="2085276" h="859701" extrusionOk="0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2" name="Google Shape;812;p49"/>
            <p:cNvSpPr/>
            <p:nvPr/>
          </p:nvSpPr>
          <p:spPr>
            <a:xfrm>
              <a:off x="6664423" y="1259933"/>
              <a:ext cx="427985" cy="171450"/>
            </a:xfrm>
            <a:custGeom>
              <a:avLst/>
              <a:gdLst/>
              <a:ahLst/>
              <a:cxnLst/>
              <a:rect l="l" t="t" r="r" b="b"/>
              <a:pathLst>
                <a:path w="2113506" h="857250" extrusionOk="0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3" name="Google Shape;813;p49"/>
            <p:cNvSpPr/>
            <p:nvPr/>
          </p:nvSpPr>
          <p:spPr>
            <a:xfrm>
              <a:off x="6727642" y="1439988"/>
              <a:ext cx="303068" cy="171348"/>
            </a:xfrm>
            <a:custGeom>
              <a:avLst/>
              <a:gdLst/>
              <a:ahLst/>
              <a:cxnLst/>
              <a:rect l="l" t="t" r="r" b="b"/>
              <a:pathLst>
                <a:path w="1496631" h="856741" extrusionOk="0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14" name="Google Shape;814;p49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815" name="Google Shape;815;p49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6" name="Google Shape;816;p49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7" name="Google Shape;817;p49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8" name="Google Shape;818;p49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9" name="Google Shape;819;p49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0" name="Google Shape;820;p49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1" name="Google Shape;821;p49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2" name="Google Shape;822;p49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3" name="Google Shape;823;p49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4" name="Google Shape;824;p49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25" name="Google Shape;825;p49"/>
          <p:cNvGrpSpPr/>
          <p:nvPr/>
        </p:nvGrpSpPr>
        <p:grpSpPr>
          <a:xfrm>
            <a:off x="5521088" y="797418"/>
            <a:ext cx="460705" cy="491455"/>
            <a:chOff x="7638277" y="937343"/>
            <a:chExt cx="744273" cy="793950"/>
          </a:xfrm>
        </p:grpSpPr>
        <p:sp>
          <p:nvSpPr>
            <p:cNvPr id="826" name="Google Shape;826;p49"/>
            <p:cNvSpPr/>
            <p:nvPr/>
          </p:nvSpPr>
          <p:spPr>
            <a:xfrm>
              <a:off x="8012931" y="1079385"/>
              <a:ext cx="217151" cy="253479"/>
            </a:xfrm>
            <a:custGeom>
              <a:avLst/>
              <a:gdLst/>
              <a:ahLst/>
              <a:cxnLst/>
              <a:rect l="l" t="t" r="r" b="b"/>
              <a:pathLst>
                <a:path w="1085755" h="1267396" extrusionOk="0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7" name="Google Shape;827;p49"/>
            <p:cNvSpPr/>
            <p:nvPr/>
          </p:nvSpPr>
          <p:spPr>
            <a:xfrm>
              <a:off x="7789628" y="1079436"/>
              <a:ext cx="214318" cy="253428"/>
            </a:xfrm>
            <a:custGeom>
              <a:avLst/>
              <a:gdLst/>
              <a:ahLst/>
              <a:cxnLst/>
              <a:rect l="l" t="t" r="r" b="b"/>
              <a:pathLst>
                <a:path w="1071591" h="1267142" extrusionOk="0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8" name="Google Shape;828;p49"/>
            <p:cNvSpPr/>
            <p:nvPr/>
          </p:nvSpPr>
          <p:spPr>
            <a:xfrm>
              <a:off x="8012931" y="1341261"/>
              <a:ext cx="202133" cy="270446"/>
            </a:xfrm>
            <a:custGeom>
              <a:avLst/>
              <a:gdLst/>
              <a:ahLst/>
              <a:cxnLst/>
              <a:rect l="l" t="t" r="r" b="b"/>
              <a:pathLst>
                <a:path w="1010666" h="1352232" extrusionOk="0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9" name="Google Shape;829;p49"/>
            <p:cNvSpPr/>
            <p:nvPr/>
          </p:nvSpPr>
          <p:spPr>
            <a:xfrm>
              <a:off x="7804733" y="1341261"/>
              <a:ext cx="199288" cy="270439"/>
            </a:xfrm>
            <a:custGeom>
              <a:avLst/>
              <a:gdLst/>
              <a:ahLst/>
              <a:cxnLst/>
              <a:rect l="l" t="t" r="r" b="b"/>
              <a:pathLst>
                <a:path w="996442" h="1352197" extrusionOk="0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30" name="Google Shape;830;p49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831" name="Google Shape;831;p49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2" name="Google Shape;832;p49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3" name="Google Shape;833;p49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4" name="Google Shape;834;p49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5" name="Google Shape;835;p49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6" name="Google Shape;836;p49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7" name="Google Shape;837;p49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8" name="Google Shape;838;p49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9" name="Google Shape;839;p49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0" name="Google Shape;840;p49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41" name="Google Shape;841;p49"/>
          <p:cNvGrpSpPr/>
          <p:nvPr/>
        </p:nvGrpSpPr>
        <p:grpSpPr>
          <a:xfrm>
            <a:off x="3061198" y="2986973"/>
            <a:ext cx="445779" cy="400764"/>
            <a:chOff x="3778727" y="4460423"/>
            <a:chExt cx="720160" cy="647438"/>
          </a:xfrm>
        </p:grpSpPr>
        <p:sp>
          <p:nvSpPr>
            <p:cNvPr id="842" name="Google Shape;842;p49"/>
            <p:cNvSpPr/>
            <p:nvPr/>
          </p:nvSpPr>
          <p:spPr>
            <a:xfrm>
              <a:off x="3957011" y="4902228"/>
              <a:ext cx="364723" cy="110621"/>
            </a:xfrm>
            <a:custGeom>
              <a:avLst/>
              <a:gdLst/>
              <a:ahLst/>
              <a:cxnLst/>
              <a:rect l="l" t="t" r="r" b="b"/>
              <a:pathLst>
                <a:path w="640" h="194" extrusionOk="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3" name="Google Shape;843;p49"/>
            <p:cNvSpPr/>
            <p:nvPr/>
          </p:nvSpPr>
          <p:spPr>
            <a:xfrm>
              <a:off x="4002092" y="4999728"/>
              <a:ext cx="275015" cy="108132"/>
            </a:xfrm>
            <a:custGeom>
              <a:avLst/>
              <a:gdLst/>
              <a:ahLst/>
              <a:cxnLst/>
              <a:rect l="l" t="t" r="r" b="b"/>
              <a:pathLst>
                <a:path w="483" h="190" extrusionOk="0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4" name="Google Shape;844;p49"/>
            <p:cNvSpPr/>
            <p:nvPr/>
          </p:nvSpPr>
          <p:spPr>
            <a:xfrm>
              <a:off x="3780312" y="4519014"/>
              <a:ext cx="718575" cy="115145"/>
            </a:xfrm>
            <a:custGeom>
              <a:avLst/>
              <a:gdLst/>
              <a:ahLst/>
              <a:cxnLst/>
              <a:rect l="l" t="t" r="r" b="b"/>
              <a:pathLst>
                <a:path w="1261" h="202" extrusionOk="0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5" name="Google Shape;845;p49"/>
            <p:cNvSpPr/>
            <p:nvPr/>
          </p:nvSpPr>
          <p:spPr>
            <a:xfrm>
              <a:off x="3868662" y="4710395"/>
              <a:ext cx="541875" cy="112657"/>
            </a:xfrm>
            <a:custGeom>
              <a:avLst/>
              <a:gdLst/>
              <a:ahLst/>
              <a:cxnLst/>
              <a:rect l="l" t="t" r="r" b="b"/>
              <a:pathLst>
                <a:path w="951" h="198" extrusionOk="0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6" name="Google Shape;846;p49"/>
            <p:cNvSpPr/>
            <p:nvPr/>
          </p:nvSpPr>
          <p:spPr>
            <a:xfrm>
              <a:off x="3824940" y="4614704"/>
              <a:ext cx="629543" cy="114014"/>
            </a:xfrm>
            <a:custGeom>
              <a:avLst/>
              <a:gdLst/>
              <a:ahLst/>
              <a:cxnLst/>
              <a:rect l="l" t="t" r="r" b="b"/>
              <a:pathLst>
                <a:path w="1105" h="200" extrusionOk="0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7" name="Google Shape;847;p49"/>
            <p:cNvSpPr/>
            <p:nvPr/>
          </p:nvSpPr>
          <p:spPr>
            <a:xfrm>
              <a:off x="3912610" y="4806085"/>
              <a:ext cx="453525" cy="112204"/>
            </a:xfrm>
            <a:custGeom>
              <a:avLst/>
              <a:gdLst/>
              <a:ahLst/>
              <a:cxnLst/>
              <a:rect l="l" t="t" r="r" b="b"/>
              <a:pathLst>
                <a:path w="796" h="197" extrusionOk="0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8" name="Google Shape;848;p49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49" name="Google Shape;849;p49"/>
          <p:cNvGrpSpPr/>
          <p:nvPr/>
        </p:nvGrpSpPr>
        <p:grpSpPr>
          <a:xfrm>
            <a:off x="1138083" y="2972048"/>
            <a:ext cx="445680" cy="430613"/>
            <a:chOff x="557494" y="4436312"/>
            <a:chExt cx="720000" cy="695660"/>
          </a:xfrm>
        </p:grpSpPr>
        <p:sp>
          <p:nvSpPr>
            <p:cNvPr id="850" name="Google Shape;850;p49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1" name="Google Shape;851;p49"/>
            <p:cNvSpPr/>
            <p:nvPr/>
          </p:nvSpPr>
          <p:spPr>
            <a:xfrm>
              <a:off x="651816" y="4730082"/>
              <a:ext cx="533789" cy="218575"/>
            </a:xfrm>
            <a:custGeom>
              <a:avLst/>
              <a:gdLst/>
              <a:ahLst/>
              <a:cxnLst/>
              <a:rect l="l" t="t" r="r" b="b"/>
              <a:pathLst>
                <a:path w="791" h="325" extrusionOk="0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2" name="Google Shape;852;p49"/>
            <p:cNvSpPr/>
            <p:nvPr/>
          </p:nvSpPr>
          <p:spPr>
            <a:xfrm>
              <a:off x="564298" y="4539996"/>
              <a:ext cx="709060" cy="225815"/>
            </a:xfrm>
            <a:custGeom>
              <a:avLst/>
              <a:gdLst/>
              <a:ahLst/>
              <a:cxnLst/>
              <a:rect l="l" t="t" r="r" b="b"/>
              <a:pathLst>
                <a:path w="1051" h="336" extrusionOk="0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3" name="Google Shape;853;p49"/>
            <p:cNvSpPr/>
            <p:nvPr/>
          </p:nvSpPr>
          <p:spPr>
            <a:xfrm>
              <a:off x="739569" y="4921102"/>
              <a:ext cx="357815" cy="210870"/>
            </a:xfrm>
            <a:custGeom>
              <a:avLst/>
              <a:gdLst/>
              <a:ahLst/>
              <a:cxnLst/>
              <a:rect l="l" t="t" r="r" b="b"/>
              <a:pathLst>
                <a:path w="530" h="314" extrusionOk="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54" name="Google Shape;854;p49"/>
          <p:cNvGrpSpPr/>
          <p:nvPr/>
        </p:nvGrpSpPr>
        <p:grpSpPr>
          <a:xfrm>
            <a:off x="4343305" y="2964459"/>
            <a:ext cx="445833" cy="445792"/>
            <a:chOff x="5926265" y="4424051"/>
            <a:chExt cx="720246" cy="720181"/>
          </a:xfrm>
        </p:grpSpPr>
        <p:sp>
          <p:nvSpPr>
            <p:cNvPr id="855" name="Google Shape;855;p49"/>
            <p:cNvSpPr/>
            <p:nvPr/>
          </p:nvSpPr>
          <p:spPr>
            <a:xfrm>
              <a:off x="5926265" y="4424051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6" name="Google Shape;856;p49"/>
            <p:cNvSpPr/>
            <p:nvPr/>
          </p:nvSpPr>
          <p:spPr>
            <a:xfrm>
              <a:off x="5926265" y="4788612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7" name="Google Shape;857;p49"/>
            <p:cNvSpPr/>
            <p:nvPr/>
          </p:nvSpPr>
          <p:spPr>
            <a:xfrm>
              <a:off x="6290862" y="4788612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8" name="Google Shape;858;p49"/>
            <p:cNvSpPr/>
            <p:nvPr/>
          </p:nvSpPr>
          <p:spPr>
            <a:xfrm>
              <a:off x="6290862" y="4424051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59" name="Google Shape;859;p49"/>
          <p:cNvGrpSpPr/>
          <p:nvPr/>
        </p:nvGrpSpPr>
        <p:grpSpPr>
          <a:xfrm>
            <a:off x="1779066" y="2984013"/>
            <a:ext cx="445680" cy="406684"/>
            <a:chOff x="1631150" y="4455641"/>
            <a:chExt cx="720000" cy="657002"/>
          </a:xfrm>
        </p:grpSpPr>
        <p:sp>
          <p:nvSpPr>
            <p:cNvPr id="860" name="Google Shape;860;p49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1" name="Google Shape;861;p49"/>
            <p:cNvSpPr/>
            <p:nvPr/>
          </p:nvSpPr>
          <p:spPr>
            <a:xfrm>
              <a:off x="1846141" y="4957304"/>
              <a:ext cx="293050" cy="155339"/>
            </a:xfrm>
            <a:custGeom>
              <a:avLst/>
              <a:gdLst/>
              <a:ahLst/>
              <a:cxnLst/>
              <a:rect l="l" t="t" r="r" b="b"/>
              <a:pathLst>
                <a:path w="462" h="245" extrusionOk="0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2" name="Google Shape;862;p49"/>
            <p:cNvSpPr/>
            <p:nvPr/>
          </p:nvSpPr>
          <p:spPr>
            <a:xfrm>
              <a:off x="1776241" y="4814286"/>
              <a:ext cx="431967" cy="161500"/>
            </a:xfrm>
            <a:custGeom>
              <a:avLst/>
              <a:gdLst/>
              <a:ahLst/>
              <a:cxnLst/>
              <a:rect l="l" t="t" r="r" b="b"/>
              <a:pathLst>
                <a:path w="681" h="255" extrusionOk="0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3" name="Google Shape;863;p49"/>
            <p:cNvSpPr/>
            <p:nvPr/>
          </p:nvSpPr>
          <p:spPr>
            <a:xfrm>
              <a:off x="1639308" y="4531550"/>
              <a:ext cx="706054" cy="169201"/>
            </a:xfrm>
            <a:custGeom>
              <a:avLst/>
              <a:gdLst/>
              <a:ahLst/>
              <a:cxnLst/>
              <a:rect l="l" t="t" r="r" b="b"/>
              <a:pathLst>
                <a:path w="1113" h="267" extrusionOk="0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4" name="Google Shape;864;p49"/>
            <p:cNvSpPr/>
            <p:nvPr/>
          </p:nvSpPr>
          <p:spPr>
            <a:xfrm>
              <a:off x="1708546" y="4674128"/>
              <a:ext cx="567578" cy="164141"/>
            </a:xfrm>
            <a:custGeom>
              <a:avLst/>
              <a:gdLst/>
              <a:ahLst/>
              <a:cxnLst/>
              <a:rect l="l" t="t" r="r" b="b"/>
              <a:pathLst>
                <a:path w="895" h="259" extrusionOk="0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65" name="Google Shape;865;p49"/>
          <p:cNvGrpSpPr/>
          <p:nvPr/>
        </p:nvGrpSpPr>
        <p:grpSpPr>
          <a:xfrm>
            <a:off x="2420095" y="2983429"/>
            <a:ext cx="445680" cy="407853"/>
            <a:chOff x="2704878" y="4454697"/>
            <a:chExt cx="720000" cy="658889"/>
          </a:xfrm>
        </p:grpSpPr>
        <p:sp>
          <p:nvSpPr>
            <p:cNvPr id="866" name="Google Shape;866;p49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7" name="Google Shape;867;p49"/>
            <p:cNvSpPr/>
            <p:nvPr/>
          </p:nvSpPr>
          <p:spPr>
            <a:xfrm>
              <a:off x="2824150" y="4749732"/>
              <a:ext cx="484183" cy="135418"/>
            </a:xfrm>
            <a:custGeom>
              <a:avLst/>
              <a:gdLst/>
              <a:ahLst/>
              <a:cxnLst/>
              <a:rect l="l" t="t" r="r" b="b"/>
              <a:pathLst>
                <a:path w="735" h="205" extrusionOk="0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8" name="Google Shape;868;p49"/>
            <p:cNvSpPr/>
            <p:nvPr/>
          </p:nvSpPr>
          <p:spPr>
            <a:xfrm>
              <a:off x="2939432" y="4986160"/>
              <a:ext cx="253620" cy="127427"/>
            </a:xfrm>
            <a:custGeom>
              <a:avLst/>
              <a:gdLst/>
              <a:ahLst/>
              <a:cxnLst/>
              <a:rect l="l" t="t" r="r" b="b"/>
              <a:pathLst>
                <a:path w="385" h="193" extrusionOk="0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9" name="Google Shape;869;p49"/>
            <p:cNvSpPr/>
            <p:nvPr/>
          </p:nvSpPr>
          <p:spPr>
            <a:xfrm>
              <a:off x="2882012" y="4868057"/>
              <a:ext cx="368237" cy="131423"/>
            </a:xfrm>
            <a:custGeom>
              <a:avLst/>
              <a:gdLst/>
              <a:ahLst/>
              <a:cxnLst/>
              <a:rect l="l" t="t" r="r" b="b"/>
              <a:pathLst>
                <a:path w="559" h="199" extrusionOk="0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0" name="Google Shape;870;p49"/>
            <p:cNvSpPr/>
            <p:nvPr/>
          </p:nvSpPr>
          <p:spPr>
            <a:xfrm>
              <a:off x="2710863" y="4516635"/>
              <a:ext cx="710756" cy="140081"/>
            </a:xfrm>
            <a:custGeom>
              <a:avLst/>
              <a:gdLst/>
              <a:ahLst/>
              <a:cxnLst/>
              <a:rect l="l" t="t" r="r" b="b"/>
              <a:pathLst>
                <a:path w="1079" h="212" extrusionOk="0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1" name="Google Shape;871;p49"/>
            <p:cNvSpPr/>
            <p:nvPr/>
          </p:nvSpPr>
          <p:spPr>
            <a:xfrm>
              <a:off x="2768061" y="4634293"/>
              <a:ext cx="596361" cy="136528"/>
            </a:xfrm>
            <a:custGeom>
              <a:avLst/>
              <a:gdLst/>
              <a:ahLst/>
              <a:cxnLst/>
              <a:rect l="l" t="t" r="r" b="b"/>
              <a:pathLst>
                <a:path w="905" h="207" extrusionOk="0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2" name="Google Shape;872;p49"/>
          <p:cNvGrpSpPr/>
          <p:nvPr/>
        </p:nvGrpSpPr>
        <p:grpSpPr>
          <a:xfrm>
            <a:off x="3702366" y="2985387"/>
            <a:ext cx="445549" cy="403935"/>
            <a:chOff x="4852681" y="4457861"/>
            <a:chExt cx="719788" cy="652561"/>
          </a:xfrm>
        </p:grpSpPr>
        <p:sp>
          <p:nvSpPr>
            <p:cNvPr id="873" name="Google Shape;873;p49"/>
            <p:cNvSpPr/>
            <p:nvPr/>
          </p:nvSpPr>
          <p:spPr>
            <a:xfrm>
              <a:off x="5209000" y="4739226"/>
              <a:ext cx="363469" cy="371197"/>
            </a:xfrm>
            <a:custGeom>
              <a:avLst/>
              <a:gdLst/>
              <a:ahLst/>
              <a:cxnLst/>
              <a:rect l="l" t="t" r="r" b="b"/>
              <a:pathLst>
                <a:path w="629" h="641" extrusionOk="0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4" name="Google Shape;874;p49"/>
            <p:cNvSpPr/>
            <p:nvPr/>
          </p:nvSpPr>
          <p:spPr>
            <a:xfrm>
              <a:off x="4852681" y="4739226"/>
              <a:ext cx="363265" cy="371197"/>
            </a:xfrm>
            <a:custGeom>
              <a:avLst/>
              <a:gdLst/>
              <a:ahLst/>
              <a:cxnLst/>
              <a:rect l="l" t="t" r="r" b="b"/>
              <a:pathLst>
                <a:path w="629" h="641" extrusionOk="0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5" name="Google Shape;875;p49"/>
            <p:cNvSpPr/>
            <p:nvPr/>
          </p:nvSpPr>
          <p:spPr>
            <a:xfrm>
              <a:off x="5044529" y="4457861"/>
              <a:ext cx="336092" cy="363011"/>
            </a:xfrm>
            <a:custGeom>
              <a:avLst/>
              <a:gdLst/>
              <a:ahLst/>
              <a:cxnLst/>
              <a:rect l="l" t="t" r="r" b="b"/>
              <a:pathLst>
                <a:path w="582" h="627" extrusionOk="0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6" name="Google Shape;876;p49"/>
          <p:cNvGrpSpPr/>
          <p:nvPr/>
        </p:nvGrpSpPr>
        <p:grpSpPr>
          <a:xfrm>
            <a:off x="4984527" y="2975824"/>
            <a:ext cx="445818" cy="423063"/>
            <a:chOff x="7000306" y="4442411"/>
            <a:chExt cx="720224" cy="683463"/>
          </a:xfrm>
        </p:grpSpPr>
        <p:sp>
          <p:nvSpPr>
            <p:cNvPr id="877" name="Google Shape;877;p49"/>
            <p:cNvSpPr/>
            <p:nvPr/>
          </p:nvSpPr>
          <p:spPr>
            <a:xfrm>
              <a:off x="7360523" y="4580400"/>
              <a:ext cx="360007" cy="280995"/>
            </a:xfrm>
            <a:custGeom>
              <a:avLst/>
              <a:gdLst/>
              <a:ahLst/>
              <a:cxnLst/>
              <a:rect l="l" t="t" r="r" b="b"/>
              <a:pathLst>
                <a:path w="701" h="548" extrusionOk="0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8" name="Google Shape;878;p49"/>
            <p:cNvSpPr/>
            <p:nvPr/>
          </p:nvSpPr>
          <p:spPr>
            <a:xfrm>
              <a:off x="7359894" y="4796791"/>
              <a:ext cx="281006" cy="329083"/>
            </a:xfrm>
            <a:custGeom>
              <a:avLst/>
              <a:gdLst/>
              <a:ahLst/>
              <a:cxnLst/>
              <a:rect l="l" t="t" r="r" b="b"/>
              <a:pathLst>
                <a:path w="547" h="642" extrusionOk="0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9" name="Google Shape;879;p49"/>
            <p:cNvSpPr/>
            <p:nvPr/>
          </p:nvSpPr>
          <p:spPr>
            <a:xfrm>
              <a:off x="7079935" y="4796791"/>
              <a:ext cx="281006" cy="329083"/>
            </a:xfrm>
            <a:custGeom>
              <a:avLst/>
              <a:gdLst/>
              <a:ahLst/>
              <a:cxnLst/>
              <a:rect l="l" t="t" r="r" b="b"/>
              <a:pathLst>
                <a:path w="547" h="642" extrusionOk="0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0" name="Google Shape;880;p49"/>
            <p:cNvSpPr/>
            <p:nvPr/>
          </p:nvSpPr>
          <p:spPr>
            <a:xfrm>
              <a:off x="7000306" y="4580400"/>
              <a:ext cx="360216" cy="280995"/>
            </a:xfrm>
            <a:custGeom>
              <a:avLst/>
              <a:gdLst/>
              <a:ahLst/>
              <a:cxnLst/>
              <a:rect l="l" t="t" r="r" b="b"/>
              <a:pathLst>
                <a:path w="701" h="548" extrusionOk="0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1" name="Google Shape;881;p49"/>
            <p:cNvSpPr/>
            <p:nvPr/>
          </p:nvSpPr>
          <p:spPr>
            <a:xfrm>
              <a:off x="7228925" y="4442411"/>
              <a:ext cx="262985" cy="354379"/>
            </a:xfrm>
            <a:custGeom>
              <a:avLst/>
              <a:gdLst/>
              <a:ahLst/>
              <a:cxnLst/>
              <a:rect l="l" t="t" r="r" b="b"/>
              <a:pathLst>
                <a:path w="512" h="691" extrusionOk="0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82" name="Google Shape;882;p49"/>
          <p:cNvGrpSpPr/>
          <p:nvPr/>
        </p:nvGrpSpPr>
        <p:grpSpPr>
          <a:xfrm>
            <a:off x="5625735" y="2973621"/>
            <a:ext cx="445779" cy="427468"/>
            <a:chOff x="8074325" y="4438852"/>
            <a:chExt cx="720160" cy="690579"/>
          </a:xfrm>
        </p:grpSpPr>
        <p:sp>
          <p:nvSpPr>
            <p:cNvPr id="883" name="Google Shape;883;p49"/>
            <p:cNvSpPr/>
            <p:nvPr/>
          </p:nvSpPr>
          <p:spPr>
            <a:xfrm>
              <a:off x="8177523" y="4784253"/>
              <a:ext cx="257327" cy="345178"/>
            </a:xfrm>
            <a:custGeom>
              <a:avLst/>
              <a:gdLst/>
              <a:ahLst/>
              <a:cxnLst/>
              <a:rect l="l" t="t" r="r" b="b"/>
              <a:pathLst>
                <a:path w="402" h="539" extrusionOk="0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4" name="Google Shape;884;p49"/>
            <p:cNvSpPr/>
            <p:nvPr/>
          </p:nvSpPr>
          <p:spPr>
            <a:xfrm>
              <a:off x="8434850" y="4438852"/>
              <a:ext cx="257327" cy="345401"/>
            </a:xfrm>
            <a:custGeom>
              <a:avLst/>
              <a:gdLst/>
              <a:ahLst/>
              <a:cxnLst/>
              <a:rect l="l" t="t" r="r" b="b"/>
              <a:pathLst>
                <a:path w="402" h="539" extrusionOk="0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5" name="Google Shape;885;p49"/>
            <p:cNvSpPr/>
            <p:nvPr/>
          </p:nvSpPr>
          <p:spPr>
            <a:xfrm>
              <a:off x="8434850" y="4663708"/>
              <a:ext cx="359635" cy="240202"/>
            </a:xfrm>
            <a:custGeom>
              <a:avLst/>
              <a:gdLst/>
              <a:ahLst/>
              <a:cxnLst/>
              <a:rect l="l" t="t" r="r" b="b"/>
              <a:pathLst>
                <a:path w="562" h="375" extrusionOk="0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6" name="Google Shape;886;p49"/>
            <p:cNvSpPr/>
            <p:nvPr/>
          </p:nvSpPr>
          <p:spPr>
            <a:xfrm>
              <a:off x="8434850" y="4784253"/>
              <a:ext cx="257327" cy="345178"/>
            </a:xfrm>
            <a:custGeom>
              <a:avLst/>
              <a:gdLst/>
              <a:ahLst/>
              <a:cxnLst/>
              <a:rect l="l" t="t" r="r" b="b"/>
              <a:pathLst>
                <a:path w="402" h="539" extrusionOk="0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7" name="Google Shape;887;p49"/>
            <p:cNvSpPr/>
            <p:nvPr/>
          </p:nvSpPr>
          <p:spPr>
            <a:xfrm>
              <a:off x="8074325" y="4663708"/>
              <a:ext cx="360524" cy="240202"/>
            </a:xfrm>
            <a:custGeom>
              <a:avLst/>
              <a:gdLst/>
              <a:ahLst/>
              <a:cxnLst/>
              <a:rect l="l" t="t" r="r" b="b"/>
              <a:pathLst>
                <a:path w="563" h="375" extrusionOk="0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8" name="Google Shape;888;p49"/>
            <p:cNvSpPr/>
            <p:nvPr/>
          </p:nvSpPr>
          <p:spPr>
            <a:xfrm>
              <a:off x="8177523" y="4438852"/>
              <a:ext cx="257327" cy="345401"/>
            </a:xfrm>
            <a:custGeom>
              <a:avLst/>
              <a:gdLst/>
              <a:ahLst/>
              <a:cxnLst/>
              <a:rect l="l" t="t" r="r" b="b"/>
              <a:pathLst>
                <a:path w="402" h="539" extrusionOk="0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89" name="Google Shape;889;p49"/>
          <p:cNvGrpSpPr/>
          <p:nvPr/>
        </p:nvGrpSpPr>
        <p:grpSpPr>
          <a:xfrm>
            <a:off x="6908080" y="2987570"/>
            <a:ext cx="445629" cy="399565"/>
            <a:chOff x="9878975" y="4425243"/>
            <a:chExt cx="719918" cy="645502"/>
          </a:xfrm>
        </p:grpSpPr>
        <p:sp>
          <p:nvSpPr>
            <p:cNvPr id="890" name="Google Shape;890;p49"/>
            <p:cNvSpPr/>
            <p:nvPr/>
          </p:nvSpPr>
          <p:spPr>
            <a:xfrm>
              <a:off x="10225338" y="4708710"/>
              <a:ext cx="373555" cy="362034"/>
            </a:xfrm>
            <a:custGeom>
              <a:avLst/>
              <a:gdLst/>
              <a:ahLst/>
              <a:cxnLst/>
              <a:rect l="l" t="t" r="r" b="b"/>
              <a:pathLst>
                <a:path w="635" h="614" extrusionOk="0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1" name="Google Shape;891;p49"/>
            <p:cNvSpPr/>
            <p:nvPr/>
          </p:nvSpPr>
          <p:spPr>
            <a:xfrm>
              <a:off x="10067759" y="4425243"/>
              <a:ext cx="361073" cy="361365"/>
            </a:xfrm>
            <a:custGeom>
              <a:avLst/>
              <a:gdLst/>
              <a:ahLst/>
              <a:cxnLst/>
              <a:rect l="l" t="t" r="r" b="b"/>
              <a:pathLst>
                <a:path w="614" h="613" extrusionOk="0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2" name="Google Shape;892;p49"/>
            <p:cNvSpPr/>
            <p:nvPr/>
          </p:nvSpPr>
          <p:spPr>
            <a:xfrm>
              <a:off x="9878975" y="4708710"/>
              <a:ext cx="359959" cy="362034"/>
            </a:xfrm>
            <a:custGeom>
              <a:avLst/>
              <a:gdLst/>
              <a:ahLst/>
              <a:cxnLst/>
              <a:rect l="l" t="t" r="r" b="b"/>
              <a:pathLst>
                <a:path w="612" h="614" extrusionOk="0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93" name="Google Shape;893;p49"/>
          <p:cNvGrpSpPr/>
          <p:nvPr/>
        </p:nvGrpSpPr>
        <p:grpSpPr>
          <a:xfrm>
            <a:off x="7549097" y="2976371"/>
            <a:ext cx="445785" cy="421964"/>
            <a:chOff x="10914544" y="4407150"/>
            <a:chExt cx="720170" cy="681687"/>
          </a:xfrm>
        </p:grpSpPr>
        <p:sp>
          <p:nvSpPr>
            <p:cNvPr id="894" name="Google Shape;894;p49"/>
            <p:cNvSpPr/>
            <p:nvPr/>
          </p:nvSpPr>
          <p:spPr>
            <a:xfrm>
              <a:off x="10914544" y="4407150"/>
              <a:ext cx="349099" cy="392923"/>
            </a:xfrm>
            <a:custGeom>
              <a:avLst/>
              <a:gdLst/>
              <a:ahLst/>
              <a:cxnLst/>
              <a:rect l="l" t="t" r="r" b="b"/>
              <a:pathLst>
                <a:path w="632" h="712" extrusionOk="0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5" name="Google Shape;895;p49"/>
            <p:cNvSpPr/>
            <p:nvPr/>
          </p:nvSpPr>
          <p:spPr>
            <a:xfrm>
              <a:off x="10933187" y="4759296"/>
              <a:ext cx="393264" cy="329541"/>
            </a:xfrm>
            <a:custGeom>
              <a:avLst/>
              <a:gdLst/>
              <a:ahLst/>
              <a:cxnLst/>
              <a:rect l="l" t="t" r="r" b="b"/>
              <a:pathLst>
                <a:path w="712" h="597" extrusionOk="0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6" name="Google Shape;896;p49"/>
            <p:cNvSpPr/>
            <p:nvPr/>
          </p:nvSpPr>
          <p:spPr>
            <a:xfrm>
              <a:off x="11285615" y="4696357"/>
              <a:ext cx="330458" cy="392479"/>
            </a:xfrm>
            <a:custGeom>
              <a:avLst/>
              <a:gdLst/>
              <a:ahLst/>
              <a:cxnLst/>
              <a:rect l="l" t="t" r="r" b="b"/>
              <a:pathLst>
                <a:path w="598" h="711" extrusionOk="0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7" name="Google Shape;897;p49"/>
            <p:cNvSpPr/>
            <p:nvPr/>
          </p:nvSpPr>
          <p:spPr>
            <a:xfrm>
              <a:off x="11222808" y="4407150"/>
              <a:ext cx="411906" cy="329541"/>
            </a:xfrm>
            <a:custGeom>
              <a:avLst/>
              <a:gdLst/>
              <a:ahLst/>
              <a:cxnLst/>
              <a:rect l="l" t="t" r="r" b="b"/>
              <a:pathLst>
                <a:path w="746" h="597" extrusionOk="0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98" name="Google Shape;898;p49"/>
          <p:cNvGrpSpPr/>
          <p:nvPr/>
        </p:nvGrpSpPr>
        <p:grpSpPr>
          <a:xfrm>
            <a:off x="6266887" y="2984485"/>
            <a:ext cx="445805" cy="405735"/>
            <a:chOff x="8843122" y="4420259"/>
            <a:chExt cx="720202" cy="655469"/>
          </a:xfrm>
        </p:grpSpPr>
        <p:sp>
          <p:nvSpPr>
            <p:cNvPr id="899" name="Google Shape;899;p49"/>
            <p:cNvSpPr/>
            <p:nvPr/>
          </p:nvSpPr>
          <p:spPr>
            <a:xfrm>
              <a:off x="8843122" y="4664371"/>
              <a:ext cx="351295" cy="411356"/>
            </a:xfrm>
            <a:custGeom>
              <a:avLst/>
              <a:gdLst/>
              <a:ahLst/>
              <a:cxnLst/>
              <a:rect l="l" t="t" r="r" b="b"/>
              <a:pathLst>
                <a:path w="530" h="618" extrusionOk="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0" name="Google Shape;900;p49"/>
            <p:cNvSpPr/>
            <p:nvPr/>
          </p:nvSpPr>
          <p:spPr>
            <a:xfrm>
              <a:off x="9232824" y="4664371"/>
              <a:ext cx="330500" cy="411356"/>
            </a:xfrm>
            <a:custGeom>
              <a:avLst/>
              <a:gdLst/>
              <a:ahLst/>
              <a:cxnLst/>
              <a:rect l="l" t="t" r="r" b="b"/>
              <a:pathLst>
                <a:path w="499" h="618" extrusionOk="0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1" name="Google Shape;901;p49"/>
            <p:cNvSpPr/>
            <p:nvPr/>
          </p:nvSpPr>
          <p:spPr>
            <a:xfrm>
              <a:off x="9108305" y="4859367"/>
              <a:ext cx="210630" cy="182470"/>
            </a:xfrm>
            <a:custGeom>
              <a:avLst/>
              <a:gdLst/>
              <a:ahLst/>
              <a:cxnLst/>
              <a:rect l="l" t="t" r="r" b="b"/>
              <a:pathLst>
                <a:path w="318" h="274" extrusionOk="0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2" name="Google Shape;902;p49"/>
            <p:cNvSpPr/>
            <p:nvPr/>
          </p:nvSpPr>
          <p:spPr>
            <a:xfrm>
              <a:off x="8990881" y="4420259"/>
              <a:ext cx="445234" cy="224220"/>
            </a:xfrm>
            <a:custGeom>
              <a:avLst/>
              <a:gdLst/>
              <a:ahLst/>
              <a:cxnLst/>
              <a:rect l="l" t="t" r="r" b="b"/>
              <a:pathLst>
                <a:path w="672" h="337" extrusionOk="0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3" name="Google Shape;903;p49"/>
            <p:cNvSpPr/>
            <p:nvPr/>
          </p:nvSpPr>
          <p:spPr>
            <a:xfrm>
              <a:off x="8988924" y="4625814"/>
              <a:ext cx="207939" cy="207766"/>
            </a:xfrm>
            <a:custGeom>
              <a:avLst/>
              <a:gdLst/>
              <a:ahLst/>
              <a:cxnLst/>
              <a:rect l="l" t="t" r="r" b="b"/>
              <a:pathLst>
                <a:path w="314" h="312" extrusionOk="0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4" name="Google Shape;904;p49"/>
            <p:cNvSpPr/>
            <p:nvPr/>
          </p:nvSpPr>
          <p:spPr>
            <a:xfrm>
              <a:off x="9232824" y="4627288"/>
              <a:ext cx="203291" cy="203591"/>
            </a:xfrm>
            <a:custGeom>
              <a:avLst/>
              <a:gdLst/>
              <a:ahLst/>
              <a:cxnLst/>
              <a:rect l="l" t="t" r="r" b="b"/>
              <a:pathLst>
                <a:path w="307" h="306" extrusionOk="0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5" name="Google Shape;905;p49"/>
          <p:cNvGrpSpPr/>
          <p:nvPr/>
        </p:nvGrpSpPr>
        <p:grpSpPr>
          <a:xfrm>
            <a:off x="3069757" y="2283047"/>
            <a:ext cx="445812" cy="394518"/>
            <a:chOff x="1510757" y="3225422"/>
            <a:chExt cx="720214" cy="637347"/>
          </a:xfrm>
        </p:grpSpPr>
        <p:sp>
          <p:nvSpPr>
            <p:cNvPr id="906" name="Google Shape;906;p49"/>
            <p:cNvSpPr/>
            <p:nvPr/>
          </p:nvSpPr>
          <p:spPr>
            <a:xfrm>
              <a:off x="1774546" y="3475620"/>
              <a:ext cx="261417" cy="238347"/>
            </a:xfrm>
            <a:custGeom>
              <a:avLst/>
              <a:gdLst/>
              <a:ahLst/>
              <a:cxnLst/>
              <a:rect l="l" t="t" r="r" b="b"/>
              <a:pathLst>
                <a:path w="385" h="351" extrusionOk="0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7" name="Google Shape;907;p49"/>
            <p:cNvSpPr/>
            <p:nvPr/>
          </p:nvSpPr>
          <p:spPr>
            <a:xfrm>
              <a:off x="2000650" y="3426634"/>
              <a:ext cx="230321" cy="296287"/>
            </a:xfrm>
            <a:custGeom>
              <a:avLst/>
              <a:gdLst/>
              <a:ahLst/>
              <a:cxnLst/>
              <a:rect l="l" t="t" r="r" b="b"/>
              <a:pathLst>
                <a:path w="339" h="436" extrusionOk="0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8" name="Google Shape;908;p49"/>
            <p:cNvSpPr/>
            <p:nvPr/>
          </p:nvSpPr>
          <p:spPr>
            <a:xfrm>
              <a:off x="1774546" y="3225422"/>
              <a:ext cx="211874" cy="236503"/>
            </a:xfrm>
            <a:custGeom>
              <a:avLst/>
              <a:gdLst/>
              <a:ahLst/>
              <a:cxnLst/>
              <a:rect l="l" t="t" r="r" b="b"/>
              <a:pathLst>
                <a:path w="312" h="348" extrusionOk="0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9" name="Google Shape;909;p49"/>
            <p:cNvSpPr/>
            <p:nvPr/>
          </p:nvSpPr>
          <p:spPr>
            <a:xfrm>
              <a:off x="1951107" y="3243857"/>
              <a:ext cx="274329" cy="218067"/>
            </a:xfrm>
            <a:custGeom>
              <a:avLst/>
              <a:gdLst/>
              <a:ahLst/>
              <a:cxnLst/>
              <a:rect l="l" t="t" r="r" b="b"/>
              <a:pathLst>
                <a:path w="404" h="321" extrusionOk="0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0" name="Google Shape;910;p49"/>
            <p:cNvSpPr/>
            <p:nvPr/>
          </p:nvSpPr>
          <p:spPr>
            <a:xfrm>
              <a:off x="1858610" y="3710542"/>
              <a:ext cx="173926" cy="152226"/>
            </a:xfrm>
            <a:custGeom>
              <a:avLst/>
              <a:gdLst/>
              <a:ahLst/>
              <a:cxnLst/>
              <a:rect l="l" t="t" r="r" b="b"/>
              <a:pathLst>
                <a:path w="256" h="224" extrusionOk="0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1" name="Google Shape;911;p49"/>
            <p:cNvSpPr/>
            <p:nvPr/>
          </p:nvSpPr>
          <p:spPr>
            <a:xfrm>
              <a:off x="1521825" y="3426634"/>
              <a:ext cx="288560" cy="234396"/>
            </a:xfrm>
            <a:custGeom>
              <a:avLst/>
              <a:gdLst/>
              <a:ahLst/>
              <a:cxnLst/>
              <a:rect l="l" t="t" r="r" b="b"/>
              <a:pathLst>
                <a:path w="425" h="345" extrusionOk="0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2" name="Google Shape;912;p49"/>
            <p:cNvSpPr/>
            <p:nvPr/>
          </p:nvSpPr>
          <p:spPr>
            <a:xfrm>
              <a:off x="1510757" y="3234903"/>
              <a:ext cx="299628" cy="227021"/>
            </a:xfrm>
            <a:custGeom>
              <a:avLst/>
              <a:gdLst/>
              <a:ahLst/>
              <a:cxnLst/>
              <a:rect l="l" t="t" r="r" b="b"/>
              <a:pathLst>
                <a:path w="441" h="334" extrusionOk="0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13" name="Google Shape;913;p49"/>
          <p:cNvGrpSpPr/>
          <p:nvPr/>
        </p:nvGrpSpPr>
        <p:grpSpPr>
          <a:xfrm>
            <a:off x="3761148" y="2300567"/>
            <a:ext cx="445767" cy="359478"/>
            <a:chOff x="2595501" y="3253725"/>
            <a:chExt cx="720141" cy="580739"/>
          </a:xfrm>
        </p:grpSpPr>
        <p:sp>
          <p:nvSpPr>
            <p:cNvPr id="914" name="Google Shape;914;p49"/>
            <p:cNvSpPr/>
            <p:nvPr/>
          </p:nvSpPr>
          <p:spPr>
            <a:xfrm>
              <a:off x="2595501" y="3269807"/>
              <a:ext cx="416349" cy="273171"/>
            </a:xfrm>
            <a:custGeom>
              <a:avLst/>
              <a:gdLst/>
              <a:ahLst/>
              <a:cxnLst/>
              <a:rect l="l" t="t" r="r" b="b"/>
              <a:pathLst>
                <a:path w="722" h="472" extrusionOk="0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5" name="Google Shape;915;p49"/>
            <p:cNvSpPr/>
            <p:nvPr/>
          </p:nvSpPr>
          <p:spPr>
            <a:xfrm>
              <a:off x="2903528" y="3560177"/>
              <a:ext cx="374670" cy="273617"/>
            </a:xfrm>
            <a:custGeom>
              <a:avLst/>
              <a:gdLst/>
              <a:ahLst/>
              <a:cxnLst/>
              <a:rect l="l" t="t" r="r" b="b"/>
              <a:pathLst>
                <a:path w="650" h="473" extrusionOk="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6" name="Google Shape;916;p49"/>
            <p:cNvSpPr/>
            <p:nvPr/>
          </p:nvSpPr>
          <p:spPr>
            <a:xfrm>
              <a:off x="2635397" y="3497189"/>
              <a:ext cx="313600" cy="337276"/>
            </a:xfrm>
            <a:custGeom>
              <a:avLst/>
              <a:gdLst/>
              <a:ahLst/>
              <a:cxnLst/>
              <a:rect l="l" t="t" r="r" b="b"/>
              <a:pathLst>
                <a:path w="544" h="583" extrusionOk="0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7" name="Google Shape;917;p49"/>
            <p:cNvSpPr/>
            <p:nvPr/>
          </p:nvSpPr>
          <p:spPr>
            <a:xfrm>
              <a:off x="2966382" y="3253725"/>
              <a:ext cx="349261" cy="352241"/>
            </a:xfrm>
            <a:custGeom>
              <a:avLst/>
              <a:gdLst/>
              <a:ahLst/>
              <a:cxnLst/>
              <a:rect l="l" t="t" r="r" b="b"/>
              <a:pathLst>
                <a:path w="606" h="609" extrusionOk="0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18" name="Google Shape;918;p49"/>
          <p:cNvGrpSpPr/>
          <p:nvPr/>
        </p:nvGrpSpPr>
        <p:grpSpPr>
          <a:xfrm>
            <a:off x="5143819" y="2257535"/>
            <a:ext cx="443879" cy="445541"/>
            <a:chOff x="4764809" y="3184208"/>
            <a:chExt cx="717090" cy="719775"/>
          </a:xfrm>
        </p:grpSpPr>
        <p:sp>
          <p:nvSpPr>
            <p:cNvPr id="919" name="Google Shape;919;p49"/>
            <p:cNvSpPr/>
            <p:nvPr/>
          </p:nvSpPr>
          <p:spPr>
            <a:xfrm>
              <a:off x="5143387" y="3232375"/>
              <a:ext cx="338512" cy="556553"/>
            </a:xfrm>
            <a:custGeom>
              <a:avLst/>
              <a:gdLst/>
              <a:ahLst/>
              <a:cxnLst/>
              <a:rect l="l" t="t" r="r" b="b"/>
              <a:pathLst>
                <a:path w="517" h="847" extrusionOk="0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0" name="Google Shape;920;p49"/>
            <p:cNvSpPr/>
            <p:nvPr/>
          </p:nvSpPr>
          <p:spPr>
            <a:xfrm>
              <a:off x="4783248" y="3418197"/>
              <a:ext cx="616697" cy="485785"/>
            </a:xfrm>
            <a:custGeom>
              <a:avLst/>
              <a:gdLst/>
              <a:ahLst/>
              <a:cxnLst/>
              <a:rect l="l" t="t" r="r" b="b"/>
              <a:pathLst>
                <a:path w="942" h="739" extrusionOk="0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1" name="Google Shape;921;p49"/>
            <p:cNvSpPr/>
            <p:nvPr/>
          </p:nvSpPr>
          <p:spPr>
            <a:xfrm>
              <a:off x="4764809" y="3184208"/>
              <a:ext cx="585965" cy="520485"/>
            </a:xfrm>
            <a:custGeom>
              <a:avLst/>
              <a:gdLst/>
              <a:ahLst/>
              <a:cxnLst/>
              <a:rect l="l" t="t" r="r" b="b"/>
              <a:pathLst>
                <a:path w="895" h="792" extrusionOk="0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22" name="Google Shape;922;p49"/>
          <p:cNvGrpSpPr/>
          <p:nvPr/>
        </p:nvGrpSpPr>
        <p:grpSpPr>
          <a:xfrm>
            <a:off x="4452495" y="2286500"/>
            <a:ext cx="445746" cy="387612"/>
            <a:chOff x="3680173" y="3231000"/>
            <a:chExt cx="720106" cy="626190"/>
          </a:xfrm>
        </p:grpSpPr>
        <p:sp>
          <p:nvSpPr>
            <p:cNvPr id="923" name="Google Shape;923;p49"/>
            <p:cNvSpPr/>
            <p:nvPr/>
          </p:nvSpPr>
          <p:spPr>
            <a:xfrm>
              <a:off x="3680173" y="3232386"/>
              <a:ext cx="468746" cy="451568"/>
            </a:xfrm>
            <a:custGeom>
              <a:avLst/>
              <a:gdLst/>
              <a:ahLst/>
              <a:cxnLst/>
              <a:rect l="l" t="t" r="r" b="b"/>
              <a:pathLst>
                <a:path w="341" h="326" extrusionOk="0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4" name="Google Shape;924;p49"/>
            <p:cNvSpPr/>
            <p:nvPr/>
          </p:nvSpPr>
          <p:spPr>
            <a:xfrm>
              <a:off x="3743529" y="3408162"/>
              <a:ext cx="548171" cy="449028"/>
            </a:xfrm>
            <a:custGeom>
              <a:avLst/>
              <a:gdLst/>
              <a:ahLst/>
              <a:cxnLst/>
              <a:rect l="l" t="t" r="r" b="b"/>
              <a:pathLst>
                <a:path w="399" h="324" extrusionOk="0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5" name="Google Shape;925;p49"/>
            <p:cNvSpPr/>
            <p:nvPr/>
          </p:nvSpPr>
          <p:spPr>
            <a:xfrm>
              <a:off x="4061000" y="3231000"/>
              <a:ext cx="339279" cy="508390"/>
            </a:xfrm>
            <a:custGeom>
              <a:avLst/>
              <a:gdLst/>
              <a:ahLst/>
              <a:cxnLst/>
              <a:rect l="l" t="t" r="r" b="b"/>
              <a:pathLst>
                <a:path w="247" h="367" extrusionOk="0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26" name="Google Shape;926;p49"/>
          <p:cNvGrpSpPr/>
          <p:nvPr/>
        </p:nvGrpSpPr>
        <p:grpSpPr>
          <a:xfrm>
            <a:off x="6524582" y="2257496"/>
            <a:ext cx="443283" cy="445620"/>
            <a:chOff x="6931035" y="3184144"/>
            <a:chExt cx="716128" cy="719903"/>
          </a:xfrm>
        </p:grpSpPr>
        <p:sp>
          <p:nvSpPr>
            <p:cNvPr id="927" name="Google Shape;927;p49"/>
            <p:cNvSpPr/>
            <p:nvPr/>
          </p:nvSpPr>
          <p:spPr>
            <a:xfrm>
              <a:off x="7304099" y="3430106"/>
              <a:ext cx="343064" cy="228463"/>
            </a:xfrm>
            <a:custGeom>
              <a:avLst/>
              <a:gdLst/>
              <a:ahLst/>
              <a:cxnLst/>
              <a:rect l="l" t="t" r="r" b="b"/>
              <a:pathLst>
                <a:path w="590" h="391" extrusionOk="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8" name="Google Shape;928;p49"/>
            <p:cNvSpPr/>
            <p:nvPr/>
          </p:nvSpPr>
          <p:spPr>
            <a:xfrm>
              <a:off x="6931035" y="3430106"/>
              <a:ext cx="343548" cy="228463"/>
            </a:xfrm>
            <a:custGeom>
              <a:avLst/>
              <a:gdLst/>
              <a:ahLst/>
              <a:cxnLst/>
              <a:rect l="l" t="t" r="r" b="b"/>
              <a:pathLst>
                <a:path w="591" h="391" extrusionOk="0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9" name="Google Shape;929;p49"/>
            <p:cNvSpPr/>
            <p:nvPr/>
          </p:nvSpPr>
          <p:spPr>
            <a:xfrm>
              <a:off x="7175631" y="3184144"/>
              <a:ext cx="227419" cy="345369"/>
            </a:xfrm>
            <a:custGeom>
              <a:avLst/>
              <a:gdLst/>
              <a:ahLst/>
              <a:cxnLst/>
              <a:rect l="l" t="t" r="r" b="b"/>
              <a:pathLst>
                <a:path w="391" h="591" extrusionOk="0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0" name="Google Shape;930;p49"/>
            <p:cNvSpPr/>
            <p:nvPr/>
          </p:nvSpPr>
          <p:spPr>
            <a:xfrm>
              <a:off x="7175631" y="3558678"/>
              <a:ext cx="227419" cy="345369"/>
            </a:xfrm>
            <a:custGeom>
              <a:avLst/>
              <a:gdLst/>
              <a:ahLst/>
              <a:cxnLst/>
              <a:rect l="l" t="t" r="r" b="b"/>
              <a:pathLst>
                <a:path w="391" h="591" extrusionOk="0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1" name="Google Shape;931;p49"/>
          <p:cNvGrpSpPr/>
          <p:nvPr/>
        </p:nvGrpSpPr>
        <p:grpSpPr>
          <a:xfrm>
            <a:off x="5833276" y="2257448"/>
            <a:ext cx="445727" cy="445714"/>
            <a:chOff x="5846429" y="3184067"/>
            <a:chExt cx="720076" cy="720055"/>
          </a:xfrm>
        </p:grpSpPr>
        <p:sp>
          <p:nvSpPr>
            <p:cNvPr id="932" name="Google Shape;932;p49"/>
            <p:cNvSpPr/>
            <p:nvPr/>
          </p:nvSpPr>
          <p:spPr>
            <a:xfrm>
              <a:off x="6207893" y="3184067"/>
              <a:ext cx="355998" cy="422879"/>
            </a:xfrm>
            <a:custGeom>
              <a:avLst/>
              <a:gdLst/>
              <a:ahLst/>
              <a:cxnLst/>
              <a:rect l="l" t="t" r="r" b="b"/>
              <a:pathLst>
                <a:path w="540" h="642" extrusionOk="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3" name="Google Shape;933;p49"/>
            <p:cNvSpPr/>
            <p:nvPr/>
          </p:nvSpPr>
          <p:spPr>
            <a:xfrm>
              <a:off x="5846429" y="3186676"/>
              <a:ext cx="423253" cy="355759"/>
            </a:xfrm>
            <a:custGeom>
              <a:avLst/>
              <a:gdLst/>
              <a:ahLst/>
              <a:cxnLst/>
              <a:rect l="l" t="t" r="r" b="b"/>
              <a:pathLst>
                <a:path w="642" h="540" extrusionOk="0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4" name="Google Shape;934;p49"/>
            <p:cNvSpPr/>
            <p:nvPr/>
          </p:nvSpPr>
          <p:spPr>
            <a:xfrm>
              <a:off x="5849043" y="3481007"/>
              <a:ext cx="355998" cy="423115"/>
            </a:xfrm>
            <a:custGeom>
              <a:avLst/>
              <a:gdLst/>
              <a:ahLst/>
              <a:cxnLst/>
              <a:rect l="l" t="t" r="r" b="b"/>
              <a:pathLst>
                <a:path w="540" h="642" extrusionOk="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5" name="Google Shape;935;p49"/>
            <p:cNvSpPr/>
            <p:nvPr/>
          </p:nvSpPr>
          <p:spPr>
            <a:xfrm>
              <a:off x="6143252" y="3545755"/>
              <a:ext cx="423253" cy="355759"/>
            </a:xfrm>
            <a:custGeom>
              <a:avLst/>
              <a:gdLst/>
              <a:ahLst/>
              <a:cxnLst/>
              <a:rect l="l" t="t" r="r" b="b"/>
              <a:pathLst>
                <a:path w="642" h="540" extrusionOk="0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6" name="Google Shape;936;p49"/>
          <p:cNvGrpSpPr/>
          <p:nvPr/>
        </p:nvGrpSpPr>
        <p:grpSpPr>
          <a:xfrm>
            <a:off x="2520481" y="2257393"/>
            <a:ext cx="303698" cy="445825"/>
            <a:chOff x="655600" y="3183978"/>
            <a:chExt cx="490627" cy="720234"/>
          </a:xfrm>
        </p:grpSpPr>
        <p:sp>
          <p:nvSpPr>
            <p:cNvPr id="937" name="Google Shape;937;p49"/>
            <p:cNvSpPr/>
            <p:nvPr/>
          </p:nvSpPr>
          <p:spPr>
            <a:xfrm>
              <a:off x="781315" y="3461564"/>
              <a:ext cx="274086" cy="162243"/>
            </a:xfrm>
            <a:custGeom>
              <a:avLst/>
              <a:gdLst/>
              <a:ahLst/>
              <a:cxnLst/>
              <a:rect l="l" t="t" r="r" b="b"/>
              <a:pathLst>
                <a:path w="513" h="302" extrusionOk="0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8" name="Google Shape;938;p49"/>
            <p:cNvSpPr/>
            <p:nvPr/>
          </p:nvSpPr>
          <p:spPr>
            <a:xfrm>
              <a:off x="850087" y="3183978"/>
              <a:ext cx="259850" cy="244775"/>
            </a:xfrm>
            <a:custGeom>
              <a:avLst/>
              <a:gdLst/>
              <a:ahLst/>
              <a:cxnLst/>
              <a:rect l="l" t="t" r="r" b="b"/>
              <a:pathLst>
                <a:path w="486" h="456" extrusionOk="0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9" name="Google Shape;939;p49"/>
            <p:cNvSpPr/>
            <p:nvPr/>
          </p:nvSpPr>
          <p:spPr>
            <a:xfrm>
              <a:off x="655600" y="3264496"/>
              <a:ext cx="213333" cy="294294"/>
            </a:xfrm>
            <a:custGeom>
              <a:avLst/>
              <a:gdLst/>
              <a:ahLst/>
              <a:cxnLst/>
              <a:rect l="l" t="t" r="r" b="b"/>
              <a:pathLst>
                <a:path w="399" h="548" extrusionOk="0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0" name="Google Shape;940;p49"/>
            <p:cNvSpPr/>
            <p:nvPr/>
          </p:nvSpPr>
          <p:spPr>
            <a:xfrm>
              <a:off x="673846" y="3654405"/>
              <a:ext cx="303960" cy="249807"/>
            </a:xfrm>
            <a:custGeom>
              <a:avLst/>
              <a:gdLst/>
              <a:ahLst/>
              <a:cxnLst/>
              <a:rect l="l" t="t" r="r" b="b"/>
              <a:pathLst>
                <a:path w="569" h="465" extrusionOk="0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1" name="Google Shape;941;p49"/>
            <p:cNvSpPr/>
            <p:nvPr/>
          </p:nvSpPr>
          <p:spPr>
            <a:xfrm>
              <a:off x="959159" y="3535238"/>
              <a:ext cx="187068" cy="287248"/>
            </a:xfrm>
            <a:custGeom>
              <a:avLst/>
              <a:gdLst/>
              <a:ahLst/>
              <a:cxnLst/>
              <a:rect l="l" t="t" r="r" b="b"/>
              <a:pathLst>
                <a:path w="350" h="535" extrusionOk="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2" name="Google Shape;942;p49"/>
          <p:cNvGrpSpPr/>
          <p:nvPr/>
        </p:nvGrpSpPr>
        <p:grpSpPr>
          <a:xfrm>
            <a:off x="7213443" y="2257509"/>
            <a:ext cx="189785" cy="445592"/>
            <a:chOff x="8011692" y="3184166"/>
            <a:chExt cx="306600" cy="719859"/>
          </a:xfrm>
        </p:grpSpPr>
        <p:sp>
          <p:nvSpPr>
            <p:cNvPr id="943" name="Google Shape;943;p49"/>
            <p:cNvSpPr/>
            <p:nvPr/>
          </p:nvSpPr>
          <p:spPr>
            <a:xfrm>
              <a:off x="8011692" y="3885096"/>
              <a:ext cx="306496" cy="18928"/>
            </a:xfrm>
            <a:custGeom>
              <a:avLst/>
              <a:gdLst/>
              <a:ahLst/>
              <a:cxnLst/>
              <a:rect l="l" t="t" r="r" b="b"/>
              <a:pathLst>
                <a:path w="569" h="35" extrusionOk="0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4" name="Google Shape;944;p49"/>
            <p:cNvSpPr/>
            <p:nvPr/>
          </p:nvSpPr>
          <p:spPr>
            <a:xfrm>
              <a:off x="8011692" y="3184166"/>
              <a:ext cx="306496" cy="40025"/>
            </a:xfrm>
            <a:custGeom>
              <a:avLst/>
              <a:gdLst/>
              <a:ahLst/>
              <a:cxnLst/>
              <a:rect l="l" t="t" r="r" b="b"/>
              <a:pathLst>
                <a:path w="569" h="74" extrusionOk="0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5" name="Google Shape;945;p49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6" name="Google Shape;946;p49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7" name="Google Shape;947;p49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8" name="Google Shape;948;p49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9" name="Google Shape;949;p49"/>
          <p:cNvGrpSpPr/>
          <p:nvPr/>
        </p:nvGrpSpPr>
        <p:grpSpPr>
          <a:xfrm>
            <a:off x="7648230" y="2257259"/>
            <a:ext cx="246199" cy="445516"/>
            <a:chOff x="4556125" y="630237"/>
            <a:chExt cx="3081338" cy="5568950"/>
          </a:xfrm>
        </p:grpSpPr>
        <p:sp>
          <p:nvSpPr>
            <p:cNvPr id="950" name="Google Shape;950;p49"/>
            <p:cNvSpPr/>
            <p:nvPr/>
          </p:nvSpPr>
          <p:spPr>
            <a:xfrm>
              <a:off x="4756150" y="630237"/>
              <a:ext cx="2397126" cy="1016000"/>
            </a:xfrm>
            <a:custGeom>
              <a:avLst/>
              <a:gdLst/>
              <a:ahLst/>
              <a:cxnLst/>
              <a:rect l="l" t="t" r="r" b="b"/>
              <a:pathLst>
                <a:path w="550" h="233" extrusionOk="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1" name="Google Shape;951;p49"/>
            <p:cNvSpPr/>
            <p:nvPr/>
          </p:nvSpPr>
          <p:spPr>
            <a:xfrm>
              <a:off x="4556125" y="1357312"/>
              <a:ext cx="3081338" cy="1135062"/>
            </a:xfrm>
            <a:custGeom>
              <a:avLst/>
              <a:gdLst/>
              <a:ahLst/>
              <a:cxnLst/>
              <a:rect l="l" t="t" r="r" b="b"/>
              <a:pathLst>
                <a:path w="707" h="260" extrusionOk="0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2" name="Google Shape;952;p49"/>
            <p:cNvSpPr/>
            <p:nvPr/>
          </p:nvSpPr>
          <p:spPr>
            <a:xfrm>
              <a:off x="4556125" y="2168525"/>
              <a:ext cx="3081338" cy="1139825"/>
            </a:xfrm>
            <a:custGeom>
              <a:avLst/>
              <a:gdLst/>
              <a:ahLst/>
              <a:cxnLst/>
              <a:rect l="l" t="t" r="r" b="b"/>
              <a:pathLst>
                <a:path w="707" h="261" extrusionOk="0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3" name="Google Shape;953;p49"/>
            <p:cNvSpPr/>
            <p:nvPr/>
          </p:nvSpPr>
          <p:spPr>
            <a:xfrm>
              <a:off x="4556125" y="2981325"/>
              <a:ext cx="3081338" cy="1138237"/>
            </a:xfrm>
            <a:custGeom>
              <a:avLst/>
              <a:gdLst/>
              <a:ahLst/>
              <a:cxnLst/>
              <a:rect l="l" t="t" r="r" b="b"/>
              <a:pathLst>
                <a:path w="707" h="261" extrusionOk="0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4" name="Google Shape;954;p49"/>
            <p:cNvSpPr/>
            <p:nvPr/>
          </p:nvSpPr>
          <p:spPr>
            <a:xfrm>
              <a:off x="4830762" y="4476750"/>
              <a:ext cx="2535237" cy="1722437"/>
            </a:xfrm>
            <a:custGeom>
              <a:avLst/>
              <a:gdLst/>
              <a:ahLst/>
              <a:cxnLst/>
              <a:rect l="l" t="t" r="r" b="b"/>
              <a:pathLst>
                <a:path w="582" h="395" extrusionOk="0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5" name="Google Shape;955;p49"/>
            <p:cNvSpPr/>
            <p:nvPr/>
          </p:nvSpPr>
          <p:spPr>
            <a:xfrm>
              <a:off x="5078412" y="4067175"/>
              <a:ext cx="714375" cy="322262"/>
            </a:xfrm>
            <a:custGeom>
              <a:avLst/>
              <a:gdLst/>
              <a:ahLst/>
              <a:cxnLst/>
              <a:rect l="l" t="t" r="r" b="b"/>
              <a:pathLst>
                <a:path w="164" h="74" extrusionOk="0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6" name="Google Shape;956;p49"/>
            <p:cNvSpPr/>
            <p:nvPr/>
          </p:nvSpPr>
          <p:spPr>
            <a:xfrm>
              <a:off x="6389687" y="3844925"/>
              <a:ext cx="715962" cy="544512"/>
            </a:xfrm>
            <a:custGeom>
              <a:avLst/>
              <a:gdLst/>
              <a:ahLst/>
              <a:cxnLst/>
              <a:rect l="l" t="t" r="r" b="b"/>
              <a:pathLst>
                <a:path w="164" h="125" extrusionOk="0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57" name="Google Shape;957;p49"/>
          <p:cNvGrpSpPr/>
          <p:nvPr/>
        </p:nvGrpSpPr>
        <p:grpSpPr>
          <a:xfrm>
            <a:off x="1829253" y="2257459"/>
            <a:ext cx="445768" cy="445697"/>
            <a:chOff x="1674084" y="3214987"/>
            <a:chExt cx="720142" cy="720027"/>
          </a:xfrm>
        </p:grpSpPr>
        <p:sp>
          <p:nvSpPr>
            <p:cNvPr id="958" name="Google Shape;958;p49"/>
            <p:cNvSpPr/>
            <p:nvPr/>
          </p:nvSpPr>
          <p:spPr>
            <a:xfrm>
              <a:off x="1674084" y="3354958"/>
              <a:ext cx="179880" cy="213215"/>
            </a:xfrm>
            <a:custGeom>
              <a:avLst/>
              <a:gdLst/>
              <a:ahLst/>
              <a:cxnLst/>
              <a:rect l="l" t="t" r="r" b="b"/>
              <a:pathLst>
                <a:path w="204" h="242" extrusionOk="0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9" name="Google Shape;959;p49"/>
            <p:cNvSpPr/>
            <p:nvPr/>
          </p:nvSpPr>
          <p:spPr>
            <a:xfrm>
              <a:off x="1674084" y="3534654"/>
              <a:ext cx="179880" cy="213525"/>
            </a:xfrm>
            <a:custGeom>
              <a:avLst/>
              <a:gdLst/>
              <a:ahLst/>
              <a:cxnLst/>
              <a:rect l="l" t="t" r="r" b="b"/>
              <a:pathLst>
                <a:path w="204" h="242" extrusionOk="0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0" name="Google Shape;960;p49"/>
            <p:cNvSpPr/>
            <p:nvPr/>
          </p:nvSpPr>
          <p:spPr>
            <a:xfrm>
              <a:off x="1861110" y="3214987"/>
              <a:ext cx="212190" cy="179696"/>
            </a:xfrm>
            <a:custGeom>
              <a:avLst/>
              <a:gdLst/>
              <a:ahLst/>
              <a:cxnLst/>
              <a:rect l="l" t="t" r="r" b="b"/>
              <a:pathLst>
                <a:path w="241" h="204" extrusionOk="0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1" name="Google Shape;961;p49"/>
            <p:cNvSpPr/>
            <p:nvPr/>
          </p:nvSpPr>
          <p:spPr>
            <a:xfrm>
              <a:off x="2040679" y="3214987"/>
              <a:ext cx="213433" cy="179696"/>
            </a:xfrm>
            <a:custGeom>
              <a:avLst/>
              <a:gdLst/>
              <a:ahLst/>
              <a:cxnLst/>
              <a:rect l="l" t="t" r="r" b="b"/>
              <a:pathLst>
                <a:path w="242" h="204" extrusionOk="0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2" name="Google Shape;962;p49"/>
            <p:cNvSpPr/>
            <p:nvPr/>
          </p:nvSpPr>
          <p:spPr>
            <a:xfrm>
              <a:off x="1674084" y="3714660"/>
              <a:ext cx="173666" cy="220353"/>
            </a:xfrm>
            <a:custGeom>
              <a:avLst/>
              <a:gdLst/>
              <a:ahLst/>
              <a:cxnLst/>
              <a:rect l="l" t="t" r="r" b="b"/>
              <a:pathLst>
                <a:path w="197" h="250" extrusionOk="0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3" name="Google Shape;963;p49"/>
            <p:cNvSpPr/>
            <p:nvPr/>
          </p:nvSpPr>
          <p:spPr>
            <a:xfrm>
              <a:off x="1674084" y="3214987"/>
              <a:ext cx="219646" cy="173489"/>
            </a:xfrm>
            <a:custGeom>
              <a:avLst/>
              <a:gdLst/>
              <a:ahLst/>
              <a:cxnLst/>
              <a:rect l="l" t="t" r="r" b="b"/>
              <a:pathLst>
                <a:path w="249" h="197" extrusionOk="0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4" name="Google Shape;964;p49"/>
            <p:cNvSpPr/>
            <p:nvPr/>
          </p:nvSpPr>
          <p:spPr>
            <a:xfrm>
              <a:off x="1995010" y="3754076"/>
              <a:ext cx="212501" cy="180938"/>
            </a:xfrm>
            <a:custGeom>
              <a:avLst/>
              <a:gdLst/>
              <a:ahLst/>
              <a:cxnLst/>
              <a:rect l="l" t="t" r="r" b="b"/>
              <a:pathLst>
                <a:path w="241" h="205" extrusionOk="0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5" name="Google Shape;965;p49"/>
            <p:cNvSpPr/>
            <p:nvPr/>
          </p:nvSpPr>
          <p:spPr>
            <a:xfrm>
              <a:off x="2220560" y="3214987"/>
              <a:ext cx="173666" cy="219422"/>
            </a:xfrm>
            <a:custGeom>
              <a:avLst/>
              <a:gdLst/>
              <a:ahLst/>
              <a:cxnLst/>
              <a:rect l="l" t="t" r="r" b="b"/>
              <a:pathLst>
                <a:path w="197" h="249" extrusionOk="0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6" name="Google Shape;966;p49"/>
            <p:cNvSpPr/>
            <p:nvPr/>
          </p:nvSpPr>
          <p:spPr>
            <a:xfrm>
              <a:off x="2214346" y="3400890"/>
              <a:ext cx="179880" cy="213215"/>
            </a:xfrm>
            <a:custGeom>
              <a:avLst/>
              <a:gdLst/>
              <a:ahLst/>
              <a:cxnLst/>
              <a:rect l="l" t="t" r="r" b="b"/>
              <a:pathLst>
                <a:path w="204" h="242" extrusionOk="0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7" name="Google Shape;967;p49"/>
            <p:cNvSpPr/>
            <p:nvPr/>
          </p:nvSpPr>
          <p:spPr>
            <a:xfrm>
              <a:off x="1814198" y="3754076"/>
              <a:ext cx="213433" cy="180938"/>
            </a:xfrm>
            <a:custGeom>
              <a:avLst/>
              <a:gdLst/>
              <a:ahLst/>
              <a:cxnLst/>
              <a:rect l="l" t="t" r="r" b="b"/>
              <a:pathLst>
                <a:path w="242" h="205" extrusionOk="0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8" name="Google Shape;968;p49"/>
            <p:cNvSpPr/>
            <p:nvPr/>
          </p:nvSpPr>
          <p:spPr>
            <a:xfrm>
              <a:off x="2214346" y="3580587"/>
              <a:ext cx="179880" cy="213215"/>
            </a:xfrm>
            <a:custGeom>
              <a:avLst/>
              <a:gdLst/>
              <a:ahLst/>
              <a:cxnLst/>
              <a:rect l="l" t="t" r="r" b="b"/>
              <a:pathLst>
                <a:path w="204" h="242" extrusionOk="0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9" name="Google Shape;969;p49"/>
            <p:cNvSpPr/>
            <p:nvPr/>
          </p:nvSpPr>
          <p:spPr>
            <a:xfrm>
              <a:off x="2174890" y="3760283"/>
              <a:ext cx="219335" cy="174731"/>
            </a:xfrm>
            <a:custGeom>
              <a:avLst/>
              <a:gdLst/>
              <a:ahLst/>
              <a:cxnLst/>
              <a:rect l="l" t="t" r="r" b="b"/>
              <a:pathLst>
                <a:path w="249" h="198" extrusionOk="0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0" name="Google Shape;970;p49"/>
          <p:cNvGrpSpPr/>
          <p:nvPr/>
        </p:nvGrpSpPr>
        <p:grpSpPr>
          <a:xfrm>
            <a:off x="1138094" y="2257421"/>
            <a:ext cx="445578" cy="445773"/>
            <a:chOff x="557511" y="3214925"/>
            <a:chExt cx="719836" cy="720150"/>
          </a:xfrm>
        </p:grpSpPr>
        <p:sp>
          <p:nvSpPr>
            <p:cNvPr id="971" name="Google Shape;971;p49"/>
            <p:cNvSpPr/>
            <p:nvPr/>
          </p:nvSpPr>
          <p:spPr>
            <a:xfrm>
              <a:off x="557511" y="3214925"/>
              <a:ext cx="434543" cy="347863"/>
            </a:xfrm>
            <a:custGeom>
              <a:avLst/>
              <a:gdLst/>
              <a:ahLst/>
              <a:cxnLst/>
              <a:rect l="l" t="t" r="r" b="b"/>
              <a:pathLst>
                <a:path w="515" h="412" extrusionOk="0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2" name="Google Shape;972;p49"/>
            <p:cNvSpPr/>
            <p:nvPr/>
          </p:nvSpPr>
          <p:spPr>
            <a:xfrm>
              <a:off x="929646" y="3214925"/>
              <a:ext cx="347700" cy="434664"/>
            </a:xfrm>
            <a:custGeom>
              <a:avLst/>
              <a:gdLst/>
              <a:ahLst/>
              <a:cxnLst/>
              <a:rect l="l" t="t" r="r" b="b"/>
              <a:pathLst>
                <a:path w="412" h="515" extrusionOk="0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3" name="Google Shape;973;p49"/>
            <p:cNvSpPr/>
            <p:nvPr/>
          </p:nvSpPr>
          <p:spPr>
            <a:xfrm>
              <a:off x="557511" y="3500411"/>
              <a:ext cx="347040" cy="434664"/>
            </a:xfrm>
            <a:custGeom>
              <a:avLst/>
              <a:gdLst/>
              <a:ahLst/>
              <a:cxnLst/>
              <a:rect l="l" t="t" r="r" b="b"/>
              <a:pathLst>
                <a:path w="411" h="515" extrusionOk="0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4" name="Google Shape;974;p49"/>
            <p:cNvSpPr/>
            <p:nvPr/>
          </p:nvSpPr>
          <p:spPr>
            <a:xfrm>
              <a:off x="842804" y="3588202"/>
              <a:ext cx="434543" cy="346873"/>
            </a:xfrm>
            <a:custGeom>
              <a:avLst/>
              <a:gdLst/>
              <a:ahLst/>
              <a:cxnLst/>
              <a:rect l="l" t="t" r="r" b="b"/>
              <a:pathLst>
                <a:path w="515" h="411" extrusionOk="0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5" name="Google Shape;975;p49"/>
          <p:cNvGrpSpPr/>
          <p:nvPr/>
        </p:nvGrpSpPr>
        <p:grpSpPr>
          <a:xfrm>
            <a:off x="1081977" y="3693756"/>
            <a:ext cx="445905" cy="400522"/>
            <a:chOff x="1147762" y="1131887"/>
            <a:chExt cx="5137150" cy="4619626"/>
          </a:xfrm>
        </p:grpSpPr>
        <p:sp>
          <p:nvSpPr>
            <p:cNvPr id="976" name="Google Shape;976;p49"/>
            <p:cNvSpPr/>
            <p:nvPr/>
          </p:nvSpPr>
          <p:spPr>
            <a:xfrm>
              <a:off x="1147762" y="2425700"/>
              <a:ext cx="2505075" cy="3325813"/>
            </a:xfrm>
            <a:custGeom>
              <a:avLst/>
              <a:gdLst/>
              <a:ahLst/>
              <a:cxnLst/>
              <a:rect l="l" t="t" r="r" b="b"/>
              <a:pathLst>
                <a:path w="566" h="751" extrusionOk="0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7" name="Google Shape;977;p49"/>
            <p:cNvSpPr/>
            <p:nvPr/>
          </p:nvSpPr>
          <p:spPr>
            <a:xfrm>
              <a:off x="2617787" y="3519487"/>
              <a:ext cx="3667125" cy="2232024"/>
            </a:xfrm>
            <a:custGeom>
              <a:avLst/>
              <a:gdLst/>
              <a:ahLst/>
              <a:cxnLst/>
              <a:rect l="l" t="t" r="r" b="b"/>
              <a:pathLst>
                <a:path w="829" h="504" extrusionOk="0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8" name="Google Shape;978;p49"/>
            <p:cNvSpPr/>
            <p:nvPr/>
          </p:nvSpPr>
          <p:spPr>
            <a:xfrm>
              <a:off x="2449512" y="1131887"/>
              <a:ext cx="3167061" cy="3259137"/>
            </a:xfrm>
            <a:custGeom>
              <a:avLst/>
              <a:gdLst/>
              <a:ahLst/>
              <a:cxnLst/>
              <a:rect l="l" t="t" r="r" b="b"/>
              <a:pathLst>
                <a:path w="716" h="736" extrusionOk="0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9" name="Google Shape;979;p49"/>
          <p:cNvGrpSpPr/>
          <p:nvPr/>
        </p:nvGrpSpPr>
        <p:grpSpPr>
          <a:xfrm>
            <a:off x="1879306" y="3687410"/>
            <a:ext cx="445901" cy="413282"/>
            <a:chOff x="1570037" y="1341437"/>
            <a:chExt cx="4943475" cy="4576762"/>
          </a:xfrm>
        </p:grpSpPr>
        <p:sp>
          <p:nvSpPr>
            <p:cNvPr id="980" name="Google Shape;980;p49"/>
            <p:cNvSpPr/>
            <p:nvPr/>
          </p:nvSpPr>
          <p:spPr>
            <a:xfrm>
              <a:off x="4814887" y="3284537"/>
              <a:ext cx="1673225" cy="1187450"/>
            </a:xfrm>
            <a:custGeom>
              <a:avLst/>
              <a:gdLst/>
              <a:ahLst/>
              <a:cxnLst/>
              <a:rect l="l" t="t" r="r" b="b"/>
              <a:pathLst>
                <a:path w="381" h="270" extrusionOk="0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1" name="Google Shape;981;p49"/>
            <p:cNvSpPr/>
            <p:nvPr/>
          </p:nvSpPr>
          <p:spPr>
            <a:xfrm>
              <a:off x="2355850" y="4164012"/>
              <a:ext cx="1208087" cy="1560512"/>
            </a:xfrm>
            <a:custGeom>
              <a:avLst/>
              <a:gdLst/>
              <a:ahLst/>
              <a:cxnLst/>
              <a:rect l="l" t="t" r="r" b="b"/>
              <a:pathLst>
                <a:path w="275" h="355" extrusionOk="0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2" name="Google Shape;982;p49"/>
            <p:cNvSpPr/>
            <p:nvPr/>
          </p:nvSpPr>
          <p:spPr>
            <a:xfrm>
              <a:off x="2636837" y="1443037"/>
              <a:ext cx="1581150" cy="1635125"/>
            </a:xfrm>
            <a:custGeom>
              <a:avLst/>
              <a:gdLst/>
              <a:ahLst/>
              <a:cxnLst/>
              <a:rect l="l" t="t" r="r" b="b"/>
              <a:pathLst>
                <a:path w="360" h="372" extrusionOk="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3" name="Google Shape;983;p49"/>
            <p:cNvSpPr/>
            <p:nvPr/>
          </p:nvSpPr>
          <p:spPr>
            <a:xfrm>
              <a:off x="1570037" y="3162300"/>
              <a:ext cx="1800225" cy="2562225"/>
            </a:xfrm>
            <a:custGeom>
              <a:avLst/>
              <a:gdLst/>
              <a:ahLst/>
              <a:cxnLst/>
              <a:rect l="l" t="t" r="r" b="b"/>
              <a:pathLst>
                <a:path w="410" h="583" extrusionOk="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4" name="Google Shape;984;p49"/>
            <p:cNvSpPr/>
            <p:nvPr/>
          </p:nvSpPr>
          <p:spPr>
            <a:xfrm>
              <a:off x="3101975" y="1341437"/>
              <a:ext cx="2481262" cy="1855787"/>
            </a:xfrm>
            <a:custGeom>
              <a:avLst/>
              <a:gdLst/>
              <a:ahLst/>
              <a:cxnLst/>
              <a:rect l="l" t="t" r="r" b="b"/>
              <a:pathLst>
                <a:path w="565" h="422" extrusionOk="0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5" name="Google Shape;985;p49"/>
            <p:cNvSpPr/>
            <p:nvPr/>
          </p:nvSpPr>
          <p:spPr>
            <a:xfrm>
              <a:off x="4019550" y="4094162"/>
              <a:ext cx="2493962" cy="1824037"/>
            </a:xfrm>
            <a:custGeom>
              <a:avLst/>
              <a:gdLst/>
              <a:ahLst/>
              <a:cxnLst/>
              <a:rect l="l" t="t" r="r" b="b"/>
              <a:pathLst>
                <a:path w="568" h="415" extrusionOk="0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6" name="Google Shape;986;p49"/>
          <p:cNvGrpSpPr/>
          <p:nvPr/>
        </p:nvGrpSpPr>
        <p:grpSpPr>
          <a:xfrm>
            <a:off x="4364629" y="3671511"/>
            <a:ext cx="441332" cy="445721"/>
            <a:chOff x="5770007" y="5489899"/>
            <a:chExt cx="712976" cy="720067"/>
          </a:xfrm>
        </p:grpSpPr>
        <p:sp>
          <p:nvSpPr>
            <p:cNvPr id="987" name="Google Shape;987;p49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8" name="Google Shape;988;p49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9" name="Google Shape;989;p49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0" name="Google Shape;990;p49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1" name="Google Shape;991;p49"/>
            <p:cNvSpPr/>
            <p:nvPr/>
          </p:nvSpPr>
          <p:spPr>
            <a:xfrm>
              <a:off x="6011100" y="5535496"/>
              <a:ext cx="228017" cy="163872"/>
            </a:xfrm>
            <a:custGeom>
              <a:avLst/>
              <a:gdLst/>
              <a:ahLst/>
              <a:cxnLst/>
              <a:rect l="l" t="t" r="r" b="b"/>
              <a:pathLst>
                <a:path w="362" h="258" extrusionOk="0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2" name="Google Shape;992;p49"/>
            <p:cNvSpPr/>
            <p:nvPr/>
          </p:nvSpPr>
          <p:spPr>
            <a:xfrm>
              <a:off x="6011100" y="6000263"/>
              <a:ext cx="228017" cy="164103"/>
            </a:xfrm>
            <a:custGeom>
              <a:avLst/>
              <a:gdLst/>
              <a:ahLst/>
              <a:cxnLst/>
              <a:rect l="l" t="t" r="r" b="b"/>
              <a:pathLst>
                <a:path w="362" h="258" extrusionOk="0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3" name="Google Shape;993;p49"/>
            <p:cNvSpPr/>
            <p:nvPr/>
          </p:nvSpPr>
          <p:spPr>
            <a:xfrm>
              <a:off x="5814051" y="5734318"/>
              <a:ext cx="162411" cy="230995"/>
            </a:xfrm>
            <a:custGeom>
              <a:avLst/>
              <a:gdLst/>
              <a:ahLst/>
              <a:cxnLst/>
              <a:rect l="l" t="t" r="r" b="b"/>
              <a:pathLst>
                <a:path w="258" h="363" extrusionOk="0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4" name="Google Shape;994;p49"/>
            <p:cNvSpPr/>
            <p:nvPr/>
          </p:nvSpPr>
          <p:spPr>
            <a:xfrm>
              <a:off x="6273756" y="5735013"/>
              <a:ext cx="162411" cy="230300"/>
            </a:xfrm>
            <a:custGeom>
              <a:avLst/>
              <a:gdLst/>
              <a:ahLst/>
              <a:cxnLst/>
              <a:rect l="l" t="t" r="r" b="b"/>
              <a:pathLst>
                <a:path w="258" h="362" extrusionOk="0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5" name="Google Shape;995;p49"/>
          <p:cNvGrpSpPr/>
          <p:nvPr/>
        </p:nvGrpSpPr>
        <p:grpSpPr>
          <a:xfrm>
            <a:off x="5157420" y="3693981"/>
            <a:ext cx="445651" cy="400824"/>
            <a:chOff x="7050768" y="5526199"/>
            <a:chExt cx="719953" cy="647534"/>
          </a:xfrm>
        </p:grpSpPr>
        <p:sp>
          <p:nvSpPr>
            <p:cNvPr id="996" name="Google Shape;996;p49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7" name="Google Shape;997;p49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8" name="Google Shape;998;p49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9" name="Google Shape;999;p49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0" name="Google Shape;1000;p49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1" name="Google Shape;1001;p49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2" name="Google Shape;1002;p49"/>
            <p:cNvSpPr/>
            <p:nvPr/>
          </p:nvSpPr>
          <p:spPr>
            <a:xfrm>
              <a:off x="7134476" y="5655289"/>
              <a:ext cx="139512" cy="149620"/>
            </a:xfrm>
            <a:custGeom>
              <a:avLst/>
              <a:gdLst/>
              <a:ahLst/>
              <a:cxnLst/>
              <a:rect l="l" t="t" r="r" b="b"/>
              <a:pathLst>
                <a:path w="306" h="328" extrusionOk="0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3" name="Google Shape;1003;p49"/>
            <p:cNvSpPr/>
            <p:nvPr/>
          </p:nvSpPr>
          <p:spPr>
            <a:xfrm>
              <a:off x="7351783" y="5564482"/>
              <a:ext cx="119371" cy="92287"/>
            </a:xfrm>
            <a:custGeom>
              <a:avLst/>
              <a:gdLst/>
              <a:ahLst/>
              <a:cxnLst/>
              <a:rect l="l" t="t" r="r" b="b"/>
              <a:pathLst>
                <a:path w="262" h="202" extrusionOk="0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4" name="Google Shape;1004;p49"/>
            <p:cNvSpPr/>
            <p:nvPr/>
          </p:nvSpPr>
          <p:spPr>
            <a:xfrm>
              <a:off x="7548579" y="5894792"/>
              <a:ext cx="138958" cy="149249"/>
            </a:xfrm>
            <a:custGeom>
              <a:avLst/>
              <a:gdLst/>
              <a:ahLst/>
              <a:cxnLst/>
              <a:rect l="l" t="t" r="r" b="b"/>
              <a:pathLst>
                <a:path w="305" h="327" extrusionOk="0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5" name="Google Shape;1005;p49"/>
            <p:cNvSpPr/>
            <p:nvPr/>
          </p:nvSpPr>
          <p:spPr>
            <a:xfrm>
              <a:off x="7548579" y="5655844"/>
              <a:ext cx="138958" cy="149065"/>
            </a:xfrm>
            <a:custGeom>
              <a:avLst/>
              <a:gdLst/>
              <a:ahLst/>
              <a:cxnLst/>
              <a:rect l="l" t="t" r="r" b="b"/>
              <a:pathLst>
                <a:path w="305" h="327" extrusionOk="0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6" name="Google Shape;1006;p49"/>
            <p:cNvSpPr/>
            <p:nvPr/>
          </p:nvSpPr>
          <p:spPr>
            <a:xfrm>
              <a:off x="7134476" y="5894792"/>
              <a:ext cx="139512" cy="149620"/>
            </a:xfrm>
            <a:custGeom>
              <a:avLst/>
              <a:gdLst/>
              <a:ahLst/>
              <a:cxnLst/>
              <a:rect l="l" t="t" r="r" b="b"/>
              <a:pathLst>
                <a:path w="306" h="328" extrusionOk="0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7" name="Google Shape;1007;p49"/>
            <p:cNvSpPr/>
            <p:nvPr/>
          </p:nvSpPr>
          <p:spPr>
            <a:xfrm>
              <a:off x="7351783" y="6043117"/>
              <a:ext cx="119371" cy="92102"/>
            </a:xfrm>
            <a:custGeom>
              <a:avLst/>
              <a:gdLst/>
              <a:ahLst/>
              <a:cxnLst/>
              <a:rect l="l" t="t" r="r" b="b"/>
              <a:pathLst>
                <a:path w="262" h="202" extrusionOk="0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8" name="Google Shape;1008;p49"/>
          <p:cNvGrpSpPr/>
          <p:nvPr/>
        </p:nvGrpSpPr>
        <p:grpSpPr>
          <a:xfrm>
            <a:off x="6751936" y="3694051"/>
            <a:ext cx="445681" cy="400651"/>
            <a:chOff x="9626723" y="5526313"/>
            <a:chExt cx="720002" cy="647256"/>
          </a:xfrm>
        </p:grpSpPr>
        <p:sp>
          <p:nvSpPr>
            <p:cNvPr id="1009" name="Google Shape;1009;p49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0" name="Google Shape;1010;p49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1" name="Google Shape;1011;p49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2" name="Google Shape;1012;p49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3" name="Google Shape;1013;p49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4" name="Google Shape;1014;p49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5" name="Google Shape;1015;p49"/>
            <p:cNvSpPr/>
            <p:nvPr/>
          </p:nvSpPr>
          <p:spPr>
            <a:xfrm>
              <a:off x="10198227" y="5672808"/>
              <a:ext cx="47838" cy="83066"/>
            </a:xfrm>
            <a:custGeom>
              <a:avLst/>
              <a:gdLst/>
              <a:ahLst/>
              <a:cxnLst/>
              <a:rect l="l" t="t" r="r" b="b"/>
              <a:pathLst>
                <a:path w="94" h="163" extrusionOk="0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6" name="Google Shape;1016;p49"/>
            <p:cNvSpPr/>
            <p:nvPr/>
          </p:nvSpPr>
          <p:spPr>
            <a:xfrm>
              <a:off x="10197835" y="5944589"/>
              <a:ext cx="48230" cy="83066"/>
            </a:xfrm>
            <a:custGeom>
              <a:avLst/>
              <a:gdLst/>
              <a:ahLst/>
              <a:cxnLst/>
              <a:rect l="l" t="t" r="r" b="b"/>
              <a:pathLst>
                <a:path w="95" h="163" extrusionOk="0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7" name="Google Shape;1017;p49"/>
            <p:cNvSpPr/>
            <p:nvPr/>
          </p:nvSpPr>
          <p:spPr>
            <a:xfrm>
              <a:off x="9938649" y="6122111"/>
              <a:ext cx="96263" cy="4124"/>
            </a:xfrm>
            <a:custGeom>
              <a:avLst/>
              <a:gdLst/>
              <a:ahLst/>
              <a:cxnLst/>
              <a:rect l="l" t="t" r="r" b="b"/>
              <a:pathLst>
                <a:path w="189" h="8" extrusionOk="0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8" name="Google Shape;1018;p49"/>
            <p:cNvSpPr/>
            <p:nvPr/>
          </p:nvSpPr>
          <p:spPr>
            <a:xfrm>
              <a:off x="9728084" y="5944196"/>
              <a:ext cx="47838" cy="83066"/>
            </a:xfrm>
            <a:custGeom>
              <a:avLst/>
              <a:gdLst/>
              <a:ahLst/>
              <a:cxnLst/>
              <a:rect l="l" t="t" r="r" b="b"/>
              <a:pathLst>
                <a:path w="94" h="163" extrusionOk="0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9" name="Google Shape;1019;p49"/>
            <p:cNvSpPr/>
            <p:nvPr/>
          </p:nvSpPr>
          <p:spPr>
            <a:xfrm>
              <a:off x="9728084" y="5672219"/>
              <a:ext cx="48230" cy="83066"/>
            </a:xfrm>
            <a:custGeom>
              <a:avLst/>
              <a:gdLst/>
              <a:ahLst/>
              <a:cxnLst/>
              <a:rect l="l" t="t" r="r" b="b"/>
              <a:pathLst>
                <a:path w="95" h="163" extrusionOk="0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0" name="Google Shape;1020;p49"/>
            <p:cNvSpPr/>
            <p:nvPr/>
          </p:nvSpPr>
          <p:spPr>
            <a:xfrm>
              <a:off x="9939237" y="5573835"/>
              <a:ext cx="96263" cy="4124"/>
            </a:xfrm>
            <a:custGeom>
              <a:avLst/>
              <a:gdLst/>
              <a:ahLst/>
              <a:cxnLst/>
              <a:rect l="l" t="t" r="r" b="b"/>
              <a:pathLst>
                <a:path w="189" h="8" extrusionOk="0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1" name="Google Shape;1021;p49"/>
          <p:cNvGrpSpPr/>
          <p:nvPr/>
        </p:nvGrpSpPr>
        <p:grpSpPr>
          <a:xfrm>
            <a:off x="7549176" y="3671488"/>
            <a:ext cx="445582" cy="445743"/>
            <a:chOff x="10914672" y="5489861"/>
            <a:chExt cx="719842" cy="720102"/>
          </a:xfrm>
        </p:grpSpPr>
        <p:sp>
          <p:nvSpPr>
            <p:cNvPr id="1022" name="Google Shape;1022;p49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3" name="Google Shape;1023;p49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4" name="Google Shape;1024;p49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5" name="Google Shape;1025;p49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6" name="Google Shape;1026;p49"/>
            <p:cNvSpPr/>
            <p:nvPr/>
          </p:nvSpPr>
          <p:spPr>
            <a:xfrm>
              <a:off x="11595623" y="5710038"/>
              <a:ext cx="28649" cy="276082"/>
            </a:xfrm>
            <a:custGeom>
              <a:avLst/>
              <a:gdLst/>
              <a:ahLst/>
              <a:cxnLst/>
              <a:rect l="l" t="t" r="r" b="b"/>
              <a:pathLst>
                <a:path w="39" h="376" extrusionOk="0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7" name="Google Shape;1027;p49"/>
            <p:cNvSpPr/>
            <p:nvPr/>
          </p:nvSpPr>
          <p:spPr>
            <a:xfrm>
              <a:off x="11138826" y="6170527"/>
              <a:ext cx="275351" cy="29145"/>
            </a:xfrm>
            <a:custGeom>
              <a:avLst/>
              <a:gdLst/>
              <a:ahLst/>
              <a:cxnLst/>
              <a:rect l="l" t="t" r="r" b="b"/>
              <a:pathLst>
                <a:path w="375" h="40" extrusionOk="0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8" name="Google Shape;1028;p49"/>
            <p:cNvSpPr/>
            <p:nvPr/>
          </p:nvSpPr>
          <p:spPr>
            <a:xfrm>
              <a:off x="10925018" y="5713747"/>
              <a:ext cx="28649" cy="275287"/>
            </a:xfrm>
            <a:custGeom>
              <a:avLst/>
              <a:gdLst/>
              <a:ahLst/>
              <a:cxnLst/>
              <a:rect l="l" t="t" r="r" b="b"/>
              <a:pathLst>
                <a:path w="39" h="375" extrusionOk="0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9" name="Google Shape;1029;p49"/>
            <p:cNvSpPr/>
            <p:nvPr/>
          </p:nvSpPr>
          <p:spPr>
            <a:xfrm>
              <a:off x="11135112" y="5499930"/>
              <a:ext cx="275351" cy="28880"/>
            </a:xfrm>
            <a:custGeom>
              <a:avLst/>
              <a:gdLst/>
              <a:ahLst/>
              <a:cxnLst/>
              <a:rect l="l" t="t" r="r" b="b"/>
              <a:pathLst>
                <a:path w="375" h="39" extrusionOk="0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0" name="Google Shape;1030;p49"/>
            <p:cNvSpPr/>
            <p:nvPr/>
          </p:nvSpPr>
          <p:spPr>
            <a:xfrm>
              <a:off x="11578115" y="5950881"/>
              <a:ext cx="52789" cy="38948"/>
            </a:xfrm>
            <a:custGeom>
              <a:avLst/>
              <a:gdLst/>
              <a:ahLst/>
              <a:cxnLst/>
              <a:rect l="l" t="t" r="r" b="b"/>
              <a:pathLst>
                <a:path w="199" h="147" extrusionOk="0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1" name="Google Shape;1031;p49"/>
            <p:cNvSpPr/>
            <p:nvPr/>
          </p:nvSpPr>
          <p:spPr>
            <a:xfrm>
              <a:off x="11135112" y="6152776"/>
              <a:ext cx="38199" cy="52991"/>
            </a:xfrm>
            <a:custGeom>
              <a:avLst/>
              <a:gdLst/>
              <a:ahLst/>
              <a:cxnLst/>
              <a:rect l="l" t="t" r="r" b="b"/>
              <a:pathLst>
                <a:path w="144" h="200" extrusionOk="0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2" name="Google Shape;1032;p49"/>
            <p:cNvSpPr/>
            <p:nvPr/>
          </p:nvSpPr>
          <p:spPr>
            <a:xfrm>
              <a:off x="10918386" y="5710038"/>
              <a:ext cx="53054" cy="38154"/>
            </a:xfrm>
            <a:custGeom>
              <a:avLst/>
              <a:gdLst/>
              <a:ahLst/>
              <a:cxnLst/>
              <a:rect l="l" t="t" r="r" b="b"/>
              <a:pathLst>
                <a:path w="200" h="144" extrusionOk="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3" name="Google Shape;1033;p49"/>
            <p:cNvSpPr/>
            <p:nvPr/>
          </p:nvSpPr>
          <p:spPr>
            <a:xfrm>
              <a:off x="11375979" y="5493571"/>
              <a:ext cx="38199" cy="52726"/>
            </a:xfrm>
            <a:custGeom>
              <a:avLst/>
              <a:gdLst/>
              <a:ahLst/>
              <a:cxnLst/>
              <a:rect l="l" t="t" r="r" b="b"/>
              <a:pathLst>
                <a:path w="144" h="199" extrusionOk="0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4" name="Google Shape;1034;p49"/>
          <p:cNvGrpSpPr/>
          <p:nvPr/>
        </p:nvGrpSpPr>
        <p:grpSpPr>
          <a:xfrm>
            <a:off x="5954636" y="3681752"/>
            <a:ext cx="445821" cy="425246"/>
            <a:chOff x="8338678" y="5506443"/>
            <a:chExt cx="720227" cy="686988"/>
          </a:xfrm>
        </p:grpSpPr>
        <p:sp>
          <p:nvSpPr>
            <p:cNvPr id="1035" name="Google Shape;1035;p49"/>
            <p:cNvSpPr/>
            <p:nvPr/>
          </p:nvSpPr>
          <p:spPr>
            <a:xfrm>
              <a:off x="8706181" y="5506443"/>
              <a:ext cx="230803" cy="263259"/>
            </a:xfrm>
            <a:custGeom>
              <a:avLst/>
              <a:gdLst/>
              <a:ahLst/>
              <a:cxnLst/>
              <a:rect l="l" t="t" r="r" b="b"/>
              <a:pathLst>
                <a:path w="378" h="432" extrusionOk="0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6" name="Google Shape;1036;p49"/>
            <p:cNvSpPr/>
            <p:nvPr/>
          </p:nvSpPr>
          <p:spPr>
            <a:xfrm>
              <a:off x="8460817" y="5506443"/>
              <a:ext cx="230586" cy="263259"/>
            </a:xfrm>
            <a:custGeom>
              <a:avLst/>
              <a:gdLst/>
              <a:ahLst/>
              <a:cxnLst/>
              <a:rect l="l" t="t" r="r" b="b"/>
              <a:pathLst>
                <a:path w="378" h="432" extrusionOk="0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7" name="Google Shape;1037;p49"/>
            <p:cNvSpPr/>
            <p:nvPr/>
          </p:nvSpPr>
          <p:spPr>
            <a:xfrm>
              <a:off x="8338678" y="5718525"/>
              <a:ext cx="230151" cy="262608"/>
            </a:xfrm>
            <a:custGeom>
              <a:avLst/>
              <a:gdLst/>
              <a:ahLst/>
              <a:cxnLst/>
              <a:rect l="l" t="t" r="r" b="b"/>
              <a:pathLst>
                <a:path w="377" h="431" extrusionOk="0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8" name="Google Shape;1038;p49"/>
            <p:cNvSpPr/>
            <p:nvPr/>
          </p:nvSpPr>
          <p:spPr>
            <a:xfrm>
              <a:off x="8828754" y="5718525"/>
              <a:ext cx="230151" cy="262608"/>
            </a:xfrm>
            <a:custGeom>
              <a:avLst/>
              <a:gdLst/>
              <a:ahLst/>
              <a:cxnLst/>
              <a:rect l="l" t="t" r="r" b="b"/>
              <a:pathLst>
                <a:path w="377" h="431" extrusionOk="0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9" name="Google Shape;1039;p49"/>
            <p:cNvSpPr/>
            <p:nvPr/>
          </p:nvSpPr>
          <p:spPr>
            <a:xfrm>
              <a:off x="8706181" y="5930607"/>
              <a:ext cx="230803" cy="262825"/>
            </a:xfrm>
            <a:custGeom>
              <a:avLst/>
              <a:gdLst/>
              <a:ahLst/>
              <a:cxnLst/>
              <a:rect l="l" t="t" r="r" b="b"/>
              <a:pathLst>
                <a:path w="378" h="431" extrusionOk="0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0" name="Google Shape;1040;p49"/>
            <p:cNvSpPr/>
            <p:nvPr/>
          </p:nvSpPr>
          <p:spPr>
            <a:xfrm>
              <a:off x="8460817" y="5930607"/>
              <a:ext cx="230586" cy="262825"/>
            </a:xfrm>
            <a:custGeom>
              <a:avLst/>
              <a:gdLst/>
              <a:ahLst/>
              <a:cxnLst/>
              <a:rect l="l" t="t" r="r" b="b"/>
              <a:pathLst>
                <a:path w="378" h="431" extrusionOk="0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1" name="Google Shape;1041;p49"/>
          <p:cNvGrpSpPr/>
          <p:nvPr/>
        </p:nvGrpSpPr>
        <p:grpSpPr>
          <a:xfrm>
            <a:off x="2676293" y="3736342"/>
            <a:ext cx="1336824" cy="316035"/>
            <a:chOff x="3042485" y="5594633"/>
            <a:chExt cx="2159652" cy="510557"/>
          </a:xfrm>
        </p:grpSpPr>
        <p:sp>
          <p:nvSpPr>
            <p:cNvPr id="1042" name="Google Shape;1042;p49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3" name="Google Shape;1043;p49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4" name="Google Shape;1044;p49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5" name="Google Shape;1045;p49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6" name="Google Shape;1046;p49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7" name="Google Shape;1047;p49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8" name="Google Shape;1048;p49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9" name="Google Shape;1049;p49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0" name="Google Shape;1050;p49"/>
            <p:cNvSpPr/>
            <p:nvPr/>
          </p:nvSpPr>
          <p:spPr>
            <a:xfrm>
              <a:off x="3210195" y="5762654"/>
              <a:ext cx="174555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1" name="Google Shape;1051;p49"/>
            <p:cNvSpPr/>
            <p:nvPr/>
          </p:nvSpPr>
          <p:spPr>
            <a:xfrm>
              <a:off x="3485252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2" name="Google Shape;1052;p49"/>
            <p:cNvSpPr/>
            <p:nvPr/>
          </p:nvSpPr>
          <p:spPr>
            <a:xfrm>
              <a:off x="3760620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3" name="Google Shape;1053;p49"/>
            <p:cNvSpPr/>
            <p:nvPr/>
          </p:nvSpPr>
          <p:spPr>
            <a:xfrm>
              <a:off x="4035365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4" name="Google Shape;1054;p49"/>
            <p:cNvSpPr/>
            <p:nvPr/>
          </p:nvSpPr>
          <p:spPr>
            <a:xfrm>
              <a:off x="4310111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5" name="Google Shape;1055;p49"/>
            <p:cNvSpPr/>
            <p:nvPr/>
          </p:nvSpPr>
          <p:spPr>
            <a:xfrm>
              <a:off x="4585167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6" name="Google Shape;1056;p49"/>
            <p:cNvSpPr/>
            <p:nvPr/>
          </p:nvSpPr>
          <p:spPr>
            <a:xfrm>
              <a:off x="4859913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7" name="Google Shape;1057;p49"/>
          <p:cNvGrpSpPr/>
          <p:nvPr/>
        </p:nvGrpSpPr>
        <p:grpSpPr>
          <a:xfrm>
            <a:off x="1879183" y="4379878"/>
            <a:ext cx="445738" cy="442950"/>
            <a:chOff x="1442627" y="5710929"/>
            <a:chExt cx="594318" cy="590600"/>
          </a:xfrm>
        </p:grpSpPr>
        <p:sp>
          <p:nvSpPr>
            <p:cNvPr id="1058" name="Google Shape;1058;p49"/>
            <p:cNvSpPr/>
            <p:nvPr/>
          </p:nvSpPr>
          <p:spPr>
            <a:xfrm>
              <a:off x="1442627" y="5710929"/>
              <a:ext cx="594318" cy="405222"/>
            </a:xfrm>
            <a:custGeom>
              <a:avLst/>
              <a:gdLst/>
              <a:ahLst/>
              <a:cxnLst/>
              <a:rect l="l" t="t" r="r" b="b"/>
              <a:pathLst>
                <a:path w="734" h="500" extrusionOk="0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9" name="Google Shape;1059;p49"/>
            <p:cNvSpPr/>
            <p:nvPr/>
          </p:nvSpPr>
          <p:spPr>
            <a:xfrm>
              <a:off x="1442627" y="6116151"/>
              <a:ext cx="349820" cy="97191"/>
            </a:xfrm>
            <a:custGeom>
              <a:avLst/>
              <a:gdLst/>
              <a:ahLst/>
              <a:cxnLst/>
              <a:rect l="l" t="t" r="r" b="b"/>
              <a:pathLst>
                <a:path w="1126" h="313" extrusionOk="0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0" name="Google Shape;1060;p49"/>
            <p:cNvSpPr/>
            <p:nvPr/>
          </p:nvSpPr>
          <p:spPr>
            <a:xfrm>
              <a:off x="1573731" y="6152482"/>
              <a:ext cx="218715" cy="60861"/>
            </a:xfrm>
            <a:custGeom>
              <a:avLst/>
              <a:gdLst/>
              <a:ahLst/>
              <a:cxnLst/>
              <a:rect l="l" t="t" r="r" b="b"/>
              <a:pathLst>
                <a:path w="704" h="196" extrusionOk="0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1" name="Google Shape;1061;p49"/>
            <p:cNvSpPr/>
            <p:nvPr/>
          </p:nvSpPr>
          <p:spPr>
            <a:xfrm>
              <a:off x="1573731" y="6213343"/>
              <a:ext cx="109358" cy="88186"/>
            </a:xfrm>
            <a:custGeom>
              <a:avLst/>
              <a:gdLst/>
              <a:ahLst/>
              <a:cxnLst/>
              <a:rect l="l" t="t" r="r" b="b"/>
              <a:pathLst>
                <a:path w="352" h="284" extrusionOk="0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  <a:close/>
                </a:path>
              </a:pathLst>
            </a:custGeom>
            <a:solidFill>
              <a:srgbClr val="BD2A3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2" name="Google Shape;1062;p49"/>
            <p:cNvSpPr/>
            <p:nvPr/>
          </p:nvSpPr>
          <p:spPr>
            <a:xfrm>
              <a:off x="1573731" y="6213343"/>
              <a:ext cx="109358" cy="88186"/>
            </a:xfrm>
            <a:custGeom>
              <a:avLst/>
              <a:gdLst/>
              <a:ahLst/>
              <a:cxnLst/>
              <a:rect l="l" t="t" r="r" b="b"/>
              <a:pathLst>
                <a:path w="352" h="284" extrusionOk="0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3" name="Google Shape;1063;p49"/>
          <p:cNvGrpSpPr/>
          <p:nvPr/>
        </p:nvGrpSpPr>
        <p:grpSpPr>
          <a:xfrm>
            <a:off x="6788033" y="4378458"/>
            <a:ext cx="373053" cy="445791"/>
            <a:chOff x="8095060" y="5664590"/>
            <a:chExt cx="497404" cy="594389"/>
          </a:xfrm>
        </p:grpSpPr>
        <p:grpSp>
          <p:nvGrpSpPr>
            <p:cNvPr id="1064" name="Google Shape;1064;p49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065" name="Google Shape;1065;p49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6" name="Google Shape;1066;p49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7" name="Google Shape;1067;p49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68" name="Google Shape;1068;p49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069" name="Google Shape;1069;p49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0" name="Google Shape;1070;p49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1" name="Google Shape;1071;p49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72" name="Google Shape;1072;p49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073" name="Google Shape;1073;p49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4" name="Google Shape;1074;p49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5" name="Google Shape;1075;p49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76" name="Google Shape;1076;p49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077" name="Google Shape;1077;p49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8" name="Google Shape;1078;p49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9" name="Google Shape;1079;p49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80" name="Google Shape;1080;p49"/>
          <p:cNvGrpSpPr/>
          <p:nvPr/>
        </p:nvGrpSpPr>
        <p:grpSpPr>
          <a:xfrm>
            <a:off x="2870825" y="4378486"/>
            <a:ext cx="557162" cy="445734"/>
            <a:chOff x="4607809" y="5664627"/>
            <a:chExt cx="742883" cy="594312"/>
          </a:xfrm>
        </p:grpSpPr>
        <p:sp>
          <p:nvSpPr>
            <p:cNvPr id="1081" name="Google Shape;1081;p49"/>
            <p:cNvSpPr/>
            <p:nvPr/>
          </p:nvSpPr>
          <p:spPr>
            <a:xfrm>
              <a:off x="4607809" y="5824234"/>
              <a:ext cx="185166" cy="401151"/>
            </a:xfrm>
            <a:custGeom>
              <a:avLst/>
              <a:gdLst/>
              <a:ahLst/>
              <a:cxnLst/>
              <a:rect l="l" t="t" r="r" b="b"/>
              <a:pathLst>
                <a:path w="1083" h="2355" extrusionOk="0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2" name="Google Shape;1082;p49"/>
            <p:cNvSpPr/>
            <p:nvPr/>
          </p:nvSpPr>
          <p:spPr>
            <a:xfrm>
              <a:off x="4792974" y="5771259"/>
              <a:ext cx="185850" cy="454126"/>
            </a:xfrm>
            <a:custGeom>
              <a:avLst/>
              <a:gdLst/>
              <a:ahLst/>
              <a:cxnLst/>
              <a:rect l="l" t="t" r="r" b="b"/>
              <a:pathLst>
                <a:path w="1087" h="2666" extrusionOk="0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3" name="Google Shape;1083;p49"/>
            <p:cNvSpPr/>
            <p:nvPr/>
          </p:nvSpPr>
          <p:spPr>
            <a:xfrm>
              <a:off x="4978822" y="5717602"/>
              <a:ext cx="185679" cy="507784"/>
            </a:xfrm>
            <a:custGeom>
              <a:avLst/>
              <a:gdLst/>
              <a:ahLst/>
              <a:cxnLst/>
              <a:rect l="l" t="t" r="r" b="b"/>
              <a:pathLst>
                <a:path w="1086" h="2981" extrusionOk="0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4" name="Google Shape;1084;p49"/>
            <p:cNvSpPr/>
            <p:nvPr/>
          </p:nvSpPr>
          <p:spPr>
            <a:xfrm>
              <a:off x="5164499" y="5664627"/>
              <a:ext cx="185166" cy="560759"/>
            </a:xfrm>
            <a:custGeom>
              <a:avLst/>
              <a:gdLst/>
              <a:ahLst/>
              <a:cxnLst/>
              <a:rect l="l" t="t" r="r" b="b"/>
              <a:pathLst>
                <a:path w="1083" h="3292" extrusionOk="0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5" name="Google Shape;1085;p49"/>
            <p:cNvSpPr/>
            <p:nvPr/>
          </p:nvSpPr>
          <p:spPr>
            <a:xfrm>
              <a:off x="4607809" y="6225382"/>
              <a:ext cx="237484" cy="33556"/>
            </a:xfrm>
            <a:custGeom>
              <a:avLst/>
              <a:gdLst/>
              <a:ahLst/>
              <a:cxnLst/>
              <a:rect l="l" t="t" r="r" b="b"/>
              <a:pathLst>
                <a:path w="1389" h="197" extrusionOk="0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6" name="Google Shape;1086;p49"/>
            <p:cNvSpPr/>
            <p:nvPr/>
          </p:nvSpPr>
          <p:spPr>
            <a:xfrm>
              <a:off x="4792974" y="6225382"/>
              <a:ext cx="185850" cy="33556"/>
            </a:xfrm>
            <a:custGeom>
              <a:avLst/>
              <a:gdLst/>
              <a:ahLst/>
              <a:cxnLst/>
              <a:rect l="l" t="t" r="r" b="b"/>
              <a:pathLst>
                <a:path w="1087" h="197" extrusionOk="0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7" name="Google Shape;1087;p49"/>
            <p:cNvSpPr/>
            <p:nvPr/>
          </p:nvSpPr>
          <p:spPr>
            <a:xfrm>
              <a:off x="5112694" y="6225382"/>
              <a:ext cx="237997" cy="33556"/>
            </a:xfrm>
            <a:custGeom>
              <a:avLst/>
              <a:gdLst/>
              <a:ahLst/>
              <a:cxnLst/>
              <a:rect l="l" t="t" r="r" b="b"/>
              <a:pathLst>
                <a:path w="1392" h="197" extrusionOk="0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8" name="Google Shape;1088;p49"/>
            <p:cNvSpPr/>
            <p:nvPr/>
          </p:nvSpPr>
          <p:spPr>
            <a:xfrm>
              <a:off x="4978822" y="6225382"/>
              <a:ext cx="186192" cy="33556"/>
            </a:xfrm>
            <a:custGeom>
              <a:avLst/>
              <a:gdLst/>
              <a:ahLst/>
              <a:cxnLst/>
              <a:rect l="l" t="t" r="r" b="b"/>
              <a:pathLst>
                <a:path w="1089" h="197" extrusionOk="0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9" name="Google Shape;1089;p49"/>
          <p:cNvGrpSpPr/>
          <p:nvPr/>
        </p:nvGrpSpPr>
        <p:grpSpPr>
          <a:xfrm>
            <a:off x="3973890" y="4378543"/>
            <a:ext cx="1079865" cy="445620"/>
            <a:chOff x="2571250" y="5664711"/>
            <a:chExt cx="1439820" cy="594160"/>
          </a:xfrm>
        </p:grpSpPr>
        <p:sp>
          <p:nvSpPr>
            <p:cNvPr id="1090" name="Google Shape;1090;p49"/>
            <p:cNvSpPr/>
            <p:nvPr/>
          </p:nvSpPr>
          <p:spPr>
            <a:xfrm>
              <a:off x="2751485" y="5699308"/>
              <a:ext cx="179409" cy="510050"/>
            </a:xfrm>
            <a:custGeom>
              <a:avLst/>
              <a:gdLst/>
              <a:ahLst/>
              <a:cxnLst/>
              <a:rect l="l" t="t" r="r" b="b"/>
              <a:pathLst>
                <a:path w="287" h="813" extrusionOk="0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1" name="Google Shape;1091;p49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2" name="Google Shape;1092;p49"/>
            <p:cNvSpPr/>
            <p:nvPr/>
          </p:nvSpPr>
          <p:spPr>
            <a:xfrm>
              <a:off x="2930895" y="5732455"/>
              <a:ext cx="180236" cy="476902"/>
            </a:xfrm>
            <a:custGeom>
              <a:avLst/>
              <a:gdLst/>
              <a:ahLst/>
              <a:cxnLst/>
              <a:rect l="l" t="t" r="r" b="b"/>
              <a:pathLst>
                <a:path w="288" h="760" extrusionOk="0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3" name="Google Shape;1093;p49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4" name="Google Shape;1094;p49"/>
            <p:cNvSpPr/>
            <p:nvPr/>
          </p:nvSpPr>
          <p:spPr>
            <a:xfrm>
              <a:off x="3111130" y="5756280"/>
              <a:ext cx="180030" cy="453078"/>
            </a:xfrm>
            <a:custGeom>
              <a:avLst/>
              <a:gdLst/>
              <a:ahLst/>
              <a:cxnLst/>
              <a:rect l="l" t="t" r="r" b="b"/>
              <a:pathLst>
                <a:path w="288" h="722" extrusionOk="0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5" name="Google Shape;1095;p49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6" name="Google Shape;1096;p49"/>
            <p:cNvSpPr/>
            <p:nvPr/>
          </p:nvSpPr>
          <p:spPr>
            <a:xfrm>
              <a:off x="3291159" y="5756280"/>
              <a:ext cx="180030" cy="453078"/>
            </a:xfrm>
            <a:custGeom>
              <a:avLst/>
              <a:gdLst/>
              <a:ahLst/>
              <a:cxnLst/>
              <a:rect l="l" t="t" r="r" b="b"/>
              <a:pathLst>
                <a:path w="288" h="722" extrusionOk="0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7" name="Google Shape;1097;p49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8" name="Google Shape;1098;p49"/>
            <p:cNvSpPr/>
            <p:nvPr/>
          </p:nvSpPr>
          <p:spPr>
            <a:xfrm>
              <a:off x="3471189" y="5732455"/>
              <a:ext cx="180236" cy="476902"/>
            </a:xfrm>
            <a:custGeom>
              <a:avLst/>
              <a:gdLst/>
              <a:ahLst/>
              <a:cxnLst/>
              <a:rect l="l" t="t" r="r" b="b"/>
              <a:pathLst>
                <a:path w="288" h="760" extrusionOk="0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9" name="Google Shape;1099;p49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0" name="Google Shape;1100;p49"/>
            <p:cNvSpPr/>
            <p:nvPr/>
          </p:nvSpPr>
          <p:spPr>
            <a:xfrm>
              <a:off x="3651425" y="5699308"/>
              <a:ext cx="179409" cy="510050"/>
            </a:xfrm>
            <a:custGeom>
              <a:avLst/>
              <a:gdLst/>
              <a:ahLst/>
              <a:cxnLst/>
              <a:rect l="l" t="t" r="r" b="b"/>
              <a:pathLst>
                <a:path w="287" h="813" extrusionOk="0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1" name="Google Shape;1101;p49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2" name="Google Shape;1102;p49"/>
            <p:cNvSpPr/>
            <p:nvPr/>
          </p:nvSpPr>
          <p:spPr>
            <a:xfrm>
              <a:off x="3830834" y="5664711"/>
              <a:ext cx="180236" cy="544646"/>
            </a:xfrm>
            <a:custGeom>
              <a:avLst/>
              <a:gdLst/>
              <a:ahLst/>
              <a:cxnLst/>
              <a:rect l="l" t="t" r="r" b="b"/>
              <a:pathLst>
                <a:path w="288" h="868" extrusionOk="0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3" name="Google Shape;1103;p49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4" name="Google Shape;1104;p49"/>
            <p:cNvSpPr/>
            <p:nvPr/>
          </p:nvSpPr>
          <p:spPr>
            <a:xfrm>
              <a:off x="2571250" y="5664711"/>
              <a:ext cx="180236" cy="544646"/>
            </a:xfrm>
            <a:custGeom>
              <a:avLst/>
              <a:gdLst/>
              <a:ahLst/>
              <a:cxnLst/>
              <a:rect l="l" t="t" r="r" b="b"/>
              <a:pathLst>
                <a:path w="288" h="868" extrusionOk="0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5" name="Google Shape;1105;p49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6" name="Google Shape;1106;p49"/>
            <p:cNvSpPr/>
            <p:nvPr/>
          </p:nvSpPr>
          <p:spPr>
            <a:xfrm>
              <a:off x="2571250" y="6209358"/>
              <a:ext cx="365226" cy="49514"/>
            </a:xfrm>
            <a:custGeom>
              <a:avLst/>
              <a:gdLst/>
              <a:ahLst/>
              <a:cxnLst/>
              <a:rect l="l" t="t" r="r" b="b"/>
              <a:pathLst>
                <a:path w="1767" h="239" extrusionOk="0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7" name="Google Shape;1107;p49"/>
            <p:cNvSpPr/>
            <p:nvPr/>
          </p:nvSpPr>
          <p:spPr>
            <a:xfrm>
              <a:off x="2751485" y="6209358"/>
              <a:ext cx="303218" cy="49514"/>
            </a:xfrm>
            <a:custGeom>
              <a:avLst/>
              <a:gdLst/>
              <a:ahLst/>
              <a:cxnLst/>
              <a:rect l="l" t="t" r="r" b="b"/>
              <a:pathLst>
                <a:path w="1467" h="239" extrusionOk="0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8" name="Google Shape;1108;p49"/>
            <p:cNvSpPr/>
            <p:nvPr/>
          </p:nvSpPr>
          <p:spPr>
            <a:xfrm>
              <a:off x="2930895" y="6209358"/>
              <a:ext cx="242037" cy="49514"/>
            </a:xfrm>
            <a:custGeom>
              <a:avLst/>
              <a:gdLst/>
              <a:ahLst/>
              <a:cxnLst/>
              <a:rect l="l" t="t" r="r" b="b"/>
              <a:pathLst>
                <a:path w="1171" h="239" extrusionOk="0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9" name="Google Shape;1109;p49"/>
            <p:cNvSpPr/>
            <p:nvPr/>
          </p:nvSpPr>
          <p:spPr>
            <a:xfrm>
              <a:off x="3111130" y="6209358"/>
              <a:ext cx="180029" cy="49514"/>
            </a:xfrm>
            <a:custGeom>
              <a:avLst/>
              <a:gdLst/>
              <a:ahLst/>
              <a:cxnLst/>
              <a:rect l="l" t="t" r="r" b="b"/>
              <a:pathLst>
                <a:path w="871" h="239" extrusionOk="0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0" name="Google Shape;1110;p49"/>
            <p:cNvSpPr/>
            <p:nvPr/>
          </p:nvSpPr>
          <p:spPr>
            <a:xfrm>
              <a:off x="3291159" y="6209358"/>
              <a:ext cx="180029" cy="49514"/>
            </a:xfrm>
            <a:custGeom>
              <a:avLst/>
              <a:gdLst/>
              <a:ahLst/>
              <a:cxnLst/>
              <a:rect l="l" t="t" r="r" b="b"/>
              <a:pathLst>
                <a:path w="871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1" name="Google Shape;1111;p49"/>
            <p:cNvSpPr/>
            <p:nvPr/>
          </p:nvSpPr>
          <p:spPr>
            <a:xfrm>
              <a:off x="3409388" y="6209358"/>
              <a:ext cx="242037" cy="49514"/>
            </a:xfrm>
            <a:custGeom>
              <a:avLst/>
              <a:gdLst/>
              <a:ahLst/>
              <a:cxnLst/>
              <a:rect l="l" t="t" r="r" b="b"/>
              <a:pathLst>
                <a:path w="1171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2" name="Google Shape;1112;p49"/>
            <p:cNvSpPr/>
            <p:nvPr/>
          </p:nvSpPr>
          <p:spPr>
            <a:xfrm>
              <a:off x="3527616" y="6209358"/>
              <a:ext cx="303218" cy="49514"/>
            </a:xfrm>
            <a:custGeom>
              <a:avLst/>
              <a:gdLst/>
              <a:ahLst/>
              <a:cxnLst/>
              <a:rect l="l" t="t" r="r" b="b"/>
              <a:pathLst>
                <a:path w="1467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3" name="Google Shape;1113;p49"/>
            <p:cNvSpPr/>
            <p:nvPr/>
          </p:nvSpPr>
          <p:spPr>
            <a:xfrm>
              <a:off x="3645844" y="6209358"/>
              <a:ext cx="365226" cy="49514"/>
            </a:xfrm>
            <a:custGeom>
              <a:avLst/>
              <a:gdLst/>
              <a:ahLst/>
              <a:cxnLst/>
              <a:rect l="l" t="t" r="r" b="b"/>
              <a:pathLst>
                <a:path w="1767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4" name="Google Shape;1114;p49"/>
          <p:cNvGrpSpPr/>
          <p:nvPr/>
        </p:nvGrpSpPr>
        <p:grpSpPr>
          <a:xfrm>
            <a:off x="5599659" y="4378335"/>
            <a:ext cx="642470" cy="446036"/>
            <a:chOff x="6332670" y="5663946"/>
            <a:chExt cx="856627" cy="594715"/>
          </a:xfrm>
        </p:grpSpPr>
        <p:grpSp>
          <p:nvGrpSpPr>
            <p:cNvPr id="1115" name="Google Shape;1115;p49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116" name="Google Shape;1116;p49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384" extrusionOk="0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7" name="Google Shape;1117;p49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7" extrusionOk="0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18" name="Google Shape;1118;p49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119" name="Google Shape;1119;p49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384" extrusionOk="0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0" name="Google Shape;1120;p49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7" extrusionOk="0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21" name="Google Shape;1121;p49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122" name="Google Shape;1122;p49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384" extrusionOk="0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3" name="Google Shape;1123;p49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7" extrusionOk="0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124" name="Google Shape;1124;p49"/>
          <p:cNvSpPr txBox="1">
            <a:spLocks noGrp="1"/>
          </p:cNvSpPr>
          <p:nvPr>
            <p:ph type="title" idx="4294967295"/>
          </p:nvPr>
        </p:nvSpPr>
        <p:spPr>
          <a:xfrm>
            <a:off x="855300" y="172875"/>
            <a:ext cx="74334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DIAGRAMS AND INFOGRAPHICS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1125" name="Google Shape;1125;p4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36</a:t>
            </a:fld>
            <a:endParaRPr/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6E180"/>
            </a:gs>
            <a:gs pos="100000">
              <a:srgbClr val="B8DF32"/>
            </a:gs>
          </a:gsLst>
          <a:lin ang="5400700" scaled="0"/>
        </a:gra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B69385-CEB7-3556-35A5-56560E090F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61" b="89961" l="10000" r="94500">
                        <a14:foregroundMark x1="28833" y1="69490" x2="42556" y2="75216"/>
                        <a14:foregroundMark x1="42556" y1="75216" x2="30556" y2="70275"/>
                        <a14:foregroundMark x1="30556" y1="70275" x2="29722" y2="69490"/>
                        <a14:foregroundMark x1="17444" y1="66118" x2="22722" y2="77098"/>
                        <a14:foregroundMark x1="22722" y1="77098" x2="17556" y2="65961"/>
                        <a14:foregroundMark x1="17556" y1="65961" x2="17278" y2="65961"/>
                        <a14:foregroundMark x1="92480" y1="37532" x2="86556" y2="42039"/>
                        <a14:foregroundMark x1="86556" y1="42039" x2="81278" y2="28235"/>
                        <a14:foregroundMark x1="81278" y1="28235" x2="94500" y2="35216"/>
                        <a14:backgroundMark x1="10389" y1="79373" x2="19278" y2="80706"/>
                        <a14:backgroundMark x1="19278" y1="80706" x2="25667" y2="79373"/>
                        <a14:backgroundMark x1="93611" y1="36706" x2="94222" y2="36549"/>
                        <a14:backgroundMark x1="92778" y1="36314" x2="93833" y2="37020"/>
                      </a14:backgroundRemoval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94" b="19939"/>
          <a:stretch/>
        </p:blipFill>
        <p:spPr bwMode="auto">
          <a:xfrm>
            <a:off x="6192981" y="3368487"/>
            <a:ext cx="2882401" cy="16386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Google Shape;84;p16">
            <a:extLst>
              <a:ext uri="{FF2B5EF4-FFF2-40B4-BE49-F238E27FC236}">
                <a16:creationId xmlns:a16="http://schemas.microsoft.com/office/drawing/2014/main" id="{AC883F65-2948-2AB3-B87A-0CD7DB4C53FF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169925" y="1811950"/>
            <a:ext cx="48042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latin typeface="+mj-lt"/>
              </a:rPr>
              <a:t>SECTION TITLE</a:t>
            </a:r>
            <a:endParaRPr sz="4000" dirty="0">
              <a:latin typeface="+mj-lt"/>
            </a:endParaRPr>
          </a:p>
        </p:txBody>
      </p:sp>
      <p:sp>
        <p:nvSpPr>
          <p:cNvPr id="8" name="Google Shape;85;p16">
            <a:extLst>
              <a:ext uri="{FF2B5EF4-FFF2-40B4-BE49-F238E27FC236}">
                <a16:creationId xmlns:a16="http://schemas.microsoft.com/office/drawing/2014/main" id="{B6D3EE5C-5E19-0F9E-FF93-7A8BA0118774}"/>
              </a:ext>
            </a:extLst>
          </p:cNvPr>
          <p:cNvSpPr txBox="1">
            <a:spLocks/>
          </p:cNvSpPr>
          <p:nvPr/>
        </p:nvSpPr>
        <p:spPr>
          <a:xfrm>
            <a:off x="2169925" y="2840052"/>
            <a:ext cx="4804200" cy="78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Aft>
                <a:spcPts val="1000"/>
              </a:spcAft>
            </a:pPr>
            <a:r>
              <a:rPr lang="en-US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Let’s start with the first set of slides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54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1E7F"/>
            </a:gs>
            <a:gs pos="100000">
              <a:srgbClr val="FF9900"/>
            </a:gs>
          </a:gsLst>
          <a:lin ang="5400700" scaled="0"/>
        </a:gra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B69385-CEB7-3556-35A5-56560E090F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61" b="89961" l="10000" r="94500">
                        <a14:foregroundMark x1="28833" y1="69490" x2="42556" y2="75216"/>
                        <a14:foregroundMark x1="42556" y1="75216" x2="30556" y2="70275"/>
                        <a14:foregroundMark x1="30556" y1="70275" x2="29722" y2="69490"/>
                        <a14:foregroundMark x1="17444" y1="66118" x2="22722" y2="77098"/>
                        <a14:foregroundMark x1="22722" y1="77098" x2="17556" y2="65961"/>
                        <a14:foregroundMark x1="17556" y1="65961" x2="17278" y2="65961"/>
                        <a14:foregroundMark x1="92480" y1="37532" x2="86556" y2="42039"/>
                        <a14:foregroundMark x1="86556" y1="42039" x2="81278" y2="28235"/>
                        <a14:foregroundMark x1="81278" y1="28235" x2="94500" y2="35216"/>
                        <a14:backgroundMark x1="10389" y1="79373" x2="19278" y2="80706"/>
                        <a14:backgroundMark x1="19278" y1="80706" x2="25667" y2="79373"/>
                        <a14:backgroundMark x1="93611" y1="36706" x2="94222" y2="36549"/>
                        <a14:backgroundMark x1="92778" y1="36314" x2="93833" y2="37020"/>
                      </a14:backgroundRemoval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94" b="19939"/>
          <a:stretch/>
        </p:blipFill>
        <p:spPr bwMode="auto">
          <a:xfrm>
            <a:off x="6192981" y="3368487"/>
            <a:ext cx="2882401" cy="16386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Google Shape;84;p16">
            <a:extLst>
              <a:ext uri="{FF2B5EF4-FFF2-40B4-BE49-F238E27FC236}">
                <a16:creationId xmlns:a16="http://schemas.microsoft.com/office/drawing/2014/main" id="{AC883F65-2948-2AB3-B87A-0CD7DB4C53FF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169925" y="1811950"/>
            <a:ext cx="48042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latin typeface="+mj-lt"/>
              </a:rPr>
              <a:t>SECTION TITLE</a:t>
            </a:r>
            <a:endParaRPr sz="4000" dirty="0">
              <a:latin typeface="+mj-lt"/>
            </a:endParaRPr>
          </a:p>
        </p:txBody>
      </p:sp>
      <p:sp>
        <p:nvSpPr>
          <p:cNvPr id="8" name="Google Shape;85;p16">
            <a:extLst>
              <a:ext uri="{FF2B5EF4-FFF2-40B4-BE49-F238E27FC236}">
                <a16:creationId xmlns:a16="http://schemas.microsoft.com/office/drawing/2014/main" id="{B6D3EE5C-5E19-0F9E-FF93-7A8BA0118774}"/>
              </a:ext>
            </a:extLst>
          </p:cNvPr>
          <p:cNvSpPr txBox="1">
            <a:spLocks/>
          </p:cNvSpPr>
          <p:nvPr/>
        </p:nvSpPr>
        <p:spPr>
          <a:xfrm>
            <a:off x="2169925" y="2840052"/>
            <a:ext cx="4804200" cy="78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Aft>
                <a:spcPts val="1000"/>
              </a:spcAft>
            </a:pPr>
            <a:r>
              <a:rPr lang="en-US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Let’s start with the first set of slides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7224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8"/>
          <p:cNvSpPr txBox="1">
            <a:spLocks noGrp="1"/>
          </p:cNvSpPr>
          <p:nvPr>
            <p:ph type="ctrTitle"/>
          </p:nvPr>
        </p:nvSpPr>
        <p:spPr>
          <a:xfrm>
            <a:off x="2438550" y="1811950"/>
            <a:ext cx="42669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latin typeface="+mj-lt"/>
              </a:rPr>
              <a:t>SECTION TITLE</a:t>
            </a:r>
            <a:endParaRPr sz="4000" dirty="0">
              <a:latin typeface="+mj-lt"/>
            </a:endParaRPr>
          </a:p>
        </p:txBody>
      </p:sp>
      <p:sp>
        <p:nvSpPr>
          <p:cNvPr id="325" name="Google Shape;325;p38"/>
          <p:cNvSpPr txBox="1">
            <a:spLocks noGrp="1"/>
          </p:cNvSpPr>
          <p:nvPr>
            <p:ph type="subTitle" idx="1"/>
          </p:nvPr>
        </p:nvSpPr>
        <p:spPr>
          <a:xfrm>
            <a:off x="2438550" y="2840054"/>
            <a:ext cx="4266900" cy="78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000" dirty="0">
                <a:latin typeface="+mn-lt"/>
              </a:rPr>
              <a:t>For Business Plans, Marketing Plans, Project Proposals, Lessons, etc</a:t>
            </a:r>
            <a:endParaRPr sz="2000" dirty="0">
              <a:latin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123FBD5-6CEB-A35F-0BCD-1F22AD49BF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61" b="89961" l="10000" r="94500">
                        <a14:foregroundMark x1="28833" y1="69490" x2="42556" y2="75216"/>
                        <a14:foregroundMark x1="42556" y1="75216" x2="30556" y2="70275"/>
                        <a14:foregroundMark x1="30556" y1="70275" x2="29722" y2="69490"/>
                        <a14:foregroundMark x1="17444" y1="66118" x2="22722" y2="77098"/>
                        <a14:foregroundMark x1="22722" y1="77098" x2="17556" y2="65961"/>
                        <a14:foregroundMark x1="17556" y1="65961" x2="17278" y2="65961"/>
                        <a14:foregroundMark x1="92480" y1="37532" x2="86556" y2="42039"/>
                        <a14:foregroundMark x1="86556" y1="42039" x2="81278" y2="28235"/>
                        <a14:foregroundMark x1="81278" y1="28235" x2="94500" y2="35216"/>
                        <a14:backgroundMark x1="10389" y1="79373" x2="19278" y2="80706"/>
                        <a14:backgroundMark x1="19278" y1="80706" x2="25667" y2="79373"/>
                        <a14:backgroundMark x1="93611" y1="36706" x2="94222" y2="36549"/>
                        <a14:backgroundMark x1="92778" y1="36314" x2="93833" y2="37020"/>
                      </a14:backgroundRemoval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94" b="19939"/>
          <a:stretch/>
        </p:blipFill>
        <p:spPr bwMode="auto">
          <a:xfrm>
            <a:off x="6192981" y="3368487"/>
            <a:ext cx="2882401" cy="16386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>
            <a:spLocks noGrp="1"/>
          </p:cNvSpPr>
          <p:nvPr>
            <p:ph type="body" idx="1"/>
          </p:nvPr>
        </p:nvSpPr>
        <p:spPr>
          <a:xfrm>
            <a:off x="2370425" y="1780800"/>
            <a:ext cx="4403100" cy="19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1000"/>
              </a:spcAft>
              <a:buNone/>
            </a:pPr>
            <a:r>
              <a:rPr lang="en" sz="2400" i="0" dirty="0">
                <a:latin typeface="+mj-lt"/>
              </a:rPr>
              <a:t>Quotations are commonly printed as a means of inspiration and to invoke philosophical thoughts from the reader.</a:t>
            </a:r>
            <a:endParaRPr sz="2400" i="0" dirty="0">
              <a:latin typeface="+mj-lt"/>
            </a:endParaRPr>
          </a:p>
        </p:txBody>
      </p:sp>
      <p:sp>
        <p:nvSpPr>
          <p:cNvPr id="91" name="Google Shape;91;p1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6781E84-E083-B7D9-231A-2F35427108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61" b="89961" l="10000" r="94500">
                        <a14:foregroundMark x1="28833" y1="69490" x2="42556" y2="75216"/>
                        <a14:foregroundMark x1="42556" y1="75216" x2="30556" y2="70275"/>
                        <a14:foregroundMark x1="30556" y1="70275" x2="29722" y2="69490"/>
                        <a14:foregroundMark x1="17444" y1="66118" x2="22722" y2="77098"/>
                        <a14:foregroundMark x1="22722" y1="77098" x2="17556" y2="65961"/>
                        <a14:foregroundMark x1="17556" y1="65961" x2="17278" y2="65961"/>
                        <a14:foregroundMark x1="92480" y1="37532" x2="86556" y2="42039"/>
                        <a14:foregroundMark x1="86556" y1="42039" x2="81278" y2="28235"/>
                        <a14:foregroundMark x1="81278" y1="28235" x2="94500" y2="35216"/>
                        <a14:backgroundMark x1="10389" y1="79373" x2="19278" y2="80706"/>
                        <a14:backgroundMark x1="19278" y1="80706" x2="25667" y2="79373"/>
                        <a14:backgroundMark x1="93611" y1="36706" x2="94222" y2="36549"/>
                        <a14:backgroundMark x1="92778" y1="36314" x2="93833" y2="37020"/>
                      </a14:backgroundRemoval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94" b="19939"/>
          <a:stretch/>
        </p:blipFill>
        <p:spPr bwMode="auto">
          <a:xfrm>
            <a:off x="6192981" y="3368487"/>
            <a:ext cx="2882401" cy="16386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8019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C78D8"/>
            </a:gs>
            <a:gs pos="100000">
              <a:srgbClr val="00FFFF"/>
            </a:gs>
          </a:gsLst>
          <a:lin ang="5400700" scaled="0"/>
        </a:gra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E953352-69F7-8829-8666-D2A7BB3D08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61" b="89961" l="10000" r="94500">
                        <a14:foregroundMark x1="28833" y1="69490" x2="42556" y2="75216"/>
                        <a14:foregroundMark x1="42556" y1="75216" x2="30556" y2="70275"/>
                        <a14:foregroundMark x1="30556" y1="70275" x2="29722" y2="69490"/>
                        <a14:foregroundMark x1="17444" y1="66118" x2="22722" y2="77098"/>
                        <a14:foregroundMark x1="22722" y1="77098" x2="17556" y2="65961"/>
                        <a14:foregroundMark x1="17556" y1="65961" x2="17278" y2="65961"/>
                        <a14:foregroundMark x1="92480" y1="37532" x2="86556" y2="42039"/>
                        <a14:foregroundMark x1="86556" y1="42039" x2="81278" y2="28235"/>
                        <a14:foregroundMark x1="81278" y1="28235" x2="94500" y2="35216"/>
                        <a14:backgroundMark x1="10389" y1="79373" x2="19278" y2="80706"/>
                        <a14:backgroundMark x1="19278" y1="80706" x2="25667" y2="79373"/>
                        <a14:backgroundMark x1="93611" y1="36706" x2="94222" y2="36549"/>
                        <a14:backgroundMark x1="92778" y1="36314" x2="93833" y2="37020"/>
                      </a14:backgroundRemoval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94" b="19939"/>
          <a:stretch/>
        </p:blipFill>
        <p:spPr bwMode="auto">
          <a:xfrm>
            <a:off x="6192981" y="3368487"/>
            <a:ext cx="2882401" cy="16386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" name="Google Shape;97;p18"/>
          <p:cNvSpPr txBox="1">
            <a:spLocks noGrp="1"/>
          </p:cNvSpPr>
          <p:nvPr>
            <p:ph type="body" idx="1"/>
          </p:nvPr>
        </p:nvSpPr>
        <p:spPr>
          <a:xfrm>
            <a:off x="3844325" y="805325"/>
            <a:ext cx="4842600" cy="354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88900" lvl="0" indent="0" algn="l" rtl="0"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2000" dirty="0">
                <a:latin typeface="+mn-lt"/>
              </a:rPr>
              <a:t>Content…</a:t>
            </a: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◦"/>
            </a:pPr>
            <a:r>
              <a:rPr lang="en" sz="2000" dirty="0">
                <a:latin typeface="+mn-lt"/>
              </a:rPr>
              <a:t>Here you have a list of items</a:t>
            </a:r>
            <a:endParaRPr sz="2000" dirty="0">
              <a:latin typeface="+mn-lt"/>
            </a:endParaRPr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SzPts val="2200"/>
              <a:buChar char="◦"/>
            </a:pPr>
            <a:r>
              <a:rPr lang="en" sz="2000" dirty="0">
                <a:latin typeface="+mn-lt"/>
              </a:rPr>
              <a:t>And some text</a:t>
            </a:r>
            <a:endParaRPr sz="2000" dirty="0">
              <a:latin typeface="+mn-lt"/>
            </a:endParaRPr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SzPts val="2200"/>
              <a:buChar char="◦"/>
            </a:pPr>
            <a:r>
              <a:rPr lang="en" sz="2000" dirty="0">
                <a:latin typeface="+mn-lt"/>
              </a:rPr>
              <a:t>But remember not to overload your slides with content</a:t>
            </a:r>
            <a:endParaRPr sz="2000" dirty="0">
              <a:latin typeface="+mn-lt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2000" dirty="0">
                <a:latin typeface="+mn-lt"/>
              </a:rPr>
              <a:t>Your audience will listen to you or read the content, but won’t do both. </a:t>
            </a:r>
            <a:endParaRPr sz="2000" dirty="0">
              <a:latin typeface="+mn-lt"/>
            </a:endParaRPr>
          </a:p>
        </p:txBody>
      </p:sp>
      <p:sp>
        <p:nvSpPr>
          <p:cNvPr id="98" name="Google Shape;98;p1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5" name="Google Shape;67;p14">
            <a:extLst>
              <a:ext uri="{FF2B5EF4-FFF2-40B4-BE49-F238E27FC236}">
                <a16:creationId xmlns:a16="http://schemas.microsoft.com/office/drawing/2014/main" id="{EB3C3DA9-B902-AC98-3C6A-F3D9F19A368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81891" y="911700"/>
            <a:ext cx="2250300" cy="332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SLIDE TITLE</a:t>
            </a:r>
            <a:endParaRPr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1E7F"/>
            </a:gs>
            <a:gs pos="100000">
              <a:srgbClr val="FF9900"/>
            </a:gs>
          </a:gsLst>
          <a:lin ang="5400700" scaled="0"/>
        </a:gra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75CA89-2999-C38A-9F4B-DA7ED7F5A3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61" b="89961" l="10000" r="94500">
                        <a14:foregroundMark x1="28833" y1="69490" x2="42556" y2="75216"/>
                        <a14:foregroundMark x1="42556" y1="75216" x2="30556" y2="70275"/>
                        <a14:foregroundMark x1="30556" y1="70275" x2="29722" y2="69490"/>
                        <a14:foregroundMark x1="17444" y1="66118" x2="22722" y2="77098"/>
                        <a14:foregroundMark x1="22722" y1="77098" x2="17556" y2="65961"/>
                        <a14:foregroundMark x1="17556" y1="65961" x2="17278" y2="65961"/>
                        <a14:foregroundMark x1="92480" y1="37532" x2="86556" y2="42039"/>
                        <a14:foregroundMark x1="86556" y1="42039" x2="81278" y2="28235"/>
                        <a14:foregroundMark x1="81278" y1="28235" x2="94500" y2="35216"/>
                        <a14:backgroundMark x1="10389" y1="79373" x2="19278" y2="80706"/>
                        <a14:backgroundMark x1="19278" y1="80706" x2="25667" y2="79373"/>
                        <a14:backgroundMark x1="93611" y1="36706" x2="94222" y2="36549"/>
                        <a14:backgroundMark x1="92778" y1="36314" x2="93833" y2="37020"/>
                      </a14:backgroundRemoval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94" b="19939"/>
          <a:stretch/>
        </p:blipFill>
        <p:spPr bwMode="auto">
          <a:xfrm>
            <a:off x="6192981" y="3368487"/>
            <a:ext cx="2882401" cy="16386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Google Shape;67;p14"/>
          <p:cNvSpPr txBox="1">
            <a:spLocks noGrp="1"/>
          </p:cNvSpPr>
          <p:nvPr>
            <p:ph type="title"/>
          </p:nvPr>
        </p:nvSpPr>
        <p:spPr>
          <a:xfrm>
            <a:off x="581891" y="911700"/>
            <a:ext cx="2250300" cy="332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SLIDE TITLE</a:t>
            </a:r>
            <a:endParaRPr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1" name="Google Shape;71;p1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15" name="Google Shape;97;p18">
            <a:extLst>
              <a:ext uri="{FF2B5EF4-FFF2-40B4-BE49-F238E27FC236}">
                <a16:creationId xmlns:a16="http://schemas.microsoft.com/office/drawing/2014/main" id="{84D0DF3D-23B4-D0A7-40AC-3AF1031FA21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844325" y="805325"/>
            <a:ext cx="4842600" cy="354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88900" lvl="0" indent="0" algn="l" rtl="0"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2000" dirty="0">
                <a:latin typeface="+mn-lt"/>
              </a:rPr>
              <a:t>Content…</a:t>
            </a: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◦"/>
            </a:pPr>
            <a:r>
              <a:rPr lang="en" sz="2000" dirty="0">
                <a:latin typeface="+mn-lt"/>
              </a:rPr>
              <a:t>Here you have a list of items</a:t>
            </a:r>
            <a:endParaRPr sz="2000" dirty="0">
              <a:latin typeface="+mn-lt"/>
            </a:endParaRPr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SzPts val="2200"/>
              <a:buChar char="◦"/>
            </a:pPr>
            <a:r>
              <a:rPr lang="en" sz="2000" dirty="0">
                <a:latin typeface="+mn-lt"/>
              </a:rPr>
              <a:t>And some text</a:t>
            </a:r>
            <a:endParaRPr sz="2000" dirty="0">
              <a:latin typeface="+mn-lt"/>
            </a:endParaRPr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SzPts val="2200"/>
              <a:buChar char="◦"/>
            </a:pPr>
            <a:r>
              <a:rPr lang="en" sz="2000" dirty="0">
                <a:latin typeface="+mn-lt"/>
              </a:rPr>
              <a:t>But remember not to overload your slides with content</a:t>
            </a:r>
            <a:endParaRPr sz="2000" dirty="0">
              <a:latin typeface="+mn-lt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2000" dirty="0">
                <a:latin typeface="+mn-lt"/>
              </a:rPr>
              <a:t>Your audience will listen to you or read the content, but won’t do both. </a:t>
            </a:r>
            <a:endParaRPr sz="2000" dirty="0">
              <a:latin typeface="+mn-lt"/>
            </a:endParaRP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JULIET TEMPLATE" val="7oB8nHbg"/>
  <p:tag name="ARTICULATE_PROJECT_OPEN" val="0"/>
  <p:tag name="ARTICULATE_SLIDE_THUMBNAIL_REFRESH" val="1"/>
  <p:tag name="ARTICULATE_SLIDE_COUNT" val="3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Juliet template">
  <a:themeElements>
    <a:clrScheme name="Custom 347">
      <a:dk1>
        <a:srgbClr val="666666"/>
      </a:dk1>
      <a:lt1>
        <a:srgbClr val="FFFFFF"/>
      </a:lt1>
      <a:dk2>
        <a:srgbClr val="B7B7B7"/>
      </a:dk2>
      <a:lt2>
        <a:srgbClr val="E4E4E4"/>
      </a:lt2>
      <a:accent1>
        <a:srgbClr val="5C91E6"/>
      </a:accent1>
      <a:accent2>
        <a:srgbClr val="4CD5D5"/>
      </a:accent2>
      <a:accent3>
        <a:srgbClr val="7A6DDD"/>
      </a:accent3>
      <a:accent4>
        <a:srgbClr val="EC59B6"/>
      </a:accent4>
      <a:accent5>
        <a:srgbClr val="F79E3A"/>
      </a:accent5>
      <a:accent6>
        <a:srgbClr val="EEDC14"/>
      </a:accent6>
      <a:hlink>
        <a:srgbClr val="666666"/>
      </a:hlink>
      <a:folHlink>
        <a:srgbClr val="6611CC"/>
      </a:folHlink>
    </a:clrScheme>
    <a:fontScheme name="HRD Conference 2024">
      <a:majorFont>
        <a:latin typeface="Aharon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</TotalTime>
  <Words>1146</Words>
  <Application>Microsoft Office PowerPoint</Application>
  <PresentationFormat>On-screen Show (16:9)</PresentationFormat>
  <Paragraphs>224</Paragraphs>
  <Slides>36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Arial</vt:lpstr>
      <vt:lpstr>Calibri</vt:lpstr>
      <vt:lpstr>Aharoni</vt:lpstr>
      <vt:lpstr>Montserrat Light</vt:lpstr>
      <vt:lpstr>Montserrat</vt:lpstr>
      <vt:lpstr>Montserrat ExtraBold</vt:lpstr>
      <vt:lpstr>Calibri Light</vt:lpstr>
      <vt:lpstr>Juliet template</vt:lpstr>
      <vt:lpstr>EVOLVE</vt:lpstr>
      <vt:lpstr>PRESENTATION TITLE</vt:lpstr>
      <vt:lpstr>SECTION TITLE</vt:lpstr>
      <vt:lpstr>SECTION TITLE</vt:lpstr>
      <vt:lpstr>SECTION TITLE</vt:lpstr>
      <vt:lpstr>SECTION TITLE</vt:lpstr>
      <vt:lpstr>PowerPoint Presentation</vt:lpstr>
      <vt:lpstr>SLIDE TITLE</vt:lpstr>
      <vt:lpstr>SLIDE TITLE</vt:lpstr>
      <vt:lpstr>SLIDE TITLE</vt:lpstr>
      <vt:lpstr>SLIDE TITLE</vt:lpstr>
      <vt:lpstr>SLIDE TITLE</vt:lpstr>
      <vt:lpstr>SLIDE TITLE</vt:lpstr>
      <vt:lpstr>SLIDE TITLE</vt:lpstr>
      <vt:lpstr>SLIDE TITLE</vt:lpstr>
      <vt:lpstr>SLIDE TITLE</vt:lpstr>
      <vt:lpstr>SLIDE TITLE</vt:lpstr>
      <vt:lpstr>SLIDE TITLE</vt:lpstr>
      <vt:lpstr>SLIDE TITLE</vt:lpstr>
      <vt:lpstr>BIG CONCEPT</vt:lpstr>
      <vt:lpstr>89,526,124</vt:lpstr>
      <vt:lpstr>PowerPoint Presentation</vt:lpstr>
      <vt:lpstr>89,526,124</vt:lpstr>
      <vt:lpstr>THANKS!</vt:lpstr>
      <vt:lpstr>SLIDE TITLE</vt:lpstr>
      <vt:lpstr>SLIDE TITLE</vt:lpstr>
      <vt:lpstr>WANT BIG IMPACT - USE BIG IMAGE</vt:lpstr>
      <vt:lpstr>PowerPoint Presentation</vt:lpstr>
      <vt:lpstr>PowerPoint Presentation</vt:lpstr>
      <vt:lpstr>PowerPoint Presentation</vt:lpstr>
      <vt:lpstr>SLIDE TITLE</vt:lpstr>
      <vt:lpstr>ROADMAP</vt:lpstr>
      <vt:lpstr>SWOT ANALYSIS</vt:lpstr>
      <vt:lpstr>SLIDE TITLE</vt:lpstr>
      <vt:lpstr>PowerPoint Presentation</vt:lpstr>
      <vt:lpstr>DIAGRAMS AND INFOGRAPHICS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Kelsy Colwell</dc:creator>
  <cp:lastModifiedBy>Kelsy Colwell</cp:lastModifiedBy>
  <cp:revision>11</cp:revision>
  <dcterms:modified xsi:type="dcterms:W3CDTF">2023-12-18T18:12:50Z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63F5DB80-0907-4F05-BBB6-CFFC2C2F7FD7</vt:lpwstr>
  </property>
  <property fmtid="{D5CDD505-2E9C-101B-9397-08002B2CF9AE}" pid="3" name="ArticulatePath">
    <vt:lpwstr>Paintbrush</vt:lpwstr>
  </property>
</Properties>
</file>